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2" r:id="rId8"/>
    <p:sldId id="264" r:id="rId9"/>
    <p:sldId id="265" r:id="rId10"/>
    <p:sldId id="266" r:id="rId11"/>
    <p:sldId id="268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60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46" d="100"/>
          <a:sy n="46" d="100"/>
        </p:scale>
        <p:origin x="48" y="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2B3D1-0711-49CE-926B-934F1BBE4499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3F15-6EBA-408F-B043-2D48969678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873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2B3D1-0711-49CE-926B-934F1BBE4499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3F15-6EBA-408F-B043-2D48969678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258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2B3D1-0711-49CE-926B-934F1BBE4499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3F15-6EBA-408F-B043-2D4896967851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4339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2B3D1-0711-49CE-926B-934F1BBE4499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3F15-6EBA-408F-B043-2D48969678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90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2B3D1-0711-49CE-926B-934F1BBE4499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3F15-6EBA-408F-B043-2D489696785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9137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2B3D1-0711-49CE-926B-934F1BBE4499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3F15-6EBA-408F-B043-2D48969678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470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2B3D1-0711-49CE-926B-934F1BBE4499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3F15-6EBA-408F-B043-2D48969678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125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2B3D1-0711-49CE-926B-934F1BBE4499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3F15-6EBA-408F-B043-2D48969678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045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2B3D1-0711-49CE-926B-934F1BBE4499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3F15-6EBA-408F-B043-2D48969678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614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2B3D1-0711-49CE-926B-934F1BBE4499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3F15-6EBA-408F-B043-2D48969678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09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2B3D1-0711-49CE-926B-934F1BBE4499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3F15-6EBA-408F-B043-2D48969678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560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2B3D1-0711-49CE-926B-934F1BBE4499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3F15-6EBA-408F-B043-2D48969678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409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2B3D1-0711-49CE-926B-934F1BBE4499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3F15-6EBA-408F-B043-2D48969678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833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2B3D1-0711-49CE-926B-934F1BBE4499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3F15-6EBA-408F-B043-2D48969678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742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2B3D1-0711-49CE-926B-934F1BBE4499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3F15-6EBA-408F-B043-2D48969678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823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2B3D1-0711-49CE-926B-934F1BBE4499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3F15-6EBA-408F-B043-2D48969678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14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2B3D1-0711-49CE-926B-934F1BBE4499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3373F15-6EBA-408F-B043-2D48969678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06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523" y="175846"/>
            <a:ext cx="8968153" cy="678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553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954" y="477714"/>
            <a:ext cx="8100646" cy="607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407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876" y="237392"/>
            <a:ext cx="8546124" cy="640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035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60" y="207818"/>
            <a:ext cx="8538663" cy="640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393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08" y="381000"/>
            <a:ext cx="8452338" cy="633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271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169" y="621323"/>
            <a:ext cx="7897446" cy="592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824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107" y="375139"/>
            <a:ext cx="8221784" cy="616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574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416" y="445478"/>
            <a:ext cx="8733691" cy="655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036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845" y="334106"/>
            <a:ext cx="8135817" cy="610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9340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122" y="337038"/>
            <a:ext cx="8030308" cy="602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662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413" y="662352"/>
            <a:ext cx="7635633" cy="572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483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Учитель живёт до тех пор,  пока он учится; как только он перестаёт учиться ,  в нём умирает учитель.   К.Д. Ушинский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209" y="691662"/>
            <a:ext cx="7591099" cy="569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448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965" y="477981"/>
            <a:ext cx="8188300" cy="614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6357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015880" y="2718851"/>
            <a:ext cx="479227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2800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800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772" y="520779"/>
            <a:ext cx="8043628" cy="613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42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362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40" y="246185"/>
            <a:ext cx="8311660" cy="623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657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91" y="131882"/>
            <a:ext cx="8639909" cy="647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972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353" y="234462"/>
            <a:ext cx="8288215" cy="621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952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292" y="782515"/>
            <a:ext cx="7537938" cy="565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047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19808"/>
            <a:ext cx="8288216" cy="621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237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137" y="507022"/>
            <a:ext cx="7983417" cy="598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170141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</TotalTime>
  <Words>1</Words>
  <Application>Microsoft Office PowerPoint</Application>
  <PresentationFormat>Широкоэкранный</PresentationFormat>
  <Paragraphs>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Dexp</dc:creator>
  <cp:lastModifiedBy>Dexp</cp:lastModifiedBy>
  <cp:revision>4</cp:revision>
  <dcterms:created xsi:type="dcterms:W3CDTF">2022-04-10T19:15:00Z</dcterms:created>
  <dcterms:modified xsi:type="dcterms:W3CDTF">2022-04-10T19:56:49Z</dcterms:modified>
</cp:coreProperties>
</file>