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4" r:id="rId6"/>
    <p:sldId id="265" r:id="rId7"/>
    <p:sldId id="267" r:id="rId8"/>
    <p:sldId id="283" r:id="rId9"/>
    <p:sldId id="269" r:id="rId10"/>
    <p:sldId id="270" r:id="rId11"/>
    <p:sldId id="271" r:id="rId12"/>
    <p:sldId id="272" r:id="rId13"/>
    <p:sldId id="284" r:id="rId14"/>
    <p:sldId id="285" r:id="rId15"/>
    <p:sldId id="275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CE29EC-9441-42DF-9261-A4E021592C89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CFEBA1-01C4-43AB-930E-0AF04DF4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annefrank.com/jpgs/illustration_anne.jpg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&#1088;&#1086;&#1079;&#1077;&#1085;&#1073;&#1072;&#1091;&#1084;.flv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Мои документы\Мои рисунки\для презентации\Рисунок1.1.gif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71670" y="1428736"/>
            <a:ext cx="5904905" cy="44291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214290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dirty="0" smtClean="0"/>
              <a:t>   ПОМНИ, НЕ ЗАБУДЬ!</a:t>
            </a:r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крематор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428860" y="571480"/>
            <a:ext cx="4214842" cy="55007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ttp://www.annefrank.com/jpgs/illustration_anne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57158" y="285728"/>
            <a:ext cx="2714644" cy="36214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42" name="Picture 2" descr="C:\Documents and Settings\User\Мои документы\Мои рисунки\Рисунок1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857496"/>
            <a:ext cx="4910898" cy="328614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Аушви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5630116" cy="33115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000760" y="6000768"/>
            <a:ext cx="2928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Ворота лагеря </a:t>
            </a:r>
            <a:r>
              <a:rPr lang="ru-RU" dirty="0" err="1"/>
              <a:t>Освенцим-Бжезинка</a:t>
            </a:r>
            <a:r>
              <a:rPr lang="ru-RU" dirty="0"/>
              <a:t> (</a:t>
            </a:r>
            <a:r>
              <a:rPr lang="ru-RU" dirty="0" err="1"/>
              <a:t>Биркенау</a:t>
            </a:r>
            <a:r>
              <a:rPr lang="ru-RU" dirty="0"/>
              <a:t>)</a:t>
            </a:r>
          </a:p>
        </p:txBody>
      </p:sp>
      <p:pic>
        <p:nvPicPr>
          <p:cNvPr id="11266" name="Picture 2" descr="C:\Documents and Settings\User\Мои документы\Мои рисунки\Рисунок1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428604"/>
            <a:ext cx="2901950" cy="53070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Мама\Мои документы\Мои рисунки\thumb-Ugoslavia-4.jpg"/>
          <p:cNvPicPr>
            <a:picLocks noChangeAspect="1" noChangeArrowheads="1"/>
          </p:cNvPicPr>
          <p:nvPr/>
        </p:nvPicPr>
        <p:blipFill>
          <a:blip r:embed="rId2" cstate="print"/>
          <a:srcRect r="-639"/>
          <a:stretch>
            <a:fillRect/>
          </a:stretch>
        </p:blipFill>
        <p:spPr bwMode="auto">
          <a:xfrm>
            <a:off x="2912690" y="3786190"/>
            <a:ext cx="5335120" cy="22145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 descr="C:\Documents and Settings\Мама\Мои документы\Мои рисунки\iCASCVJRQ.jpg"/>
          <p:cNvPicPr>
            <a:picLocks noChangeAspect="1" noChangeArrowheads="1"/>
          </p:cNvPicPr>
          <p:nvPr/>
        </p:nvPicPr>
        <p:blipFill>
          <a:blip r:embed="rId3" cstate="print"/>
          <a:srcRect l="694" t="16133" r="2083" b="14730"/>
          <a:stretch>
            <a:fillRect/>
          </a:stretch>
        </p:blipFill>
        <p:spPr bwMode="auto">
          <a:xfrm>
            <a:off x="1000099" y="642918"/>
            <a:ext cx="4933985" cy="26432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Мама\Мои документы\Мои рисунки\Po_selekcji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9"/>
            <a:ext cx="3662633" cy="250033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C:\Documents and Settings\Мама\Мои документы\Мои рисунки\iCADB2WI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575278"/>
            <a:ext cx="4143404" cy="293138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bab_yar_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3286124"/>
            <a:ext cx="4214842" cy="31073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857752" y="1071546"/>
            <a:ext cx="3900486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Бабий Яр. Украина.</a:t>
            </a:r>
            <a:endParaRPr lang="ru-RU" sz="3200" dirty="0"/>
          </a:p>
        </p:txBody>
      </p:sp>
      <p:pic>
        <p:nvPicPr>
          <p:cNvPr id="6" name="Picture 6" descr="IMG_1739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85728"/>
            <a:ext cx="2928958" cy="34065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571472" y="4071942"/>
            <a:ext cx="34290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2 июля 1976 года в заметке "Монумент жертвам фашизма" "Известия" сообщили об открытии памятника над Бабьим Яром.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7-tub.yandex.net/i?id=41373053&amp;tov=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000108"/>
            <a:ext cx="2857520" cy="42565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071942"/>
            <a:ext cx="2214578" cy="22860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914" name="Picture 2" descr="C:\Documents and Settings\Мама\Мои документы\Мои рисунки\iCA9TPXN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4143380"/>
            <a:ext cx="2928958" cy="2207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916" name="Picture 4" descr="http://im8-tub.yandex.net/i?id=49779216&amp;tov=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714356"/>
            <a:ext cx="3679067" cy="27470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Мои документы\Мои рисунки\Рисунок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3" y="857232"/>
            <a:ext cx="5500726" cy="411992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Мои документы\Мои рисунки\Рисунок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204" y="571480"/>
            <a:ext cx="2740004" cy="38576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7" descr="238b5fec83eb82480c97a7eb42eb4e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3000372"/>
            <a:ext cx="4476748" cy="324178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24" cy="654032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bg1"/>
                </a:solidFill>
              </a:rPr>
              <a:t>Холоко́ст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000108"/>
            <a:ext cx="8229600" cy="2614618"/>
          </a:xfrm>
        </p:spPr>
        <p:txBody>
          <a:bodyPr>
            <a:noAutofit/>
          </a:bodyPr>
          <a:lstStyle/>
          <a:p>
            <a:r>
              <a:rPr lang="ru-RU" dirty="0" smtClean="0"/>
              <a:t> (от англ</a:t>
            </a:r>
            <a:r>
              <a:rPr lang="ru-RU" dirty="0" smtClean="0">
                <a:hlinkClick r:id="rId2" tooltip="Английский язык"/>
              </a:rPr>
              <a:t>.</a:t>
            </a:r>
            <a:r>
              <a:rPr lang="ru-RU" dirty="0" smtClean="0"/>
              <a:t> </a:t>
            </a:r>
            <a:r>
              <a:rPr lang="ru-RU" i="1" dirty="0" err="1" smtClean="0"/>
              <a:t>holocaust</a:t>
            </a:r>
            <a:r>
              <a:rPr lang="ru-RU" dirty="0" smtClean="0"/>
              <a:t>) — систематическое преследование </a:t>
            </a:r>
            <a:r>
              <a:rPr lang="ru-RU" dirty="0"/>
              <a:t>и истребление немецкими нацистами и коллаборационистами из </a:t>
            </a:r>
            <a:r>
              <a:rPr lang="ru-RU" dirty="0" smtClean="0"/>
              <a:t>других </a:t>
            </a:r>
            <a:r>
              <a:rPr lang="ru-RU" dirty="0"/>
              <a:t>стран еврейского народа на основании нацистской расовой теории в 1933—1945 гг. </a:t>
            </a:r>
          </a:p>
        </p:txBody>
      </p:sp>
      <p:pic>
        <p:nvPicPr>
          <p:cNvPr id="4" name="Picture 5" descr="5134"/>
          <p:cNvPicPr>
            <a:picLocks noChangeAspect="1" noChangeArrowheads="1"/>
          </p:cNvPicPr>
          <p:nvPr/>
        </p:nvPicPr>
        <p:blipFill>
          <a:blip r:embed="rId3" cstate="print">
            <a:lum bright="-6000" contrast="-6000"/>
          </a:blip>
          <a:srcRect/>
          <a:stretch>
            <a:fillRect/>
          </a:stretch>
        </p:blipFill>
        <p:spPr>
          <a:xfrm>
            <a:off x="2428860" y="3571876"/>
            <a:ext cx="4068731" cy="29742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Мои документы\Мои рисунки\Рисунок111.jpg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285720" y="428604"/>
            <a:ext cx="4094163" cy="30543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1" name="Picture 3" descr="C:\Documents and Settings\User\Мои документы\Мои рисунки\Рисунок112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286248" y="3429000"/>
            <a:ext cx="4606925" cy="302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\Мои документы\Мои рисунки\Рисунок1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214422"/>
            <a:ext cx="5976982" cy="44100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User\Мои документы\Мои рисунки\Рисунок1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4642133" cy="316389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C:\Documents and Settings\User\Мои документы\Мои рисунки\Рисунок116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4000496" y="3143248"/>
            <a:ext cx="4833945" cy="34619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User\Мои документы\Мои рисунки\Рисунок1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71480"/>
            <a:ext cx="4956169" cy="51928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ovo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8188" y="952500"/>
            <a:ext cx="5127625" cy="4951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User\Мои документы\Мои рисунки\Рисунок1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214422"/>
            <a:ext cx="5868773" cy="45720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436</TotalTime>
  <Words>71</Words>
  <Application>Microsoft Office PowerPoint</Application>
  <PresentationFormat>Экран (4:3)</PresentationFormat>
  <Paragraphs>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Презентация PowerPoint</vt:lpstr>
      <vt:lpstr>Презентация PowerPoint</vt:lpstr>
      <vt:lpstr>Холоко́ст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Бабий Яр. Украина.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Лида</cp:lastModifiedBy>
  <cp:revision>58</cp:revision>
  <dcterms:created xsi:type="dcterms:W3CDTF">2010-01-30T09:40:23Z</dcterms:created>
  <dcterms:modified xsi:type="dcterms:W3CDTF">2022-02-03T11:48:15Z</dcterms:modified>
</cp:coreProperties>
</file>