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vml" ContentType="application/vnd.openxmlformats-officedocument.vmlDrawing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37"/>
  </p:notesMasterIdLst>
  <p:sldIdLst>
    <p:sldId id="294" r:id="rId2"/>
    <p:sldId id="358" r:id="rId3"/>
    <p:sldId id="309" r:id="rId4"/>
    <p:sldId id="359" r:id="rId5"/>
    <p:sldId id="360" r:id="rId6"/>
    <p:sldId id="361" r:id="rId7"/>
    <p:sldId id="364" r:id="rId8"/>
    <p:sldId id="344" r:id="rId9"/>
    <p:sldId id="351" r:id="rId10"/>
    <p:sldId id="352" r:id="rId11"/>
    <p:sldId id="353" r:id="rId12"/>
    <p:sldId id="323" r:id="rId13"/>
    <p:sldId id="349" r:id="rId14"/>
    <p:sldId id="331" r:id="rId15"/>
    <p:sldId id="332" r:id="rId16"/>
    <p:sldId id="356" r:id="rId17"/>
    <p:sldId id="333" r:id="rId18"/>
    <p:sldId id="310" r:id="rId19"/>
    <p:sldId id="341" r:id="rId20"/>
    <p:sldId id="362" r:id="rId21"/>
    <p:sldId id="324" r:id="rId22"/>
    <p:sldId id="340" r:id="rId23"/>
    <p:sldId id="337" r:id="rId24"/>
    <p:sldId id="339" r:id="rId25"/>
    <p:sldId id="322" r:id="rId26"/>
    <p:sldId id="329" r:id="rId27"/>
    <p:sldId id="365" r:id="rId28"/>
    <p:sldId id="366" r:id="rId29"/>
    <p:sldId id="369" r:id="rId30"/>
    <p:sldId id="368" r:id="rId31"/>
    <p:sldId id="367" r:id="rId32"/>
    <p:sldId id="370" r:id="rId33"/>
    <p:sldId id="328" r:id="rId34"/>
    <p:sldId id="363" r:id="rId35"/>
    <p:sldId id="321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4848"/>
    <a:srgbClr val="600000"/>
    <a:srgbClr val="F26448"/>
    <a:srgbClr val="FFA109"/>
    <a:srgbClr val="D2B63E"/>
    <a:srgbClr val="66FFFF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14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4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8BC38F-2390-4FA5-B008-BAF079D4E809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C64C26-3ACA-4304-9190-B4E12441C840}">
      <dgm:prSet phldrT="[Текст]"/>
      <dgm:spPr/>
      <dgm:t>
        <a:bodyPr/>
        <a:lstStyle/>
        <a:p>
          <a:r>
            <a:rPr lang="ru-RU" dirty="0" err="1" smtClean="0"/>
            <a:t>Коронавирус</a:t>
          </a:r>
          <a:r>
            <a:rPr lang="ru-RU" dirty="0" smtClean="0"/>
            <a:t> (</a:t>
          </a:r>
          <a:r>
            <a:rPr lang="en-US" dirty="0" err="1" smtClean="0"/>
            <a:t>Coronaviridae</a:t>
          </a:r>
          <a:r>
            <a:rPr lang="en-US" dirty="0" smtClean="0"/>
            <a:t>) – </a:t>
          </a:r>
          <a:r>
            <a:rPr lang="ru-RU" dirty="0" smtClean="0"/>
            <a:t>это большое семейство РНК-содержащих вирусов, способных инфицировать человека и некоторых животных</a:t>
          </a:r>
          <a:endParaRPr lang="ru-RU" dirty="0"/>
        </a:p>
      </dgm:t>
    </dgm:pt>
    <dgm:pt modelId="{E184F808-85AD-44D8-99A2-BA445B30B8B9}" type="parTrans" cxnId="{30FFA4B1-3420-4C86-873F-01213B6B466B}">
      <dgm:prSet/>
      <dgm:spPr/>
      <dgm:t>
        <a:bodyPr/>
        <a:lstStyle/>
        <a:p>
          <a:endParaRPr lang="ru-RU"/>
        </a:p>
      </dgm:t>
    </dgm:pt>
    <dgm:pt modelId="{2C68E880-7DB3-4028-AE5A-32CFC58ADAD0}" type="sibTrans" cxnId="{30FFA4B1-3420-4C86-873F-01213B6B466B}">
      <dgm:prSet/>
      <dgm:spPr/>
      <dgm:t>
        <a:bodyPr/>
        <a:lstStyle/>
        <a:p>
          <a:endParaRPr lang="ru-RU"/>
        </a:p>
      </dgm:t>
    </dgm:pt>
    <dgm:pt modelId="{8E3E6CCA-8482-488E-89E2-C579FCC685DF}">
      <dgm:prSet phldrT="[Текст]"/>
      <dgm:spPr/>
      <dgm:t>
        <a:bodyPr/>
        <a:lstStyle/>
        <a:p>
          <a:r>
            <a:rPr lang="ru-RU" dirty="0" smtClean="0"/>
            <a:t>У людей </a:t>
          </a:r>
          <a:r>
            <a:rPr lang="ru-RU" dirty="0" err="1" smtClean="0"/>
            <a:t>коронавирусы</a:t>
          </a:r>
          <a:r>
            <a:rPr lang="ru-RU" dirty="0" smtClean="0"/>
            <a:t> могут вызывать целый ряд заболеваний – от легких форм острой респираторной инфекции до тяжелого острого респираторного синдрома (ТОРС)</a:t>
          </a:r>
          <a:endParaRPr lang="ru-RU" dirty="0"/>
        </a:p>
      </dgm:t>
    </dgm:pt>
    <dgm:pt modelId="{5978CB2C-A3BB-41B8-BBCF-38C619C0CBB6}" type="parTrans" cxnId="{16196032-E292-41F9-911F-2F9129627141}">
      <dgm:prSet/>
      <dgm:spPr/>
      <dgm:t>
        <a:bodyPr/>
        <a:lstStyle/>
        <a:p>
          <a:endParaRPr lang="ru-RU"/>
        </a:p>
      </dgm:t>
    </dgm:pt>
    <dgm:pt modelId="{A06472A1-7841-42D7-AEA0-17A8054AF3F9}" type="sibTrans" cxnId="{16196032-E292-41F9-911F-2F9129627141}">
      <dgm:prSet/>
      <dgm:spPr/>
      <dgm:t>
        <a:bodyPr/>
        <a:lstStyle/>
        <a:p>
          <a:endParaRPr lang="ru-RU"/>
        </a:p>
      </dgm:t>
    </dgm:pt>
    <dgm:pt modelId="{180E832A-87ED-45A1-A9FD-15E018353497}">
      <dgm:prSet phldrT="[Текст]"/>
      <dgm:spPr/>
      <dgm:t>
        <a:bodyPr/>
        <a:lstStyle/>
        <a:p>
          <a:r>
            <a:rPr lang="ru-RU" b="0" i="1" u="none" dirty="0" smtClean="0"/>
            <a:t>Три рода </a:t>
          </a:r>
          <a:r>
            <a:rPr lang="ru-RU" b="0" i="1" u="none" dirty="0" err="1" smtClean="0"/>
            <a:t>коронавирусов</a:t>
          </a:r>
          <a:r>
            <a:rPr lang="ru-RU" b="0" i="1" u="none" dirty="0" smtClean="0"/>
            <a:t> (серологический и филогенетический анализ):</a:t>
          </a:r>
        </a:p>
        <a:p>
          <a:r>
            <a:rPr lang="en-US" b="0" i="1" u="none" dirty="0" err="1" smtClean="0"/>
            <a:t>Alphacoronavirus</a:t>
          </a:r>
          <a:r>
            <a:rPr lang="en-US" b="0" i="1" u="none" dirty="0" smtClean="0"/>
            <a:t>, </a:t>
          </a:r>
          <a:r>
            <a:rPr lang="en-US" b="0" i="1" u="none" dirty="0" err="1" smtClean="0"/>
            <a:t>Betacoronavirus</a:t>
          </a:r>
          <a:r>
            <a:rPr lang="en-US" dirty="0" smtClean="0"/>
            <a:t> </a:t>
          </a:r>
          <a:r>
            <a:rPr lang="ru-RU" dirty="0" smtClean="0"/>
            <a:t>и </a:t>
          </a:r>
          <a:r>
            <a:rPr lang="en-US" b="0" i="1" u="none" dirty="0" err="1" smtClean="0"/>
            <a:t>Gammacoronavirus</a:t>
          </a:r>
          <a:endParaRPr lang="ru-RU" dirty="0"/>
        </a:p>
      </dgm:t>
    </dgm:pt>
    <dgm:pt modelId="{C6AB1C9C-FD3A-4FB7-8841-535455A9DF75}" type="parTrans" cxnId="{8C62D873-9BE2-4B87-B3CB-1DE007F76643}">
      <dgm:prSet/>
      <dgm:spPr/>
      <dgm:t>
        <a:bodyPr/>
        <a:lstStyle/>
        <a:p>
          <a:endParaRPr lang="ru-RU"/>
        </a:p>
      </dgm:t>
    </dgm:pt>
    <dgm:pt modelId="{C6D5CAA1-1A1D-473D-8C55-5C5F1EFBFB72}" type="sibTrans" cxnId="{8C62D873-9BE2-4B87-B3CB-1DE007F76643}">
      <dgm:prSet/>
      <dgm:spPr/>
      <dgm:t>
        <a:bodyPr/>
        <a:lstStyle/>
        <a:p>
          <a:endParaRPr lang="ru-RU"/>
        </a:p>
      </dgm:t>
    </dgm:pt>
    <dgm:pt modelId="{BC35233C-DFAF-4976-924A-3BC2A76E97E4}" type="pres">
      <dgm:prSet presAssocID="{B18BC38F-2390-4FA5-B008-BAF079D4E8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7294E5-0A39-4B3C-87CF-31CB111616B9}" type="pres">
      <dgm:prSet presAssocID="{E6C64C26-3ACA-4304-9190-B4E12441C84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23052-6157-445D-A2BD-097168BE2C53}" type="pres">
      <dgm:prSet presAssocID="{2C68E880-7DB3-4028-AE5A-32CFC58ADAD0}" presName="spacer" presStyleCnt="0"/>
      <dgm:spPr/>
    </dgm:pt>
    <dgm:pt modelId="{BA73E280-2919-4FD4-8551-18FC18B54D29}" type="pres">
      <dgm:prSet presAssocID="{8E3E6CCA-8482-488E-89E2-C579FCC685D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CBBE7-358A-481A-B275-5D865F7DBD3A}" type="pres">
      <dgm:prSet presAssocID="{A06472A1-7841-42D7-AEA0-17A8054AF3F9}" presName="spacer" presStyleCnt="0"/>
      <dgm:spPr/>
    </dgm:pt>
    <dgm:pt modelId="{E4079E6C-AC60-432A-AC6A-35BE22CBB4E9}" type="pres">
      <dgm:prSet presAssocID="{180E832A-87ED-45A1-A9FD-15E01835349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FFA4B1-3420-4C86-873F-01213B6B466B}" srcId="{B18BC38F-2390-4FA5-B008-BAF079D4E809}" destId="{E6C64C26-3ACA-4304-9190-B4E12441C840}" srcOrd="0" destOrd="0" parTransId="{E184F808-85AD-44D8-99A2-BA445B30B8B9}" sibTransId="{2C68E880-7DB3-4028-AE5A-32CFC58ADAD0}"/>
    <dgm:cxn modelId="{16196032-E292-41F9-911F-2F9129627141}" srcId="{B18BC38F-2390-4FA5-B008-BAF079D4E809}" destId="{8E3E6CCA-8482-488E-89E2-C579FCC685DF}" srcOrd="1" destOrd="0" parTransId="{5978CB2C-A3BB-41B8-BBCF-38C619C0CBB6}" sibTransId="{A06472A1-7841-42D7-AEA0-17A8054AF3F9}"/>
    <dgm:cxn modelId="{508D9255-7DEE-4206-B5D8-E0386EC9417B}" type="presOf" srcId="{8E3E6CCA-8482-488E-89E2-C579FCC685DF}" destId="{BA73E280-2919-4FD4-8551-18FC18B54D29}" srcOrd="0" destOrd="0" presId="urn:microsoft.com/office/officeart/2005/8/layout/vList2"/>
    <dgm:cxn modelId="{DE17D3DF-0B5D-449E-9A1A-2A98E5CE04C3}" type="presOf" srcId="{B18BC38F-2390-4FA5-B008-BAF079D4E809}" destId="{BC35233C-DFAF-4976-924A-3BC2A76E97E4}" srcOrd="0" destOrd="0" presId="urn:microsoft.com/office/officeart/2005/8/layout/vList2"/>
    <dgm:cxn modelId="{41263BE5-7F53-4F4F-B5E9-3F940444193C}" type="presOf" srcId="{180E832A-87ED-45A1-A9FD-15E018353497}" destId="{E4079E6C-AC60-432A-AC6A-35BE22CBB4E9}" srcOrd="0" destOrd="0" presId="urn:microsoft.com/office/officeart/2005/8/layout/vList2"/>
    <dgm:cxn modelId="{8C62D873-9BE2-4B87-B3CB-1DE007F76643}" srcId="{B18BC38F-2390-4FA5-B008-BAF079D4E809}" destId="{180E832A-87ED-45A1-A9FD-15E018353497}" srcOrd="2" destOrd="0" parTransId="{C6AB1C9C-FD3A-4FB7-8841-535455A9DF75}" sibTransId="{C6D5CAA1-1A1D-473D-8C55-5C5F1EFBFB72}"/>
    <dgm:cxn modelId="{45811486-2212-4C86-8A03-749B2C6B9556}" type="presOf" srcId="{E6C64C26-3ACA-4304-9190-B4E12441C840}" destId="{6F7294E5-0A39-4B3C-87CF-31CB111616B9}" srcOrd="0" destOrd="0" presId="urn:microsoft.com/office/officeart/2005/8/layout/vList2"/>
    <dgm:cxn modelId="{5A67513D-ABA2-4600-895E-A25D07AF6539}" type="presParOf" srcId="{BC35233C-DFAF-4976-924A-3BC2A76E97E4}" destId="{6F7294E5-0A39-4B3C-87CF-31CB111616B9}" srcOrd="0" destOrd="0" presId="urn:microsoft.com/office/officeart/2005/8/layout/vList2"/>
    <dgm:cxn modelId="{5F618D74-FDD1-48BC-98FB-0893117D1B87}" type="presParOf" srcId="{BC35233C-DFAF-4976-924A-3BC2A76E97E4}" destId="{7C123052-6157-445D-A2BD-097168BE2C53}" srcOrd="1" destOrd="0" presId="urn:microsoft.com/office/officeart/2005/8/layout/vList2"/>
    <dgm:cxn modelId="{8C222957-64D7-4312-A73D-2804E0513893}" type="presParOf" srcId="{BC35233C-DFAF-4976-924A-3BC2A76E97E4}" destId="{BA73E280-2919-4FD4-8551-18FC18B54D29}" srcOrd="2" destOrd="0" presId="urn:microsoft.com/office/officeart/2005/8/layout/vList2"/>
    <dgm:cxn modelId="{E823DE66-49B2-4E74-82E9-52ACE7784666}" type="presParOf" srcId="{BC35233C-DFAF-4976-924A-3BC2A76E97E4}" destId="{093CBBE7-358A-481A-B275-5D865F7DBD3A}" srcOrd="3" destOrd="0" presId="urn:microsoft.com/office/officeart/2005/8/layout/vList2"/>
    <dgm:cxn modelId="{8A2C1329-4A2A-4A4E-8EF3-FCA6E0548D60}" type="presParOf" srcId="{BC35233C-DFAF-4976-924A-3BC2A76E97E4}" destId="{E4079E6C-AC60-432A-AC6A-35BE22CBB4E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4B9F95-E4A1-4DD5-A6D4-41F2BF1A40B2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</dgm:pt>
    <dgm:pt modelId="{5A734D5D-65C7-4A43-AF94-163A31166246}">
      <dgm:prSet phldrT="[Текст]"/>
      <dgm:spPr/>
      <dgm:t>
        <a:bodyPr/>
        <a:lstStyle/>
        <a:p>
          <a:r>
            <a:rPr lang="en-US" dirty="0" smtClean="0"/>
            <a:t>2002</a:t>
          </a:r>
          <a:r>
            <a:rPr lang="ru-RU" dirty="0" smtClean="0"/>
            <a:t>г. </a:t>
          </a:r>
          <a:r>
            <a:rPr lang="en-US" dirty="0" smtClean="0"/>
            <a:t>- SARS-</a:t>
          </a:r>
          <a:r>
            <a:rPr lang="en-US" dirty="0" err="1" smtClean="0"/>
            <a:t>CoV</a:t>
          </a:r>
          <a:endParaRPr lang="ru-RU" dirty="0"/>
        </a:p>
      </dgm:t>
    </dgm:pt>
    <dgm:pt modelId="{888F0A24-0059-42C7-926F-DF87FE1A96DA}" type="parTrans" cxnId="{A2A90A41-8199-488C-894F-0F6D162B5526}">
      <dgm:prSet/>
      <dgm:spPr/>
      <dgm:t>
        <a:bodyPr/>
        <a:lstStyle/>
        <a:p>
          <a:endParaRPr lang="ru-RU"/>
        </a:p>
      </dgm:t>
    </dgm:pt>
    <dgm:pt modelId="{8B6AD4DA-8EEC-4EC1-9BD1-E1364338D89D}" type="sibTrans" cxnId="{A2A90A41-8199-488C-894F-0F6D162B5526}">
      <dgm:prSet/>
      <dgm:spPr/>
      <dgm:t>
        <a:bodyPr/>
        <a:lstStyle/>
        <a:p>
          <a:endParaRPr lang="ru-RU"/>
        </a:p>
      </dgm:t>
    </dgm:pt>
    <dgm:pt modelId="{31D54819-8BBA-450B-A30E-257271DEB01E}">
      <dgm:prSet phldrT="[Текст]"/>
      <dgm:spPr/>
      <dgm:t>
        <a:bodyPr/>
        <a:lstStyle/>
        <a:p>
          <a:r>
            <a:rPr lang="en-US" dirty="0" smtClean="0"/>
            <a:t> </a:t>
          </a:r>
          <a:r>
            <a:rPr lang="ru-RU" dirty="0" smtClean="0"/>
            <a:t>2019г. – 2019-</a:t>
          </a:r>
          <a:r>
            <a:rPr lang="en-US" dirty="0" err="1" smtClean="0"/>
            <a:t>nCoV</a:t>
          </a:r>
          <a:endParaRPr lang="ru-RU" dirty="0"/>
        </a:p>
      </dgm:t>
    </dgm:pt>
    <dgm:pt modelId="{29D7ABD7-53BB-4657-BBAA-E84D577B4006}" type="parTrans" cxnId="{D1F8251F-AA18-4FBD-BC9E-B51CFACEDC58}">
      <dgm:prSet/>
      <dgm:spPr/>
      <dgm:t>
        <a:bodyPr/>
        <a:lstStyle/>
        <a:p>
          <a:endParaRPr lang="ru-RU"/>
        </a:p>
      </dgm:t>
    </dgm:pt>
    <dgm:pt modelId="{8F7A6303-3497-4B4C-97F3-C306335ACFB0}" type="sibTrans" cxnId="{D1F8251F-AA18-4FBD-BC9E-B51CFACEDC58}">
      <dgm:prSet/>
      <dgm:spPr/>
      <dgm:t>
        <a:bodyPr/>
        <a:lstStyle/>
        <a:p>
          <a:endParaRPr lang="ru-RU"/>
        </a:p>
      </dgm:t>
    </dgm:pt>
    <dgm:pt modelId="{1F40532F-CE21-4AFD-9F95-D083BAE4BB40}">
      <dgm:prSet phldrT="[Текст]"/>
      <dgm:spPr/>
      <dgm:t>
        <a:bodyPr/>
        <a:lstStyle/>
        <a:p>
          <a:r>
            <a:rPr lang="ru-RU" dirty="0" smtClean="0"/>
            <a:t>2012г. – </a:t>
          </a:r>
          <a:r>
            <a:rPr lang="en-US" dirty="0" smtClean="0"/>
            <a:t>MERS-</a:t>
          </a:r>
          <a:r>
            <a:rPr lang="en-US" dirty="0" err="1" smtClean="0"/>
            <a:t>CoV</a:t>
          </a:r>
          <a:endParaRPr lang="ru-RU" dirty="0"/>
        </a:p>
      </dgm:t>
    </dgm:pt>
    <dgm:pt modelId="{E48A636A-DDE1-48C9-B10C-6415DA7F3375}" type="parTrans" cxnId="{530F87AE-3FCF-4FE5-9BFA-FB4104CEF22D}">
      <dgm:prSet/>
      <dgm:spPr/>
      <dgm:t>
        <a:bodyPr/>
        <a:lstStyle/>
        <a:p>
          <a:endParaRPr lang="ru-RU"/>
        </a:p>
      </dgm:t>
    </dgm:pt>
    <dgm:pt modelId="{3D65E84A-0EAE-40B8-8F48-B24B36849333}" type="sibTrans" cxnId="{530F87AE-3FCF-4FE5-9BFA-FB4104CEF22D}">
      <dgm:prSet/>
      <dgm:spPr/>
      <dgm:t>
        <a:bodyPr/>
        <a:lstStyle/>
        <a:p>
          <a:endParaRPr lang="ru-RU"/>
        </a:p>
      </dgm:t>
    </dgm:pt>
    <dgm:pt modelId="{09AFDC3D-19B0-46CA-92C7-68AC64A306BB}" type="pres">
      <dgm:prSet presAssocID="{F24B9F95-E4A1-4DD5-A6D4-41F2BF1A40B2}" presName="CompostProcess" presStyleCnt="0">
        <dgm:presLayoutVars>
          <dgm:dir/>
          <dgm:resizeHandles val="exact"/>
        </dgm:presLayoutVars>
      </dgm:prSet>
      <dgm:spPr/>
    </dgm:pt>
    <dgm:pt modelId="{944794CE-1A61-433F-B7B4-E11494B328CF}" type="pres">
      <dgm:prSet presAssocID="{F24B9F95-E4A1-4DD5-A6D4-41F2BF1A40B2}" presName="arrow" presStyleLbl="bgShp" presStyleIdx="0" presStyleCnt="1"/>
      <dgm:spPr/>
    </dgm:pt>
    <dgm:pt modelId="{8AC55EC8-C33E-4C7A-9898-35B22FC7A237}" type="pres">
      <dgm:prSet presAssocID="{F24B9F95-E4A1-4DD5-A6D4-41F2BF1A40B2}" presName="linearProcess" presStyleCnt="0"/>
      <dgm:spPr/>
    </dgm:pt>
    <dgm:pt modelId="{4D54AFCB-38F7-4092-B8BF-94436FCE395E}" type="pres">
      <dgm:prSet presAssocID="{5A734D5D-65C7-4A43-AF94-163A3116624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C826BE-270F-453E-83B1-C0053810CA2B}" type="pres">
      <dgm:prSet presAssocID="{8B6AD4DA-8EEC-4EC1-9BD1-E1364338D89D}" presName="sibTrans" presStyleCnt="0"/>
      <dgm:spPr/>
    </dgm:pt>
    <dgm:pt modelId="{6B029723-66E6-4C67-85FD-DABB863C0348}" type="pres">
      <dgm:prSet presAssocID="{1F40532F-CE21-4AFD-9F95-D083BAE4BB4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B1AF9-8E72-4AE1-BBC0-F9D5536805A6}" type="pres">
      <dgm:prSet presAssocID="{3D65E84A-0EAE-40B8-8F48-B24B36849333}" presName="sibTrans" presStyleCnt="0"/>
      <dgm:spPr/>
    </dgm:pt>
    <dgm:pt modelId="{9A1A3A55-39B2-458C-A080-934D71044906}" type="pres">
      <dgm:prSet presAssocID="{31D54819-8BBA-450B-A30E-257271DEB01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6346C2-CA0C-4A16-BBB9-428B0977453A}" type="presOf" srcId="{1F40532F-CE21-4AFD-9F95-D083BAE4BB40}" destId="{6B029723-66E6-4C67-85FD-DABB863C0348}" srcOrd="0" destOrd="0" presId="urn:microsoft.com/office/officeart/2005/8/layout/hProcess9"/>
    <dgm:cxn modelId="{D2AA1801-35CF-4ACB-A305-50837F3A1E9C}" type="presOf" srcId="{31D54819-8BBA-450B-A30E-257271DEB01E}" destId="{9A1A3A55-39B2-458C-A080-934D71044906}" srcOrd="0" destOrd="0" presId="urn:microsoft.com/office/officeart/2005/8/layout/hProcess9"/>
    <dgm:cxn modelId="{886568C5-912F-48F1-AD06-718472DCBCBF}" type="presOf" srcId="{F24B9F95-E4A1-4DD5-A6D4-41F2BF1A40B2}" destId="{09AFDC3D-19B0-46CA-92C7-68AC64A306BB}" srcOrd="0" destOrd="0" presId="urn:microsoft.com/office/officeart/2005/8/layout/hProcess9"/>
    <dgm:cxn modelId="{A2A90A41-8199-488C-894F-0F6D162B5526}" srcId="{F24B9F95-E4A1-4DD5-A6D4-41F2BF1A40B2}" destId="{5A734D5D-65C7-4A43-AF94-163A31166246}" srcOrd="0" destOrd="0" parTransId="{888F0A24-0059-42C7-926F-DF87FE1A96DA}" sibTransId="{8B6AD4DA-8EEC-4EC1-9BD1-E1364338D89D}"/>
    <dgm:cxn modelId="{530F87AE-3FCF-4FE5-9BFA-FB4104CEF22D}" srcId="{F24B9F95-E4A1-4DD5-A6D4-41F2BF1A40B2}" destId="{1F40532F-CE21-4AFD-9F95-D083BAE4BB40}" srcOrd="1" destOrd="0" parTransId="{E48A636A-DDE1-48C9-B10C-6415DA7F3375}" sibTransId="{3D65E84A-0EAE-40B8-8F48-B24B36849333}"/>
    <dgm:cxn modelId="{D1F8251F-AA18-4FBD-BC9E-B51CFACEDC58}" srcId="{F24B9F95-E4A1-4DD5-A6D4-41F2BF1A40B2}" destId="{31D54819-8BBA-450B-A30E-257271DEB01E}" srcOrd="2" destOrd="0" parTransId="{29D7ABD7-53BB-4657-BBAA-E84D577B4006}" sibTransId="{8F7A6303-3497-4B4C-97F3-C306335ACFB0}"/>
    <dgm:cxn modelId="{97F496DD-4919-4075-ACCF-3E63E56F83F5}" type="presOf" srcId="{5A734D5D-65C7-4A43-AF94-163A31166246}" destId="{4D54AFCB-38F7-4092-B8BF-94436FCE395E}" srcOrd="0" destOrd="0" presId="urn:microsoft.com/office/officeart/2005/8/layout/hProcess9"/>
    <dgm:cxn modelId="{36B68464-AFFF-46F6-BF94-38A3ED770425}" type="presParOf" srcId="{09AFDC3D-19B0-46CA-92C7-68AC64A306BB}" destId="{944794CE-1A61-433F-B7B4-E11494B328CF}" srcOrd="0" destOrd="0" presId="urn:microsoft.com/office/officeart/2005/8/layout/hProcess9"/>
    <dgm:cxn modelId="{E75E4442-87E4-4BD0-89F7-41911A864B0A}" type="presParOf" srcId="{09AFDC3D-19B0-46CA-92C7-68AC64A306BB}" destId="{8AC55EC8-C33E-4C7A-9898-35B22FC7A237}" srcOrd="1" destOrd="0" presId="urn:microsoft.com/office/officeart/2005/8/layout/hProcess9"/>
    <dgm:cxn modelId="{16EA6E19-DFB1-4D55-9350-490F287F0726}" type="presParOf" srcId="{8AC55EC8-C33E-4C7A-9898-35B22FC7A237}" destId="{4D54AFCB-38F7-4092-B8BF-94436FCE395E}" srcOrd="0" destOrd="0" presId="urn:microsoft.com/office/officeart/2005/8/layout/hProcess9"/>
    <dgm:cxn modelId="{9E027342-D0FE-4D92-96E5-0FCC5823B869}" type="presParOf" srcId="{8AC55EC8-C33E-4C7A-9898-35B22FC7A237}" destId="{D5C826BE-270F-453E-83B1-C0053810CA2B}" srcOrd="1" destOrd="0" presId="urn:microsoft.com/office/officeart/2005/8/layout/hProcess9"/>
    <dgm:cxn modelId="{002947C5-805B-45BF-96D4-BEE60020B02A}" type="presParOf" srcId="{8AC55EC8-C33E-4C7A-9898-35B22FC7A237}" destId="{6B029723-66E6-4C67-85FD-DABB863C0348}" srcOrd="2" destOrd="0" presId="urn:microsoft.com/office/officeart/2005/8/layout/hProcess9"/>
    <dgm:cxn modelId="{F0FBBBF4-9115-4511-9565-37A6FBCDD0DD}" type="presParOf" srcId="{8AC55EC8-C33E-4C7A-9898-35B22FC7A237}" destId="{4CBB1AF9-8E72-4AE1-BBC0-F9D5536805A6}" srcOrd="3" destOrd="0" presId="urn:microsoft.com/office/officeart/2005/8/layout/hProcess9"/>
    <dgm:cxn modelId="{C6E4D83B-2DA3-49E2-829E-13FDA7696A2A}" type="presParOf" srcId="{8AC55EC8-C33E-4C7A-9898-35B22FC7A237}" destId="{9A1A3A55-39B2-458C-A080-934D7104490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00684D-4E1B-4D80-B8BD-AE0806B096B1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E13454-50A9-4C25-A498-4D01EF3C2FA3}">
      <dgm:prSet phldrT="[Текст]"/>
      <dgm:spPr/>
      <dgm:t>
        <a:bodyPr/>
        <a:lstStyle/>
        <a:p>
          <a:r>
            <a:rPr lang="ru-RU" dirty="0" smtClean="0"/>
            <a:t>Пути передачи:</a:t>
          </a:r>
          <a:endParaRPr lang="ru-RU" dirty="0"/>
        </a:p>
      </dgm:t>
    </dgm:pt>
    <dgm:pt modelId="{CEEC8879-A636-49D7-BF77-4781FD26C952}" type="parTrans" cxnId="{5427C3E2-AE2B-42A6-B736-17BDD28957CE}">
      <dgm:prSet/>
      <dgm:spPr/>
      <dgm:t>
        <a:bodyPr/>
        <a:lstStyle/>
        <a:p>
          <a:endParaRPr lang="ru-RU"/>
        </a:p>
      </dgm:t>
    </dgm:pt>
    <dgm:pt modelId="{F984D10C-D347-4116-896C-900E9E7F7BAA}" type="sibTrans" cxnId="{5427C3E2-AE2B-42A6-B736-17BDD28957CE}">
      <dgm:prSet/>
      <dgm:spPr/>
      <dgm:t>
        <a:bodyPr/>
        <a:lstStyle/>
        <a:p>
          <a:endParaRPr lang="ru-RU"/>
        </a:p>
      </dgm:t>
    </dgm:pt>
    <dgm:pt modelId="{10CF8908-4723-4F53-8150-0C58D3BF2C3E}">
      <dgm:prSet phldrT="[Текст]"/>
      <dgm:spPr/>
      <dgm:t>
        <a:bodyPr/>
        <a:lstStyle/>
        <a:p>
          <a:r>
            <a:rPr lang="ru-RU" dirty="0" smtClean="0"/>
            <a:t>воздушно-капельный  (при кашле, чихании, разговоре),</a:t>
          </a:r>
          <a:endParaRPr lang="ru-RU" dirty="0"/>
        </a:p>
      </dgm:t>
    </dgm:pt>
    <dgm:pt modelId="{80099297-F4AA-4747-889F-6F07DA0B1424}" type="parTrans" cxnId="{A15A2961-3531-46E1-AD3A-9D475069F8D5}">
      <dgm:prSet/>
      <dgm:spPr/>
      <dgm:t>
        <a:bodyPr/>
        <a:lstStyle/>
        <a:p>
          <a:endParaRPr lang="ru-RU"/>
        </a:p>
      </dgm:t>
    </dgm:pt>
    <dgm:pt modelId="{4A35A588-415B-4BEA-84E4-53A360DF8A22}" type="sibTrans" cxnId="{A15A2961-3531-46E1-AD3A-9D475069F8D5}">
      <dgm:prSet/>
      <dgm:spPr/>
      <dgm:t>
        <a:bodyPr/>
        <a:lstStyle/>
        <a:p>
          <a:endParaRPr lang="ru-RU"/>
        </a:p>
      </dgm:t>
    </dgm:pt>
    <dgm:pt modelId="{3E9F4818-6A55-44A9-B304-88FB893120A0}">
      <dgm:prSet phldrT="[Текст]"/>
      <dgm:spPr/>
      <dgm:t>
        <a:bodyPr/>
        <a:lstStyle/>
        <a:p>
          <a:r>
            <a:rPr lang="ru-RU" dirty="0" smtClean="0"/>
            <a:t>воздушно-пылевой</a:t>
          </a:r>
          <a:endParaRPr lang="ru-RU" dirty="0"/>
        </a:p>
      </dgm:t>
    </dgm:pt>
    <dgm:pt modelId="{86491D15-E37E-4152-B96A-86A526B4BAC7}" type="parTrans" cxnId="{EAA928A3-856F-4E33-8800-E06436392A10}">
      <dgm:prSet/>
      <dgm:spPr/>
      <dgm:t>
        <a:bodyPr/>
        <a:lstStyle/>
        <a:p>
          <a:endParaRPr lang="ru-RU"/>
        </a:p>
      </dgm:t>
    </dgm:pt>
    <dgm:pt modelId="{DB55777B-2E66-4E45-A01D-5860196A71F4}" type="sibTrans" cxnId="{EAA928A3-856F-4E33-8800-E06436392A10}">
      <dgm:prSet/>
      <dgm:spPr/>
      <dgm:t>
        <a:bodyPr/>
        <a:lstStyle/>
        <a:p>
          <a:endParaRPr lang="ru-RU"/>
        </a:p>
      </dgm:t>
    </dgm:pt>
    <dgm:pt modelId="{4FB72482-5C60-4E54-8D4F-54536CF5F689}">
      <dgm:prSet phldrT="[Текст]"/>
      <dgm:spPr/>
      <dgm:t>
        <a:bodyPr/>
        <a:lstStyle/>
        <a:p>
          <a:r>
            <a:rPr lang="ru-RU" dirty="0" smtClean="0"/>
            <a:t>контактный</a:t>
          </a:r>
          <a:endParaRPr lang="ru-RU" dirty="0"/>
        </a:p>
      </dgm:t>
    </dgm:pt>
    <dgm:pt modelId="{B2C65D3B-21E4-4BE3-9CE6-98ED31D4EE39}" type="parTrans" cxnId="{E602E1B1-C3B2-4E1F-B1FA-F9E4B3DEBC62}">
      <dgm:prSet/>
      <dgm:spPr/>
      <dgm:t>
        <a:bodyPr/>
        <a:lstStyle/>
        <a:p>
          <a:endParaRPr lang="ru-RU"/>
        </a:p>
      </dgm:t>
    </dgm:pt>
    <dgm:pt modelId="{60866FFE-B685-4700-8D90-35CD2298A012}" type="sibTrans" cxnId="{E602E1B1-C3B2-4E1F-B1FA-F9E4B3DEBC62}">
      <dgm:prSet/>
      <dgm:spPr/>
      <dgm:t>
        <a:bodyPr/>
        <a:lstStyle/>
        <a:p>
          <a:endParaRPr lang="ru-RU"/>
        </a:p>
      </dgm:t>
    </dgm:pt>
    <dgm:pt modelId="{11E0B656-1CFE-4CB8-B5FA-0B2D3E68785F}" type="pres">
      <dgm:prSet presAssocID="{CE00684D-4E1B-4D80-B8BD-AE0806B096B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0E8E55-76F6-4C6B-B397-2745EF6ED507}" type="pres">
      <dgm:prSet presAssocID="{FCE13454-50A9-4C25-A498-4D01EF3C2FA3}" presName="root1" presStyleCnt="0"/>
      <dgm:spPr/>
    </dgm:pt>
    <dgm:pt modelId="{3A039197-37FA-4195-B338-6D6B6B32D969}" type="pres">
      <dgm:prSet presAssocID="{FCE13454-50A9-4C25-A498-4D01EF3C2FA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050EC7-9237-421B-8266-947525D5F907}" type="pres">
      <dgm:prSet presAssocID="{FCE13454-50A9-4C25-A498-4D01EF3C2FA3}" presName="level2hierChild" presStyleCnt="0"/>
      <dgm:spPr/>
    </dgm:pt>
    <dgm:pt modelId="{09549350-34CF-47CB-8914-6D8A5F016FF0}" type="pres">
      <dgm:prSet presAssocID="{80099297-F4AA-4747-889F-6F07DA0B1424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08AE1950-3C7E-4505-B38F-C1E74E3ACFB6}" type="pres">
      <dgm:prSet presAssocID="{80099297-F4AA-4747-889F-6F07DA0B1424}" presName="connTx" presStyleLbl="parChTrans1D2" presStyleIdx="0" presStyleCnt="3"/>
      <dgm:spPr/>
      <dgm:t>
        <a:bodyPr/>
        <a:lstStyle/>
        <a:p>
          <a:endParaRPr lang="ru-RU"/>
        </a:p>
      </dgm:t>
    </dgm:pt>
    <dgm:pt modelId="{002E158C-09A7-492F-985A-C5B723C5C3B4}" type="pres">
      <dgm:prSet presAssocID="{10CF8908-4723-4F53-8150-0C58D3BF2C3E}" presName="root2" presStyleCnt="0"/>
      <dgm:spPr/>
    </dgm:pt>
    <dgm:pt modelId="{27CBBB04-8944-44A0-AF50-36F92190621F}" type="pres">
      <dgm:prSet presAssocID="{10CF8908-4723-4F53-8150-0C58D3BF2C3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B7755-58FC-4E74-AE97-4EF62A2F1FC6}" type="pres">
      <dgm:prSet presAssocID="{10CF8908-4723-4F53-8150-0C58D3BF2C3E}" presName="level3hierChild" presStyleCnt="0"/>
      <dgm:spPr/>
    </dgm:pt>
    <dgm:pt modelId="{0BF85B1B-AB7E-4D03-A840-37C85DC12B36}" type="pres">
      <dgm:prSet presAssocID="{86491D15-E37E-4152-B96A-86A526B4BAC7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669E7A98-63D5-4AE3-A92E-DE11E86D0900}" type="pres">
      <dgm:prSet presAssocID="{86491D15-E37E-4152-B96A-86A526B4BAC7}" presName="connTx" presStyleLbl="parChTrans1D2" presStyleIdx="1" presStyleCnt="3"/>
      <dgm:spPr/>
      <dgm:t>
        <a:bodyPr/>
        <a:lstStyle/>
        <a:p>
          <a:endParaRPr lang="ru-RU"/>
        </a:p>
      </dgm:t>
    </dgm:pt>
    <dgm:pt modelId="{20B40CE9-6031-4EBE-AB17-9B50C5D80DED}" type="pres">
      <dgm:prSet presAssocID="{3E9F4818-6A55-44A9-B304-88FB893120A0}" presName="root2" presStyleCnt="0"/>
      <dgm:spPr/>
    </dgm:pt>
    <dgm:pt modelId="{1793CC36-129B-412E-809A-FECBC0374CAB}" type="pres">
      <dgm:prSet presAssocID="{3E9F4818-6A55-44A9-B304-88FB893120A0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CA57E4-E83B-4649-A999-995AFCD4AB1C}" type="pres">
      <dgm:prSet presAssocID="{3E9F4818-6A55-44A9-B304-88FB893120A0}" presName="level3hierChild" presStyleCnt="0"/>
      <dgm:spPr/>
    </dgm:pt>
    <dgm:pt modelId="{ABDA9E4D-D0B6-4A81-8A63-602A6748FC51}" type="pres">
      <dgm:prSet presAssocID="{B2C65D3B-21E4-4BE3-9CE6-98ED31D4EE39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62540704-8FCC-4DC5-AD9A-ACFE42F30227}" type="pres">
      <dgm:prSet presAssocID="{B2C65D3B-21E4-4BE3-9CE6-98ED31D4EE39}" presName="connTx" presStyleLbl="parChTrans1D2" presStyleIdx="2" presStyleCnt="3"/>
      <dgm:spPr/>
      <dgm:t>
        <a:bodyPr/>
        <a:lstStyle/>
        <a:p>
          <a:endParaRPr lang="ru-RU"/>
        </a:p>
      </dgm:t>
    </dgm:pt>
    <dgm:pt modelId="{8B08E2C2-57FB-4331-9C83-E85714ECF1A7}" type="pres">
      <dgm:prSet presAssocID="{4FB72482-5C60-4E54-8D4F-54536CF5F689}" presName="root2" presStyleCnt="0"/>
      <dgm:spPr/>
    </dgm:pt>
    <dgm:pt modelId="{C5CA96C4-EB4F-4150-B6F5-3872A51CBBBB}" type="pres">
      <dgm:prSet presAssocID="{4FB72482-5C60-4E54-8D4F-54536CF5F689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5971FD-B74A-48B0-A2F5-0D70399CA228}" type="pres">
      <dgm:prSet presAssocID="{4FB72482-5C60-4E54-8D4F-54536CF5F689}" presName="level3hierChild" presStyleCnt="0"/>
      <dgm:spPr/>
    </dgm:pt>
  </dgm:ptLst>
  <dgm:cxnLst>
    <dgm:cxn modelId="{E67F5BB0-CDD7-45D4-94F0-9C0306023DD4}" type="presOf" srcId="{3E9F4818-6A55-44A9-B304-88FB893120A0}" destId="{1793CC36-129B-412E-809A-FECBC0374CAB}" srcOrd="0" destOrd="0" presId="urn:microsoft.com/office/officeart/2008/layout/HorizontalMultiLevelHierarchy"/>
    <dgm:cxn modelId="{EC5515E8-1433-47B7-8665-9A514C7E5CE1}" type="presOf" srcId="{80099297-F4AA-4747-889F-6F07DA0B1424}" destId="{09549350-34CF-47CB-8914-6D8A5F016FF0}" srcOrd="0" destOrd="0" presId="urn:microsoft.com/office/officeart/2008/layout/HorizontalMultiLevelHierarchy"/>
    <dgm:cxn modelId="{EAA928A3-856F-4E33-8800-E06436392A10}" srcId="{FCE13454-50A9-4C25-A498-4D01EF3C2FA3}" destId="{3E9F4818-6A55-44A9-B304-88FB893120A0}" srcOrd="1" destOrd="0" parTransId="{86491D15-E37E-4152-B96A-86A526B4BAC7}" sibTransId="{DB55777B-2E66-4E45-A01D-5860196A71F4}"/>
    <dgm:cxn modelId="{E33C14B6-9F80-425D-B204-33356ADA17E1}" type="presOf" srcId="{B2C65D3B-21E4-4BE3-9CE6-98ED31D4EE39}" destId="{62540704-8FCC-4DC5-AD9A-ACFE42F30227}" srcOrd="1" destOrd="0" presId="urn:microsoft.com/office/officeart/2008/layout/HorizontalMultiLevelHierarchy"/>
    <dgm:cxn modelId="{D9025E22-9337-4BD3-83F8-720DB6F58D5D}" type="presOf" srcId="{86491D15-E37E-4152-B96A-86A526B4BAC7}" destId="{0BF85B1B-AB7E-4D03-A840-37C85DC12B36}" srcOrd="0" destOrd="0" presId="urn:microsoft.com/office/officeart/2008/layout/HorizontalMultiLevelHierarchy"/>
    <dgm:cxn modelId="{69106E90-3DFA-47A1-959B-43237152E40D}" type="presOf" srcId="{4FB72482-5C60-4E54-8D4F-54536CF5F689}" destId="{C5CA96C4-EB4F-4150-B6F5-3872A51CBBBB}" srcOrd="0" destOrd="0" presId="urn:microsoft.com/office/officeart/2008/layout/HorizontalMultiLevelHierarchy"/>
    <dgm:cxn modelId="{35FB96C9-7BB3-4C73-A13B-BFAD3C367ED7}" type="presOf" srcId="{B2C65D3B-21E4-4BE3-9CE6-98ED31D4EE39}" destId="{ABDA9E4D-D0B6-4A81-8A63-602A6748FC51}" srcOrd="0" destOrd="0" presId="urn:microsoft.com/office/officeart/2008/layout/HorizontalMultiLevelHierarchy"/>
    <dgm:cxn modelId="{D4209C1A-C124-4339-9A56-B620666F899B}" type="presOf" srcId="{86491D15-E37E-4152-B96A-86A526B4BAC7}" destId="{669E7A98-63D5-4AE3-A92E-DE11E86D0900}" srcOrd="1" destOrd="0" presId="urn:microsoft.com/office/officeart/2008/layout/HorizontalMultiLevelHierarchy"/>
    <dgm:cxn modelId="{DA0EB156-B57A-4486-A3BC-28AE32887CEA}" type="presOf" srcId="{FCE13454-50A9-4C25-A498-4D01EF3C2FA3}" destId="{3A039197-37FA-4195-B338-6D6B6B32D969}" srcOrd="0" destOrd="0" presId="urn:microsoft.com/office/officeart/2008/layout/HorizontalMultiLevelHierarchy"/>
    <dgm:cxn modelId="{48D20AED-F126-45A0-923D-D7D2AD770D25}" type="presOf" srcId="{10CF8908-4723-4F53-8150-0C58D3BF2C3E}" destId="{27CBBB04-8944-44A0-AF50-36F92190621F}" srcOrd="0" destOrd="0" presId="urn:microsoft.com/office/officeart/2008/layout/HorizontalMultiLevelHierarchy"/>
    <dgm:cxn modelId="{A15A2961-3531-46E1-AD3A-9D475069F8D5}" srcId="{FCE13454-50A9-4C25-A498-4D01EF3C2FA3}" destId="{10CF8908-4723-4F53-8150-0C58D3BF2C3E}" srcOrd="0" destOrd="0" parTransId="{80099297-F4AA-4747-889F-6F07DA0B1424}" sibTransId="{4A35A588-415B-4BEA-84E4-53A360DF8A22}"/>
    <dgm:cxn modelId="{E602E1B1-C3B2-4E1F-B1FA-F9E4B3DEBC62}" srcId="{FCE13454-50A9-4C25-A498-4D01EF3C2FA3}" destId="{4FB72482-5C60-4E54-8D4F-54536CF5F689}" srcOrd="2" destOrd="0" parTransId="{B2C65D3B-21E4-4BE3-9CE6-98ED31D4EE39}" sibTransId="{60866FFE-B685-4700-8D90-35CD2298A012}"/>
    <dgm:cxn modelId="{497E3463-D954-442A-8A0D-57933CC8972C}" type="presOf" srcId="{80099297-F4AA-4747-889F-6F07DA0B1424}" destId="{08AE1950-3C7E-4505-B38F-C1E74E3ACFB6}" srcOrd="1" destOrd="0" presId="urn:microsoft.com/office/officeart/2008/layout/HorizontalMultiLevelHierarchy"/>
    <dgm:cxn modelId="{832E8F6F-E38D-451E-B6AF-0BC0D84DD169}" type="presOf" srcId="{CE00684D-4E1B-4D80-B8BD-AE0806B096B1}" destId="{11E0B656-1CFE-4CB8-B5FA-0B2D3E68785F}" srcOrd="0" destOrd="0" presId="urn:microsoft.com/office/officeart/2008/layout/HorizontalMultiLevelHierarchy"/>
    <dgm:cxn modelId="{5427C3E2-AE2B-42A6-B736-17BDD28957CE}" srcId="{CE00684D-4E1B-4D80-B8BD-AE0806B096B1}" destId="{FCE13454-50A9-4C25-A498-4D01EF3C2FA3}" srcOrd="0" destOrd="0" parTransId="{CEEC8879-A636-49D7-BF77-4781FD26C952}" sibTransId="{F984D10C-D347-4116-896C-900E9E7F7BAA}"/>
    <dgm:cxn modelId="{5F2A1EA9-59B6-4BBD-9CF5-9B4296A45C9C}" type="presParOf" srcId="{11E0B656-1CFE-4CB8-B5FA-0B2D3E68785F}" destId="{4A0E8E55-76F6-4C6B-B397-2745EF6ED507}" srcOrd="0" destOrd="0" presId="urn:microsoft.com/office/officeart/2008/layout/HorizontalMultiLevelHierarchy"/>
    <dgm:cxn modelId="{FBAEFEF7-BF8E-4A77-8F1B-4F00662E4C53}" type="presParOf" srcId="{4A0E8E55-76F6-4C6B-B397-2745EF6ED507}" destId="{3A039197-37FA-4195-B338-6D6B6B32D969}" srcOrd="0" destOrd="0" presId="urn:microsoft.com/office/officeart/2008/layout/HorizontalMultiLevelHierarchy"/>
    <dgm:cxn modelId="{BD0FDB37-85D5-4831-8831-32E44A13469F}" type="presParOf" srcId="{4A0E8E55-76F6-4C6B-B397-2745EF6ED507}" destId="{38050EC7-9237-421B-8266-947525D5F907}" srcOrd="1" destOrd="0" presId="urn:microsoft.com/office/officeart/2008/layout/HorizontalMultiLevelHierarchy"/>
    <dgm:cxn modelId="{C1A84D80-E3A7-4478-91B1-34E2DF88E419}" type="presParOf" srcId="{38050EC7-9237-421B-8266-947525D5F907}" destId="{09549350-34CF-47CB-8914-6D8A5F016FF0}" srcOrd="0" destOrd="0" presId="urn:microsoft.com/office/officeart/2008/layout/HorizontalMultiLevelHierarchy"/>
    <dgm:cxn modelId="{85904F1C-415E-479E-A3BF-6C9A1EE4D5E9}" type="presParOf" srcId="{09549350-34CF-47CB-8914-6D8A5F016FF0}" destId="{08AE1950-3C7E-4505-B38F-C1E74E3ACFB6}" srcOrd="0" destOrd="0" presId="urn:microsoft.com/office/officeart/2008/layout/HorizontalMultiLevelHierarchy"/>
    <dgm:cxn modelId="{72FEB6F0-9B33-441A-BF51-A2033BECB735}" type="presParOf" srcId="{38050EC7-9237-421B-8266-947525D5F907}" destId="{002E158C-09A7-492F-985A-C5B723C5C3B4}" srcOrd="1" destOrd="0" presId="urn:microsoft.com/office/officeart/2008/layout/HorizontalMultiLevelHierarchy"/>
    <dgm:cxn modelId="{2B9A8F03-DD77-4E7D-BB34-7431D9342FF9}" type="presParOf" srcId="{002E158C-09A7-492F-985A-C5B723C5C3B4}" destId="{27CBBB04-8944-44A0-AF50-36F92190621F}" srcOrd="0" destOrd="0" presId="urn:microsoft.com/office/officeart/2008/layout/HorizontalMultiLevelHierarchy"/>
    <dgm:cxn modelId="{19853032-9076-4F61-BDBE-0BA54827CC67}" type="presParOf" srcId="{002E158C-09A7-492F-985A-C5B723C5C3B4}" destId="{074B7755-58FC-4E74-AE97-4EF62A2F1FC6}" srcOrd="1" destOrd="0" presId="urn:microsoft.com/office/officeart/2008/layout/HorizontalMultiLevelHierarchy"/>
    <dgm:cxn modelId="{C2A7FD03-B080-4BAD-BD74-C0C82B7A06FB}" type="presParOf" srcId="{38050EC7-9237-421B-8266-947525D5F907}" destId="{0BF85B1B-AB7E-4D03-A840-37C85DC12B36}" srcOrd="2" destOrd="0" presId="urn:microsoft.com/office/officeart/2008/layout/HorizontalMultiLevelHierarchy"/>
    <dgm:cxn modelId="{4F7AE8EB-8508-4E9D-97AC-D3CBF4F191C3}" type="presParOf" srcId="{0BF85B1B-AB7E-4D03-A840-37C85DC12B36}" destId="{669E7A98-63D5-4AE3-A92E-DE11E86D0900}" srcOrd="0" destOrd="0" presId="urn:microsoft.com/office/officeart/2008/layout/HorizontalMultiLevelHierarchy"/>
    <dgm:cxn modelId="{FB57C1F8-B0F1-4EA6-8841-838157313F63}" type="presParOf" srcId="{38050EC7-9237-421B-8266-947525D5F907}" destId="{20B40CE9-6031-4EBE-AB17-9B50C5D80DED}" srcOrd="3" destOrd="0" presId="urn:microsoft.com/office/officeart/2008/layout/HorizontalMultiLevelHierarchy"/>
    <dgm:cxn modelId="{44FED298-8B76-4A53-970E-5BA738C1E801}" type="presParOf" srcId="{20B40CE9-6031-4EBE-AB17-9B50C5D80DED}" destId="{1793CC36-129B-412E-809A-FECBC0374CAB}" srcOrd="0" destOrd="0" presId="urn:microsoft.com/office/officeart/2008/layout/HorizontalMultiLevelHierarchy"/>
    <dgm:cxn modelId="{7F13BFA1-1D73-4CF5-A038-BD404B4EBFC2}" type="presParOf" srcId="{20B40CE9-6031-4EBE-AB17-9B50C5D80DED}" destId="{42CA57E4-E83B-4649-A999-995AFCD4AB1C}" srcOrd="1" destOrd="0" presId="urn:microsoft.com/office/officeart/2008/layout/HorizontalMultiLevelHierarchy"/>
    <dgm:cxn modelId="{1667CBE3-8D40-4B51-8249-43CCD8C48AF8}" type="presParOf" srcId="{38050EC7-9237-421B-8266-947525D5F907}" destId="{ABDA9E4D-D0B6-4A81-8A63-602A6748FC51}" srcOrd="4" destOrd="0" presId="urn:microsoft.com/office/officeart/2008/layout/HorizontalMultiLevelHierarchy"/>
    <dgm:cxn modelId="{CDE73FBE-991F-4193-9E03-BC18917E55F9}" type="presParOf" srcId="{ABDA9E4D-D0B6-4A81-8A63-602A6748FC51}" destId="{62540704-8FCC-4DC5-AD9A-ACFE42F30227}" srcOrd="0" destOrd="0" presId="urn:microsoft.com/office/officeart/2008/layout/HorizontalMultiLevelHierarchy"/>
    <dgm:cxn modelId="{B5A87E33-7CAA-4405-A09B-FF6F7E7D8FA3}" type="presParOf" srcId="{38050EC7-9237-421B-8266-947525D5F907}" destId="{8B08E2C2-57FB-4331-9C83-E85714ECF1A7}" srcOrd="5" destOrd="0" presId="urn:microsoft.com/office/officeart/2008/layout/HorizontalMultiLevelHierarchy"/>
    <dgm:cxn modelId="{D5140605-5F52-4452-A343-812DF87DB9BF}" type="presParOf" srcId="{8B08E2C2-57FB-4331-9C83-E85714ECF1A7}" destId="{C5CA96C4-EB4F-4150-B6F5-3872A51CBBBB}" srcOrd="0" destOrd="0" presId="urn:microsoft.com/office/officeart/2008/layout/HorizontalMultiLevelHierarchy"/>
    <dgm:cxn modelId="{8277BA5E-37BF-404B-87AE-3C35A67A314A}" type="presParOf" srcId="{8B08E2C2-57FB-4331-9C83-E85714ECF1A7}" destId="{3F5971FD-B74A-48B0-A2F5-0D70399CA22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00684D-4E1B-4D80-B8BD-AE0806B096B1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E13454-50A9-4C25-A498-4D01EF3C2FA3}">
      <dgm:prSet phldrT="[Текст]"/>
      <dgm:spPr/>
      <dgm:t>
        <a:bodyPr/>
        <a:lstStyle/>
        <a:p>
          <a:r>
            <a:rPr lang="ru-RU" dirty="0" smtClean="0"/>
            <a:t>Факторы передачи:</a:t>
          </a:r>
          <a:endParaRPr lang="ru-RU" dirty="0"/>
        </a:p>
      </dgm:t>
    </dgm:pt>
    <dgm:pt modelId="{CEEC8879-A636-49D7-BF77-4781FD26C952}" type="parTrans" cxnId="{5427C3E2-AE2B-42A6-B736-17BDD28957CE}">
      <dgm:prSet/>
      <dgm:spPr/>
      <dgm:t>
        <a:bodyPr/>
        <a:lstStyle/>
        <a:p>
          <a:endParaRPr lang="ru-RU"/>
        </a:p>
      </dgm:t>
    </dgm:pt>
    <dgm:pt modelId="{F984D10C-D347-4116-896C-900E9E7F7BAA}" type="sibTrans" cxnId="{5427C3E2-AE2B-42A6-B736-17BDD28957CE}">
      <dgm:prSet/>
      <dgm:spPr/>
      <dgm:t>
        <a:bodyPr/>
        <a:lstStyle/>
        <a:p>
          <a:endParaRPr lang="ru-RU"/>
        </a:p>
      </dgm:t>
    </dgm:pt>
    <dgm:pt modelId="{3E9F4818-6A55-44A9-B304-88FB893120A0}">
      <dgm:prSet phldrT="[Текст]" custT="1"/>
      <dgm:spPr/>
      <dgm:t>
        <a:bodyPr/>
        <a:lstStyle/>
        <a:p>
          <a:r>
            <a:rPr lang="ru-RU" sz="1800" dirty="0" smtClean="0"/>
            <a:t>воздух</a:t>
          </a:r>
          <a:endParaRPr lang="ru-RU" sz="1800" dirty="0"/>
        </a:p>
      </dgm:t>
    </dgm:pt>
    <dgm:pt modelId="{86491D15-E37E-4152-B96A-86A526B4BAC7}" type="parTrans" cxnId="{EAA928A3-856F-4E33-8800-E06436392A10}">
      <dgm:prSet/>
      <dgm:spPr/>
      <dgm:t>
        <a:bodyPr/>
        <a:lstStyle/>
        <a:p>
          <a:endParaRPr lang="ru-RU"/>
        </a:p>
      </dgm:t>
    </dgm:pt>
    <dgm:pt modelId="{DB55777B-2E66-4E45-A01D-5860196A71F4}" type="sibTrans" cxnId="{EAA928A3-856F-4E33-8800-E06436392A10}">
      <dgm:prSet/>
      <dgm:spPr/>
      <dgm:t>
        <a:bodyPr/>
        <a:lstStyle/>
        <a:p>
          <a:endParaRPr lang="ru-RU"/>
        </a:p>
      </dgm:t>
    </dgm:pt>
    <dgm:pt modelId="{177610D5-550F-4A72-A3E6-829D87277131}">
      <dgm:prSet phldrT="[Текст]" custT="1"/>
      <dgm:spPr/>
      <dgm:t>
        <a:bodyPr/>
        <a:lstStyle/>
        <a:p>
          <a:r>
            <a:rPr lang="ru-RU" sz="1800" dirty="0" smtClean="0"/>
            <a:t>пищевые продукты и предметы обихода, </a:t>
          </a:r>
        </a:p>
        <a:p>
          <a:r>
            <a:rPr lang="ru-RU" sz="1800" dirty="0" err="1" smtClean="0"/>
            <a:t>контаминированные</a:t>
          </a:r>
          <a:r>
            <a:rPr lang="ru-RU" sz="1800" dirty="0" smtClean="0"/>
            <a:t> 2019-</a:t>
          </a:r>
          <a:r>
            <a:rPr lang="en-US" sz="1800" dirty="0" err="1" smtClean="0"/>
            <a:t>nCoV</a:t>
          </a:r>
          <a:endParaRPr lang="ru-RU" sz="1800" dirty="0"/>
        </a:p>
      </dgm:t>
    </dgm:pt>
    <dgm:pt modelId="{63502B94-FBA3-49AA-B605-9CAC77155C94}" type="parTrans" cxnId="{08202A2A-AC95-4ABF-ADD5-824A0DE30CE1}">
      <dgm:prSet/>
      <dgm:spPr/>
      <dgm:t>
        <a:bodyPr/>
        <a:lstStyle/>
        <a:p>
          <a:endParaRPr lang="ru-RU"/>
        </a:p>
      </dgm:t>
    </dgm:pt>
    <dgm:pt modelId="{CC7AAD05-2984-408B-BDEC-2EC6A07F622D}" type="sibTrans" cxnId="{08202A2A-AC95-4ABF-ADD5-824A0DE30CE1}">
      <dgm:prSet/>
      <dgm:spPr/>
      <dgm:t>
        <a:bodyPr/>
        <a:lstStyle/>
        <a:p>
          <a:endParaRPr lang="ru-RU"/>
        </a:p>
      </dgm:t>
    </dgm:pt>
    <dgm:pt modelId="{11E0B656-1CFE-4CB8-B5FA-0B2D3E68785F}" type="pres">
      <dgm:prSet presAssocID="{CE00684D-4E1B-4D80-B8BD-AE0806B096B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0E8E55-76F6-4C6B-B397-2745EF6ED507}" type="pres">
      <dgm:prSet presAssocID="{FCE13454-50A9-4C25-A498-4D01EF3C2FA3}" presName="root1" presStyleCnt="0"/>
      <dgm:spPr/>
    </dgm:pt>
    <dgm:pt modelId="{3A039197-37FA-4195-B338-6D6B6B32D969}" type="pres">
      <dgm:prSet presAssocID="{FCE13454-50A9-4C25-A498-4D01EF3C2FA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050EC7-9237-421B-8266-947525D5F907}" type="pres">
      <dgm:prSet presAssocID="{FCE13454-50A9-4C25-A498-4D01EF3C2FA3}" presName="level2hierChild" presStyleCnt="0"/>
      <dgm:spPr/>
    </dgm:pt>
    <dgm:pt modelId="{0BF85B1B-AB7E-4D03-A840-37C85DC12B36}" type="pres">
      <dgm:prSet presAssocID="{86491D15-E37E-4152-B96A-86A526B4BAC7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669E7A98-63D5-4AE3-A92E-DE11E86D0900}" type="pres">
      <dgm:prSet presAssocID="{86491D15-E37E-4152-B96A-86A526B4BAC7}" presName="connTx" presStyleLbl="parChTrans1D2" presStyleIdx="0" presStyleCnt="2"/>
      <dgm:spPr/>
      <dgm:t>
        <a:bodyPr/>
        <a:lstStyle/>
        <a:p>
          <a:endParaRPr lang="ru-RU"/>
        </a:p>
      </dgm:t>
    </dgm:pt>
    <dgm:pt modelId="{20B40CE9-6031-4EBE-AB17-9B50C5D80DED}" type="pres">
      <dgm:prSet presAssocID="{3E9F4818-6A55-44A9-B304-88FB893120A0}" presName="root2" presStyleCnt="0"/>
      <dgm:spPr/>
    </dgm:pt>
    <dgm:pt modelId="{1793CC36-129B-412E-809A-FECBC0374CAB}" type="pres">
      <dgm:prSet presAssocID="{3E9F4818-6A55-44A9-B304-88FB893120A0}" presName="LevelTwoTextNode" presStyleLbl="node2" presStyleIdx="0" presStyleCnt="2" custScaleY="165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CA57E4-E83B-4649-A999-995AFCD4AB1C}" type="pres">
      <dgm:prSet presAssocID="{3E9F4818-6A55-44A9-B304-88FB893120A0}" presName="level3hierChild" presStyleCnt="0"/>
      <dgm:spPr/>
    </dgm:pt>
    <dgm:pt modelId="{54D5FA2E-6068-4B45-BD82-E869B2660FAE}" type="pres">
      <dgm:prSet presAssocID="{63502B94-FBA3-49AA-B605-9CAC77155C94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2D55BFF4-A31D-4D17-BBA3-5D30297EE433}" type="pres">
      <dgm:prSet presAssocID="{63502B94-FBA3-49AA-B605-9CAC77155C94}" presName="connTx" presStyleLbl="parChTrans1D2" presStyleIdx="1" presStyleCnt="2"/>
      <dgm:spPr/>
      <dgm:t>
        <a:bodyPr/>
        <a:lstStyle/>
        <a:p>
          <a:endParaRPr lang="ru-RU"/>
        </a:p>
      </dgm:t>
    </dgm:pt>
    <dgm:pt modelId="{4F013524-F1A4-4CB8-9299-C51FC1636437}" type="pres">
      <dgm:prSet presAssocID="{177610D5-550F-4A72-A3E6-829D87277131}" presName="root2" presStyleCnt="0"/>
      <dgm:spPr/>
    </dgm:pt>
    <dgm:pt modelId="{3F99F133-E7D4-4FA4-963E-159F68C973BF}" type="pres">
      <dgm:prSet presAssocID="{177610D5-550F-4A72-A3E6-829D87277131}" presName="LevelTwoTextNode" presStyleLbl="node2" presStyleIdx="1" presStyleCnt="2" custScaleY="1545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B89EA8-697B-4B3B-BBC1-670EF99723F2}" type="pres">
      <dgm:prSet presAssocID="{177610D5-550F-4A72-A3E6-829D87277131}" presName="level3hierChild" presStyleCnt="0"/>
      <dgm:spPr/>
    </dgm:pt>
  </dgm:ptLst>
  <dgm:cxnLst>
    <dgm:cxn modelId="{0BA302FF-E9FF-4760-BEF0-8E156877041A}" type="presOf" srcId="{3E9F4818-6A55-44A9-B304-88FB893120A0}" destId="{1793CC36-129B-412E-809A-FECBC0374CAB}" srcOrd="0" destOrd="0" presId="urn:microsoft.com/office/officeart/2008/layout/HorizontalMultiLevelHierarchy"/>
    <dgm:cxn modelId="{E679DA1E-FE2D-451E-9D98-030CF71C4A4D}" type="presOf" srcId="{86491D15-E37E-4152-B96A-86A526B4BAC7}" destId="{669E7A98-63D5-4AE3-A92E-DE11E86D0900}" srcOrd="1" destOrd="0" presId="urn:microsoft.com/office/officeart/2008/layout/HorizontalMultiLevelHierarchy"/>
    <dgm:cxn modelId="{EAA928A3-856F-4E33-8800-E06436392A10}" srcId="{FCE13454-50A9-4C25-A498-4D01EF3C2FA3}" destId="{3E9F4818-6A55-44A9-B304-88FB893120A0}" srcOrd="0" destOrd="0" parTransId="{86491D15-E37E-4152-B96A-86A526B4BAC7}" sibTransId="{DB55777B-2E66-4E45-A01D-5860196A71F4}"/>
    <dgm:cxn modelId="{5427C3E2-AE2B-42A6-B736-17BDD28957CE}" srcId="{CE00684D-4E1B-4D80-B8BD-AE0806B096B1}" destId="{FCE13454-50A9-4C25-A498-4D01EF3C2FA3}" srcOrd="0" destOrd="0" parTransId="{CEEC8879-A636-49D7-BF77-4781FD26C952}" sibTransId="{F984D10C-D347-4116-896C-900E9E7F7BAA}"/>
    <dgm:cxn modelId="{08202A2A-AC95-4ABF-ADD5-824A0DE30CE1}" srcId="{FCE13454-50A9-4C25-A498-4D01EF3C2FA3}" destId="{177610D5-550F-4A72-A3E6-829D87277131}" srcOrd="1" destOrd="0" parTransId="{63502B94-FBA3-49AA-B605-9CAC77155C94}" sibTransId="{CC7AAD05-2984-408B-BDEC-2EC6A07F622D}"/>
    <dgm:cxn modelId="{E540B2BB-472C-4100-BAC0-75B81E956262}" type="presOf" srcId="{177610D5-550F-4A72-A3E6-829D87277131}" destId="{3F99F133-E7D4-4FA4-963E-159F68C973BF}" srcOrd="0" destOrd="0" presId="urn:microsoft.com/office/officeart/2008/layout/HorizontalMultiLevelHierarchy"/>
    <dgm:cxn modelId="{DDEA57CD-3615-490E-9A2B-A97B4535B58F}" type="presOf" srcId="{63502B94-FBA3-49AA-B605-9CAC77155C94}" destId="{2D55BFF4-A31D-4D17-BBA3-5D30297EE433}" srcOrd="1" destOrd="0" presId="urn:microsoft.com/office/officeart/2008/layout/HorizontalMultiLevelHierarchy"/>
    <dgm:cxn modelId="{DCB863E9-2198-4457-A0C3-59591F396866}" type="presOf" srcId="{86491D15-E37E-4152-B96A-86A526B4BAC7}" destId="{0BF85B1B-AB7E-4D03-A840-37C85DC12B36}" srcOrd="0" destOrd="0" presId="urn:microsoft.com/office/officeart/2008/layout/HorizontalMultiLevelHierarchy"/>
    <dgm:cxn modelId="{30FE3220-2672-4A39-AA86-75DB68B7AD5C}" type="presOf" srcId="{63502B94-FBA3-49AA-B605-9CAC77155C94}" destId="{54D5FA2E-6068-4B45-BD82-E869B2660FAE}" srcOrd="0" destOrd="0" presId="urn:microsoft.com/office/officeart/2008/layout/HorizontalMultiLevelHierarchy"/>
    <dgm:cxn modelId="{CB5F5925-2D12-4457-9E29-61BD73AB5AD8}" type="presOf" srcId="{CE00684D-4E1B-4D80-B8BD-AE0806B096B1}" destId="{11E0B656-1CFE-4CB8-B5FA-0B2D3E68785F}" srcOrd="0" destOrd="0" presId="urn:microsoft.com/office/officeart/2008/layout/HorizontalMultiLevelHierarchy"/>
    <dgm:cxn modelId="{263D3271-99C3-4EAC-9385-0B12956877C5}" type="presOf" srcId="{FCE13454-50A9-4C25-A498-4D01EF3C2FA3}" destId="{3A039197-37FA-4195-B338-6D6B6B32D969}" srcOrd="0" destOrd="0" presId="urn:microsoft.com/office/officeart/2008/layout/HorizontalMultiLevelHierarchy"/>
    <dgm:cxn modelId="{DAEF1FEF-9A57-42B0-9B2A-A1F65AB6B091}" type="presParOf" srcId="{11E0B656-1CFE-4CB8-B5FA-0B2D3E68785F}" destId="{4A0E8E55-76F6-4C6B-B397-2745EF6ED507}" srcOrd="0" destOrd="0" presId="urn:microsoft.com/office/officeart/2008/layout/HorizontalMultiLevelHierarchy"/>
    <dgm:cxn modelId="{59A9D7C9-834B-4AFE-B4F5-E52C1B383CA8}" type="presParOf" srcId="{4A0E8E55-76F6-4C6B-B397-2745EF6ED507}" destId="{3A039197-37FA-4195-B338-6D6B6B32D969}" srcOrd="0" destOrd="0" presId="urn:microsoft.com/office/officeart/2008/layout/HorizontalMultiLevelHierarchy"/>
    <dgm:cxn modelId="{070F6860-8E39-4BA5-AD05-50C7E0642ED5}" type="presParOf" srcId="{4A0E8E55-76F6-4C6B-B397-2745EF6ED507}" destId="{38050EC7-9237-421B-8266-947525D5F907}" srcOrd="1" destOrd="0" presId="urn:microsoft.com/office/officeart/2008/layout/HorizontalMultiLevelHierarchy"/>
    <dgm:cxn modelId="{CCE271BA-78BD-4B0C-BA47-62E05BB603D4}" type="presParOf" srcId="{38050EC7-9237-421B-8266-947525D5F907}" destId="{0BF85B1B-AB7E-4D03-A840-37C85DC12B36}" srcOrd="0" destOrd="0" presId="urn:microsoft.com/office/officeart/2008/layout/HorizontalMultiLevelHierarchy"/>
    <dgm:cxn modelId="{C403C7A8-71BF-4D50-A4B8-3EE4E34B6117}" type="presParOf" srcId="{0BF85B1B-AB7E-4D03-A840-37C85DC12B36}" destId="{669E7A98-63D5-4AE3-A92E-DE11E86D0900}" srcOrd="0" destOrd="0" presId="urn:microsoft.com/office/officeart/2008/layout/HorizontalMultiLevelHierarchy"/>
    <dgm:cxn modelId="{858872C3-EBE3-4FD2-A5B0-D57E2726C053}" type="presParOf" srcId="{38050EC7-9237-421B-8266-947525D5F907}" destId="{20B40CE9-6031-4EBE-AB17-9B50C5D80DED}" srcOrd="1" destOrd="0" presId="urn:microsoft.com/office/officeart/2008/layout/HorizontalMultiLevelHierarchy"/>
    <dgm:cxn modelId="{715936C2-C785-440E-A3A3-743800BE32A1}" type="presParOf" srcId="{20B40CE9-6031-4EBE-AB17-9B50C5D80DED}" destId="{1793CC36-129B-412E-809A-FECBC0374CAB}" srcOrd="0" destOrd="0" presId="urn:microsoft.com/office/officeart/2008/layout/HorizontalMultiLevelHierarchy"/>
    <dgm:cxn modelId="{202CBCBE-A57F-4AE2-8C27-5F8008464F85}" type="presParOf" srcId="{20B40CE9-6031-4EBE-AB17-9B50C5D80DED}" destId="{42CA57E4-E83B-4649-A999-995AFCD4AB1C}" srcOrd="1" destOrd="0" presId="urn:microsoft.com/office/officeart/2008/layout/HorizontalMultiLevelHierarchy"/>
    <dgm:cxn modelId="{16BC14A5-512C-4563-B9B7-6F7BAF70DE0E}" type="presParOf" srcId="{38050EC7-9237-421B-8266-947525D5F907}" destId="{54D5FA2E-6068-4B45-BD82-E869B2660FAE}" srcOrd="2" destOrd="0" presId="urn:microsoft.com/office/officeart/2008/layout/HorizontalMultiLevelHierarchy"/>
    <dgm:cxn modelId="{E5648582-9C9A-4522-8B29-BFABE6C5C981}" type="presParOf" srcId="{54D5FA2E-6068-4B45-BD82-E869B2660FAE}" destId="{2D55BFF4-A31D-4D17-BBA3-5D30297EE433}" srcOrd="0" destOrd="0" presId="urn:microsoft.com/office/officeart/2008/layout/HorizontalMultiLevelHierarchy"/>
    <dgm:cxn modelId="{60974B34-503B-4F8A-A041-570383152694}" type="presParOf" srcId="{38050EC7-9237-421B-8266-947525D5F907}" destId="{4F013524-F1A4-4CB8-9299-C51FC1636437}" srcOrd="3" destOrd="0" presId="urn:microsoft.com/office/officeart/2008/layout/HorizontalMultiLevelHierarchy"/>
    <dgm:cxn modelId="{F6F978B3-205D-4400-ABD0-B566AB4C415C}" type="presParOf" srcId="{4F013524-F1A4-4CB8-9299-C51FC1636437}" destId="{3F99F133-E7D4-4FA4-963E-159F68C973BF}" srcOrd="0" destOrd="0" presId="urn:microsoft.com/office/officeart/2008/layout/HorizontalMultiLevelHierarchy"/>
    <dgm:cxn modelId="{7EA4BEB8-4434-4B7D-9A13-05776E79DA44}" type="presParOf" srcId="{4F013524-F1A4-4CB8-9299-C51FC1636437}" destId="{3BB89EA8-697B-4B3B-BBC1-670EF99723F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140067-5CF6-4DF5-B4EF-96B15DD09CD4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56DBD2-1655-4CE5-8259-6807F8B53713}">
      <dgm:prSet phldrT="[Текст]"/>
      <dgm:spPr/>
      <dgm:t>
        <a:bodyPr/>
        <a:lstStyle/>
        <a:p>
          <a:r>
            <a:rPr lang="ru-RU" dirty="0" smtClean="0"/>
            <a:t>наличие клинических симптомов</a:t>
          </a:r>
          <a:endParaRPr lang="ru-RU" dirty="0"/>
        </a:p>
      </dgm:t>
    </dgm:pt>
    <dgm:pt modelId="{98BF1F57-2656-4DA6-9EC7-716FA94480CB}" type="parTrans" cxnId="{D29ABF43-4A48-4120-AB73-20047AF724A9}">
      <dgm:prSet/>
      <dgm:spPr/>
      <dgm:t>
        <a:bodyPr/>
        <a:lstStyle/>
        <a:p>
          <a:endParaRPr lang="ru-RU"/>
        </a:p>
      </dgm:t>
    </dgm:pt>
    <dgm:pt modelId="{5349E958-AD26-4912-B7AC-892D619316EF}" type="sibTrans" cxnId="{D29ABF43-4A48-4120-AB73-20047AF724A9}">
      <dgm:prSet/>
      <dgm:spPr/>
      <dgm:t>
        <a:bodyPr/>
        <a:lstStyle/>
        <a:p>
          <a:endParaRPr lang="ru-RU"/>
        </a:p>
      </dgm:t>
    </dgm:pt>
    <dgm:pt modelId="{E9F0FCD7-FBE2-48EE-947F-7739AF86690C}">
      <dgm:prSet phldrT="[Текст]"/>
      <dgm:spPr/>
      <dgm:t>
        <a:bodyPr/>
        <a:lstStyle/>
        <a:p>
          <a:r>
            <a:rPr lang="ru-RU" dirty="0" smtClean="0"/>
            <a:t>-повышение температуры тела (&gt;90%)</a:t>
          </a:r>
          <a:endParaRPr lang="ru-RU" dirty="0"/>
        </a:p>
      </dgm:t>
    </dgm:pt>
    <dgm:pt modelId="{C1F80A58-A8C0-46A0-97A7-E0B71CD256CC}" type="parTrans" cxnId="{95C4DD5B-E69F-4E44-BB38-89BBDBBCF7B5}">
      <dgm:prSet/>
      <dgm:spPr/>
      <dgm:t>
        <a:bodyPr/>
        <a:lstStyle/>
        <a:p>
          <a:endParaRPr lang="ru-RU"/>
        </a:p>
      </dgm:t>
    </dgm:pt>
    <dgm:pt modelId="{14491872-ABD3-4B4E-B81F-8B35F7595393}" type="sibTrans" cxnId="{95C4DD5B-E69F-4E44-BB38-89BBDBBCF7B5}">
      <dgm:prSet/>
      <dgm:spPr/>
      <dgm:t>
        <a:bodyPr/>
        <a:lstStyle/>
        <a:p>
          <a:endParaRPr lang="ru-RU"/>
        </a:p>
      </dgm:t>
    </dgm:pt>
    <dgm:pt modelId="{AEBBE22C-A27E-43D5-938E-36FD775176F1}">
      <dgm:prSet/>
      <dgm:spPr/>
      <dgm:t>
        <a:bodyPr/>
        <a:lstStyle/>
        <a:p>
          <a:r>
            <a:rPr lang="ru-RU" dirty="0" smtClean="0"/>
            <a:t>-кашель (сухой или с небольшим количеством мокроты) в 80 % случаев</a:t>
          </a:r>
          <a:endParaRPr lang="ru-RU" dirty="0"/>
        </a:p>
      </dgm:t>
    </dgm:pt>
    <dgm:pt modelId="{59572ECF-69A2-4CEC-B470-99A20199F7F4}" type="parTrans" cxnId="{9760F2AF-8F58-44D1-9A47-C4604528CB3C}">
      <dgm:prSet/>
      <dgm:spPr/>
      <dgm:t>
        <a:bodyPr/>
        <a:lstStyle/>
        <a:p>
          <a:endParaRPr lang="ru-RU"/>
        </a:p>
      </dgm:t>
    </dgm:pt>
    <dgm:pt modelId="{AFBFA690-3B91-4494-96BD-98097D65095F}" type="sibTrans" cxnId="{9760F2AF-8F58-44D1-9A47-C4604528CB3C}">
      <dgm:prSet/>
      <dgm:spPr/>
      <dgm:t>
        <a:bodyPr/>
        <a:lstStyle/>
        <a:p>
          <a:endParaRPr lang="ru-RU"/>
        </a:p>
      </dgm:t>
    </dgm:pt>
    <dgm:pt modelId="{012222EB-3D9D-47D7-ACEA-A9C622048BB8}">
      <dgm:prSet/>
      <dgm:spPr/>
      <dgm:t>
        <a:bodyPr/>
        <a:lstStyle/>
        <a:p>
          <a:r>
            <a:rPr lang="ru-RU" dirty="0" smtClean="0"/>
            <a:t>-одышка (55%)</a:t>
          </a:r>
          <a:endParaRPr lang="ru-RU" dirty="0"/>
        </a:p>
      </dgm:t>
    </dgm:pt>
    <dgm:pt modelId="{4284D555-1B91-44F6-B120-DB15ED0C43A8}" type="parTrans" cxnId="{BF1F08F7-76D2-4A3E-A302-CE788BBDD1C2}">
      <dgm:prSet/>
      <dgm:spPr/>
      <dgm:t>
        <a:bodyPr/>
        <a:lstStyle/>
        <a:p>
          <a:endParaRPr lang="ru-RU"/>
        </a:p>
      </dgm:t>
    </dgm:pt>
    <dgm:pt modelId="{6D54E9E7-ECB7-42E6-8BD2-188C58E7F359}" type="sibTrans" cxnId="{BF1F08F7-76D2-4A3E-A302-CE788BBDD1C2}">
      <dgm:prSet/>
      <dgm:spPr/>
      <dgm:t>
        <a:bodyPr/>
        <a:lstStyle/>
        <a:p>
          <a:endParaRPr lang="ru-RU"/>
        </a:p>
      </dgm:t>
    </dgm:pt>
    <dgm:pt modelId="{D754C2C9-E0A2-4ABC-9681-C4628250D6E5}">
      <dgm:prSet/>
      <dgm:spPr/>
      <dgm:t>
        <a:bodyPr/>
        <a:lstStyle/>
        <a:p>
          <a:r>
            <a:rPr lang="ru-RU" dirty="0" smtClean="0"/>
            <a:t>-миалгии и утомляемость (44%)</a:t>
          </a:r>
          <a:endParaRPr lang="ru-RU" dirty="0"/>
        </a:p>
      </dgm:t>
    </dgm:pt>
    <dgm:pt modelId="{53EE19B9-5204-499D-B37E-B66D7DBAE57D}" type="parTrans" cxnId="{18203BB7-E932-4078-AB4D-07E952A67750}">
      <dgm:prSet/>
      <dgm:spPr/>
      <dgm:t>
        <a:bodyPr/>
        <a:lstStyle/>
        <a:p>
          <a:endParaRPr lang="ru-RU"/>
        </a:p>
      </dgm:t>
    </dgm:pt>
    <dgm:pt modelId="{6FE32010-334E-48E5-AAC2-1F2168D5F5A5}" type="sibTrans" cxnId="{18203BB7-E932-4078-AB4D-07E952A67750}">
      <dgm:prSet/>
      <dgm:spPr/>
      <dgm:t>
        <a:bodyPr/>
        <a:lstStyle/>
        <a:p>
          <a:endParaRPr lang="ru-RU"/>
        </a:p>
      </dgm:t>
    </dgm:pt>
    <dgm:pt modelId="{910F9153-41CF-48A0-AE30-C0C5DB69E0E9}">
      <dgm:prSet/>
      <dgm:spPr/>
      <dgm:t>
        <a:bodyPr/>
        <a:lstStyle/>
        <a:p>
          <a:r>
            <a:rPr lang="ru-RU" dirty="0" smtClean="0"/>
            <a:t>-ощущение заложенности в грудной клетке (&gt;20%)</a:t>
          </a:r>
          <a:endParaRPr lang="ru-RU" dirty="0"/>
        </a:p>
      </dgm:t>
    </dgm:pt>
    <dgm:pt modelId="{9448F988-81B9-4EE7-A76E-20DC82D990D3}" type="parTrans" cxnId="{6AB4EDCA-FDF1-4E9C-9F6C-528C8FB563BA}">
      <dgm:prSet/>
      <dgm:spPr/>
      <dgm:t>
        <a:bodyPr/>
        <a:lstStyle/>
        <a:p>
          <a:endParaRPr lang="ru-RU"/>
        </a:p>
      </dgm:t>
    </dgm:pt>
    <dgm:pt modelId="{F06BBFA4-06F3-4BD5-91AA-C3BFFC2A5577}" type="sibTrans" cxnId="{6AB4EDCA-FDF1-4E9C-9F6C-528C8FB563BA}">
      <dgm:prSet/>
      <dgm:spPr/>
      <dgm:t>
        <a:bodyPr/>
        <a:lstStyle/>
        <a:p>
          <a:endParaRPr lang="ru-RU"/>
        </a:p>
      </dgm:t>
    </dgm:pt>
    <dgm:pt modelId="{3BAFB2FB-27AF-476C-B8D3-9AEA3D21B026}" type="pres">
      <dgm:prSet presAssocID="{76140067-5CF6-4DF5-B4EF-96B15DD09CD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34B07-5A10-40BD-8E1C-6E58C93D4FD5}" type="pres">
      <dgm:prSet presAssocID="{5456DBD2-1655-4CE5-8259-6807F8B53713}" presName="root1" presStyleCnt="0"/>
      <dgm:spPr/>
    </dgm:pt>
    <dgm:pt modelId="{236B07DC-C588-45E0-855E-C232AD8668DA}" type="pres">
      <dgm:prSet presAssocID="{5456DBD2-1655-4CE5-8259-6807F8B5371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95C0C2-D846-4B40-8202-682C36245CA4}" type="pres">
      <dgm:prSet presAssocID="{5456DBD2-1655-4CE5-8259-6807F8B53713}" presName="level2hierChild" presStyleCnt="0"/>
      <dgm:spPr/>
    </dgm:pt>
    <dgm:pt modelId="{9EC4F4BA-7706-42A1-B792-64B0E02E9E14}" type="pres">
      <dgm:prSet presAssocID="{C1F80A58-A8C0-46A0-97A7-E0B71CD256CC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F4D0480A-69A5-41ED-B887-C9642F188B8E}" type="pres">
      <dgm:prSet presAssocID="{C1F80A58-A8C0-46A0-97A7-E0B71CD256CC}" presName="connTx" presStyleLbl="parChTrans1D2" presStyleIdx="0" presStyleCnt="5"/>
      <dgm:spPr/>
      <dgm:t>
        <a:bodyPr/>
        <a:lstStyle/>
        <a:p>
          <a:endParaRPr lang="ru-RU"/>
        </a:p>
      </dgm:t>
    </dgm:pt>
    <dgm:pt modelId="{8258C8C4-7F1B-43C5-99C5-38A23BE48980}" type="pres">
      <dgm:prSet presAssocID="{E9F0FCD7-FBE2-48EE-947F-7739AF86690C}" presName="root2" presStyleCnt="0"/>
      <dgm:spPr/>
    </dgm:pt>
    <dgm:pt modelId="{B48F3C8B-8785-494C-A568-A16458F07688}" type="pres">
      <dgm:prSet presAssocID="{E9F0FCD7-FBE2-48EE-947F-7739AF86690C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10014A-19AB-4B35-B261-08B340569ECE}" type="pres">
      <dgm:prSet presAssocID="{E9F0FCD7-FBE2-48EE-947F-7739AF86690C}" presName="level3hierChild" presStyleCnt="0"/>
      <dgm:spPr/>
    </dgm:pt>
    <dgm:pt modelId="{F27E9450-A1E8-4A84-B7A5-B9E6F14E01D9}" type="pres">
      <dgm:prSet presAssocID="{59572ECF-69A2-4CEC-B470-99A20199F7F4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BA8C29DD-240D-423A-9C55-7D969BD8CA87}" type="pres">
      <dgm:prSet presAssocID="{59572ECF-69A2-4CEC-B470-99A20199F7F4}" presName="connTx" presStyleLbl="parChTrans1D2" presStyleIdx="1" presStyleCnt="5"/>
      <dgm:spPr/>
      <dgm:t>
        <a:bodyPr/>
        <a:lstStyle/>
        <a:p>
          <a:endParaRPr lang="ru-RU"/>
        </a:p>
      </dgm:t>
    </dgm:pt>
    <dgm:pt modelId="{29080F33-0BAC-49C2-9C72-9315C20E8E7A}" type="pres">
      <dgm:prSet presAssocID="{AEBBE22C-A27E-43D5-938E-36FD775176F1}" presName="root2" presStyleCnt="0"/>
      <dgm:spPr/>
    </dgm:pt>
    <dgm:pt modelId="{D14311AA-BCBF-4E55-AABD-664B4E16BFEA}" type="pres">
      <dgm:prSet presAssocID="{AEBBE22C-A27E-43D5-938E-36FD775176F1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94FA90-7D63-47B4-B71E-C953252FAE0A}" type="pres">
      <dgm:prSet presAssocID="{AEBBE22C-A27E-43D5-938E-36FD775176F1}" presName="level3hierChild" presStyleCnt="0"/>
      <dgm:spPr/>
    </dgm:pt>
    <dgm:pt modelId="{DCA29B1C-C47C-472F-B21A-92A0CC189D36}" type="pres">
      <dgm:prSet presAssocID="{4284D555-1B91-44F6-B120-DB15ED0C43A8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FB2E2D66-AF1F-462A-8D30-7CBC9DF3323A}" type="pres">
      <dgm:prSet presAssocID="{4284D555-1B91-44F6-B120-DB15ED0C43A8}" presName="connTx" presStyleLbl="parChTrans1D2" presStyleIdx="2" presStyleCnt="5"/>
      <dgm:spPr/>
      <dgm:t>
        <a:bodyPr/>
        <a:lstStyle/>
        <a:p>
          <a:endParaRPr lang="ru-RU"/>
        </a:p>
      </dgm:t>
    </dgm:pt>
    <dgm:pt modelId="{D07D2C4A-77A9-4386-ABA4-2A152B0FD3D2}" type="pres">
      <dgm:prSet presAssocID="{012222EB-3D9D-47D7-ACEA-A9C622048BB8}" presName="root2" presStyleCnt="0"/>
      <dgm:spPr/>
    </dgm:pt>
    <dgm:pt modelId="{B9BBE1FE-37B8-475B-888E-3D6D58E4B61E}" type="pres">
      <dgm:prSet presAssocID="{012222EB-3D9D-47D7-ACEA-A9C622048BB8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6706CA-962D-47CC-85F8-BB1CC157F2F3}" type="pres">
      <dgm:prSet presAssocID="{012222EB-3D9D-47D7-ACEA-A9C622048BB8}" presName="level3hierChild" presStyleCnt="0"/>
      <dgm:spPr/>
    </dgm:pt>
    <dgm:pt modelId="{32DF27A1-B21C-4004-8C7D-188B6619843D}" type="pres">
      <dgm:prSet presAssocID="{53EE19B9-5204-499D-B37E-B66D7DBAE57D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CFBC7CE6-220B-462A-AC1A-629AB91336C4}" type="pres">
      <dgm:prSet presAssocID="{53EE19B9-5204-499D-B37E-B66D7DBAE57D}" presName="connTx" presStyleLbl="parChTrans1D2" presStyleIdx="3" presStyleCnt="5"/>
      <dgm:spPr/>
      <dgm:t>
        <a:bodyPr/>
        <a:lstStyle/>
        <a:p>
          <a:endParaRPr lang="ru-RU"/>
        </a:p>
      </dgm:t>
    </dgm:pt>
    <dgm:pt modelId="{C2E37034-ED7B-48C4-8D63-2EFEC6C39678}" type="pres">
      <dgm:prSet presAssocID="{D754C2C9-E0A2-4ABC-9681-C4628250D6E5}" presName="root2" presStyleCnt="0"/>
      <dgm:spPr/>
    </dgm:pt>
    <dgm:pt modelId="{46F0F1A9-D5DB-4D66-B850-6665302FF5DE}" type="pres">
      <dgm:prSet presAssocID="{D754C2C9-E0A2-4ABC-9681-C4628250D6E5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E2953F-D77D-434C-8C0A-C2875C7EE6A4}" type="pres">
      <dgm:prSet presAssocID="{D754C2C9-E0A2-4ABC-9681-C4628250D6E5}" presName="level3hierChild" presStyleCnt="0"/>
      <dgm:spPr/>
    </dgm:pt>
    <dgm:pt modelId="{08B9430E-F79B-4E20-9A6C-08D1F3B695FC}" type="pres">
      <dgm:prSet presAssocID="{9448F988-81B9-4EE7-A76E-20DC82D990D3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125AF7D1-020C-4635-A830-89FCEA309FC3}" type="pres">
      <dgm:prSet presAssocID="{9448F988-81B9-4EE7-A76E-20DC82D990D3}" presName="connTx" presStyleLbl="parChTrans1D2" presStyleIdx="4" presStyleCnt="5"/>
      <dgm:spPr/>
      <dgm:t>
        <a:bodyPr/>
        <a:lstStyle/>
        <a:p>
          <a:endParaRPr lang="ru-RU"/>
        </a:p>
      </dgm:t>
    </dgm:pt>
    <dgm:pt modelId="{DA5226BF-8E34-45E4-8E04-C83E976FC731}" type="pres">
      <dgm:prSet presAssocID="{910F9153-41CF-48A0-AE30-C0C5DB69E0E9}" presName="root2" presStyleCnt="0"/>
      <dgm:spPr/>
    </dgm:pt>
    <dgm:pt modelId="{20F21F3E-167E-4A49-8701-EC7693EC5579}" type="pres">
      <dgm:prSet presAssocID="{910F9153-41CF-48A0-AE30-C0C5DB69E0E9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25C279-3DB0-4AFE-8DB5-B2452FB4AEDE}" type="pres">
      <dgm:prSet presAssocID="{910F9153-41CF-48A0-AE30-C0C5DB69E0E9}" presName="level3hierChild" presStyleCnt="0"/>
      <dgm:spPr/>
    </dgm:pt>
  </dgm:ptLst>
  <dgm:cxnLst>
    <dgm:cxn modelId="{85D0369D-087A-40F6-9530-FD5A17BE07B9}" type="presOf" srcId="{D754C2C9-E0A2-4ABC-9681-C4628250D6E5}" destId="{46F0F1A9-D5DB-4D66-B850-6665302FF5DE}" srcOrd="0" destOrd="0" presId="urn:microsoft.com/office/officeart/2008/layout/HorizontalMultiLevelHierarchy"/>
    <dgm:cxn modelId="{0A036AAF-8EF8-441E-995E-29CDCCDC3DB5}" type="presOf" srcId="{4284D555-1B91-44F6-B120-DB15ED0C43A8}" destId="{DCA29B1C-C47C-472F-B21A-92A0CC189D36}" srcOrd="0" destOrd="0" presId="urn:microsoft.com/office/officeart/2008/layout/HorizontalMultiLevelHierarchy"/>
    <dgm:cxn modelId="{48AF36A1-CC45-4BB5-81F6-22EAB2B56650}" type="presOf" srcId="{9448F988-81B9-4EE7-A76E-20DC82D990D3}" destId="{08B9430E-F79B-4E20-9A6C-08D1F3B695FC}" srcOrd="0" destOrd="0" presId="urn:microsoft.com/office/officeart/2008/layout/HorizontalMultiLevelHierarchy"/>
    <dgm:cxn modelId="{70486D2B-3968-4C11-9074-F33C60897B8C}" type="presOf" srcId="{E9F0FCD7-FBE2-48EE-947F-7739AF86690C}" destId="{B48F3C8B-8785-494C-A568-A16458F07688}" srcOrd="0" destOrd="0" presId="urn:microsoft.com/office/officeart/2008/layout/HorizontalMultiLevelHierarchy"/>
    <dgm:cxn modelId="{18203BB7-E932-4078-AB4D-07E952A67750}" srcId="{5456DBD2-1655-4CE5-8259-6807F8B53713}" destId="{D754C2C9-E0A2-4ABC-9681-C4628250D6E5}" srcOrd="3" destOrd="0" parTransId="{53EE19B9-5204-499D-B37E-B66D7DBAE57D}" sibTransId="{6FE32010-334E-48E5-AAC2-1F2168D5F5A5}"/>
    <dgm:cxn modelId="{BF1F08F7-76D2-4A3E-A302-CE788BBDD1C2}" srcId="{5456DBD2-1655-4CE5-8259-6807F8B53713}" destId="{012222EB-3D9D-47D7-ACEA-A9C622048BB8}" srcOrd="2" destOrd="0" parTransId="{4284D555-1B91-44F6-B120-DB15ED0C43A8}" sibTransId="{6D54E9E7-ECB7-42E6-8BD2-188C58E7F359}"/>
    <dgm:cxn modelId="{0AFE01B8-5144-44E0-9CCA-ACCEBE4B98ED}" type="presOf" srcId="{C1F80A58-A8C0-46A0-97A7-E0B71CD256CC}" destId="{F4D0480A-69A5-41ED-B887-C9642F188B8E}" srcOrd="1" destOrd="0" presId="urn:microsoft.com/office/officeart/2008/layout/HorizontalMultiLevelHierarchy"/>
    <dgm:cxn modelId="{9760F2AF-8F58-44D1-9A47-C4604528CB3C}" srcId="{5456DBD2-1655-4CE5-8259-6807F8B53713}" destId="{AEBBE22C-A27E-43D5-938E-36FD775176F1}" srcOrd="1" destOrd="0" parTransId="{59572ECF-69A2-4CEC-B470-99A20199F7F4}" sibTransId="{AFBFA690-3B91-4494-96BD-98097D65095F}"/>
    <dgm:cxn modelId="{0FF1083B-6D4A-4A00-BE3B-F474EB7B88BF}" type="presOf" srcId="{4284D555-1B91-44F6-B120-DB15ED0C43A8}" destId="{FB2E2D66-AF1F-462A-8D30-7CBC9DF3323A}" srcOrd="1" destOrd="0" presId="urn:microsoft.com/office/officeart/2008/layout/HorizontalMultiLevelHierarchy"/>
    <dgm:cxn modelId="{D29ABF43-4A48-4120-AB73-20047AF724A9}" srcId="{76140067-5CF6-4DF5-B4EF-96B15DD09CD4}" destId="{5456DBD2-1655-4CE5-8259-6807F8B53713}" srcOrd="0" destOrd="0" parTransId="{98BF1F57-2656-4DA6-9EC7-716FA94480CB}" sibTransId="{5349E958-AD26-4912-B7AC-892D619316EF}"/>
    <dgm:cxn modelId="{82799010-B5B0-455B-8B10-0B3218487BA7}" type="presOf" srcId="{5456DBD2-1655-4CE5-8259-6807F8B53713}" destId="{236B07DC-C588-45E0-855E-C232AD8668DA}" srcOrd="0" destOrd="0" presId="urn:microsoft.com/office/officeart/2008/layout/HorizontalMultiLevelHierarchy"/>
    <dgm:cxn modelId="{8E3A24AA-BCF2-4F5A-B043-5E43E1298E0C}" type="presOf" srcId="{53EE19B9-5204-499D-B37E-B66D7DBAE57D}" destId="{32DF27A1-B21C-4004-8C7D-188B6619843D}" srcOrd="0" destOrd="0" presId="urn:microsoft.com/office/officeart/2008/layout/HorizontalMultiLevelHierarchy"/>
    <dgm:cxn modelId="{8FC4DF50-B505-413C-943D-762EE27B8A82}" type="presOf" srcId="{76140067-5CF6-4DF5-B4EF-96B15DD09CD4}" destId="{3BAFB2FB-27AF-476C-B8D3-9AEA3D21B026}" srcOrd="0" destOrd="0" presId="urn:microsoft.com/office/officeart/2008/layout/HorizontalMultiLevelHierarchy"/>
    <dgm:cxn modelId="{B63D5288-46DA-4957-8A6F-482D5E077EEC}" type="presOf" srcId="{AEBBE22C-A27E-43D5-938E-36FD775176F1}" destId="{D14311AA-BCBF-4E55-AABD-664B4E16BFEA}" srcOrd="0" destOrd="0" presId="urn:microsoft.com/office/officeart/2008/layout/HorizontalMultiLevelHierarchy"/>
    <dgm:cxn modelId="{4FB6203D-4922-4AB6-B02C-4A7383276A3E}" type="presOf" srcId="{012222EB-3D9D-47D7-ACEA-A9C622048BB8}" destId="{B9BBE1FE-37B8-475B-888E-3D6D58E4B61E}" srcOrd="0" destOrd="0" presId="urn:microsoft.com/office/officeart/2008/layout/HorizontalMultiLevelHierarchy"/>
    <dgm:cxn modelId="{DD247DF2-2ABD-476D-A28B-CBD39FFCBB4C}" type="presOf" srcId="{59572ECF-69A2-4CEC-B470-99A20199F7F4}" destId="{F27E9450-A1E8-4A84-B7A5-B9E6F14E01D9}" srcOrd="0" destOrd="0" presId="urn:microsoft.com/office/officeart/2008/layout/HorizontalMultiLevelHierarchy"/>
    <dgm:cxn modelId="{95C4DD5B-E69F-4E44-BB38-89BBDBBCF7B5}" srcId="{5456DBD2-1655-4CE5-8259-6807F8B53713}" destId="{E9F0FCD7-FBE2-48EE-947F-7739AF86690C}" srcOrd="0" destOrd="0" parTransId="{C1F80A58-A8C0-46A0-97A7-E0B71CD256CC}" sibTransId="{14491872-ABD3-4B4E-B81F-8B35F7595393}"/>
    <dgm:cxn modelId="{324C2882-52A4-4D55-960D-281B25BEA4B0}" type="presOf" srcId="{C1F80A58-A8C0-46A0-97A7-E0B71CD256CC}" destId="{9EC4F4BA-7706-42A1-B792-64B0E02E9E14}" srcOrd="0" destOrd="0" presId="urn:microsoft.com/office/officeart/2008/layout/HorizontalMultiLevelHierarchy"/>
    <dgm:cxn modelId="{6C59C9F4-43FD-4599-8565-E09619015CD9}" type="presOf" srcId="{53EE19B9-5204-499D-B37E-B66D7DBAE57D}" destId="{CFBC7CE6-220B-462A-AC1A-629AB91336C4}" srcOrd="1" destOrd="0" presId="urn:microsoft.com/office/officeart/2008/layout/HorizontalMultiLevelHierarchy"/>
    <dgm:cxn modelId="{B54104CA-2C30-4FA4-AAD2-3C85F9A057C0}" type="presOf" srcId="{910F9153-41CF-48A0-AE30-C0C5DB69E0E9}" destId="{20F21F3E-167E-4A49-8701-EC7693EC5579}" srcOrd="0" destOrd="0" presId="urn:microsoft.com/office/officeart/2008/layout/HorizontalMultiLevelHierarchy"/>
    <dgm:cxn modelId="{D10A4F4D-5187-4CEE-88A6-2318BBCEBDB3}" type="presOf" srcId="{59572ECF-69A2-4CEC-B470-99A20199F7F4}" destId="{BA8C29DD-240D-423A-9C55-7D969BD8CA87}" srcOrd="1" destOrd="0" presId="urn:microsoft.com/office/officeart/2008/layout/HorizontalMultiLevelHierarchy"/>
    <dgm:cxn modelId="{20369A5E-91A6-4B82-87A3-C8400F825145}" type="presOf" srcId="{9448F988-81B9-4EE7-A76E-20DC82D990D3}" destId="{125AF7D1-020C-4635-A830-89FCEA309FC3}" srcOrd="1" destOrd="0" presId="urn:microsoft.com/office/officeart/2008/layout/HorizontalMultiLevelHierarchy"/>
    <dgm:cxn modelId="{6AB4EDCA-FDF1-4E9C-9F6C-528C8FB563BA}" srcId="{5456DBD2-1655-4CE5-8259-6807F8B53713}" destId="{910F9153-41CF-48A0-AE30-C0C5DB69E0E9}" srcOrd="4" destOrd="0" parTransId="{9448F988-81B9-4EE7-A76E-20DC82D990D3}" sibTransId="{F06BBFA4-06F3-4BD5-91AA-C3BFFC2A5577}"/>
    <dgm:cxn modelId="{4289F753-683C-4123-A5D5-369FF4B341EC}" type="presParOf" srcId="{3BAFB2FB-27AF-476C-B8D3-9AEA3D21B026}" destId="{07F34B07-5A10-40BD-8E1C-6E58C93D4FD5}" srcOrd="0" destOrd="0" presId="urn:microsoft.com/office/officeart/2008/layout/HorizontalMultiLevelHierarchy"/>
    <dgm:cxn modelId="{33272699-0A69-4B8A-86BF-F1BF169B299B}" type="presParOf" srcId="{07F34B07-5A10-40BD-8E1C-6E58C93D4FD5}" destId="{236B07DC-C588-45E0-855E-C232AD8668DA}" srcOrd="0" destOrd="0" presId="urn:microsoft.com/office/officeart/2008/layout/HorizontalMultiLevelHierarchy"/>
    <dgm:cxn modelId="{408CF6A6-3D23-455A-9D88-DCA145F081B4}" type="presParOf" srcId="{07F34B07-5A10-40BD-8E1C-6E58C93D4FD5}" destId="{6895C0C2-D846-4B40-8202-682C36245CA4}" srcOrd="1" destOrd="0" presId="urn:microsoft.com/office/officeart/2008/layout/HorizontalMultiLevelHierarchy"/>
    <dgm:cxn modelId="{EB6A62E2-1528-4424-970B-3E836E73F49B}" type="presParOf" srcId="{6895C0C2-D846-4B40-8202-682C36245CA4}" destId="{9EC4F4BA-7706-42A1-B792-64B0E02E9E14}" srcOrd="0" destOrd="0" presId="urn:microsoft.com/office/officeart/2008/layout/HorizontalMultiLevelHierarchy"/>
    <dgm:cxn modelId="{06613CB4-0D6A-41AD-ACDF-8B83CED4F811}" type="presParOf" srcId="{9EC4F4BA-7706-42A1-B792-64B0E02E9E14}" destId="{F4D0480A-69A5-41ED-B887-C9642F188B8E}" srcOrd="0" destOrd="0" presId="urn:microsoft.com/office/officeart/2008/layout/HorizontalMultiLevelHierarchy"/>
    <dgm:cxn modelId="{FAA004E3-5EDB-45A5-9BC3-B2FCF547CF21}" type="presParOf" srcId="{6895C0C2-D846-4B40-8202-682C36245CA4}" destId="{8258C8C4-7F1B-43C5-99C5-38A23BE48980}" srcOrd="1" destOrd="0" presId="urn:microsoft.com/office/officeart/2008/layout/HorizontalMultiLevelHierarchy"/>
    <dgm:cxn modelId="{73689B33-F76A-4278-9218-86E5B1CFB0AE}" type="presParOf" srcId="{8258C8C4-7F1B-43C5-99C5-38A23BE48980}" destId="{B48F3C8B-8785-494C-A568-A16458F07688}" srcOrd="0" destOrd="0" presId="urn:microsoft.com/office/officeart/2008/layout/HorizontalMultiLevelHierarchy"/>
    <dgm:cxn modelId="{6027BB27-5BD2-4524-A0CA-0DFA73C62098}" type="presParOf" srcId="{8258C8C4-7F1B-43C5-99C5-38A23BE48980}" destId="{A810014A-19AB-4B35-B261-08B340569ECE}" srcOrd="1" destOrd="0" presId="urn:microsoft.com/office/officeart/2008/layout/HorizontalMultiLevelHierarchy"/>
    <dgm:cxn modelId="{382CC65F-76BB-48DE-AE87-7CD2CD385632}" type="presParOf" srcId="{6895C0C2-D846-4B40-8202-682C36245CA4}" destId="{F27E9450-A1E8-4A84-B7A5-B9E6F14E01D9}" srcOrd="2" destOrd="0" presId="urn:microsoft.com/office/officeart/2008/layout/HorizontalMultiLevelHierarchy"/>
    <dgm:cxn modelId="{C55E0384-AD76-4508-BA44-0364A8C9C986}" type="presParOf" srcId="{F27E9450-A1E8-4A84-B7A5-B9E6F14E01D9}" destId="{BA8C29DD-240D-423A-9C55-7D969BD8CA87}" srcOrd="0" destOrd="0" presId="urn:microsoft.com/office/officeart/2008/layout/HorizontalMultiLevelHierarchy"/>
    <dgm:cxn modelId="{1F53274E-FEB5-4BDB-8B8F-3B968ACD62CA}" type="presParOf" srcId="{6895C0C2-D846-4B40-8202-682C36245CA4}" destId="{29080F33-0BAC-49C2-9C72-9315C20E8E7A}" srcOrd="3" destOrd="0" presId="urn:microsoft.com/office/officeart/2008/layout/HorizontalMultiLevelHierarchy"/>
    <dgm:cxn modelId="{8DCBE81D-2736-4BB6-B98B-EA52E4A11F3D}" type="presParOf" srcId="{29080F33-0BAC-49C2-9C72-9315C20E8E7A}" destId="{D14311AA-BCBF-4E55-AABD-664B4E16BFEA}" srcOrd="0" destOrd="0" presId="urn:microsoft.com/office/officeart/2008/layout/HorizontalMultiLevelHierarchy"/>
    <dgm:cxn modelId="{88E2512C-7218-4659-BFE2-0AA08C677FA8}" type="presParOf" srcId="{29080F33-0BAC-49C2-9C72-9315C20E8E7A}" destId="{3194FA90-7D63-47B4-B71E-C953252FAE0A}" srcOrd="1" destOrd="0" presId="urn:microsoft.com/office/officeart/2008/layout/HorizontalMultiLevelHierarchy"/>
    <dgm:cxn modelId="{A1395345-375E-409B-B516-594A58D0831A}" type="presParOf" srcId="{6895C0C2-D846-4B40-8202-682C36245CA4}" destId="{DCA29B1C-C47C-472F-B21A-92A0CC189D36}" srcOrd="4" destOrd="0" presId="urn:microsoft.com/office/officeart/2008/layout/HorizontalMultiLevelHierarchy"/>
    <dgm:cxn modelId="{C92B33CA-FCD6-462B-AC71-4D4BC195B473}" type="presParOf" srcId="{DCA29B1C-C47C-472F-B21A-92A0CC189D36}" destId="{FB2E2D66-AF1F-462A-8D30-7CBC9DF3323A}" srcOrd="0" destOrd="0" presId="urn:microsoft.com/office/officeart/2008/layout/HorizontalMultiLevelHierarchy"/>
    <dgm:cxn modelId="{9329D664-1D52-4CAC-88C1-49DE358E47B7}" type="presParOf" srcId="{6895C0C2-D846-4B40-8202-682C36245CA4}" destId="{D07D2C4A-77A9-4386-ABA4-2A152B0FD3D2}" srcOrd="5" destOrd="0" presId="urn:microsoft.com/office/officeart/2008/layout/HorizontalMultiLevelHierarchy"/>
    <dgm:cxn modelId="{85731BDE-B5D2-46C1-95AE-CE43F2742D0D}" type="presParOf" srcId="{D07D2C4A-77A9-4386-ABA4-2A152B0FD3D2}" destId="{B9BBE1FE-37B8-475B-888E-3D6D58E4B61E}" srcOrd="0" destOrd="0" presId="urn:microsoft.com/office/officeart/2008/layout/HorizontalMultiLevelHierarchy"/>
    <dgm:cxn modelId="{BFA42413-8F12-47BA-B4BE-E81B88BD8C71}" type="presParOf" srcId="{D07D2C4A-77A9-4386-ABA4-2A152B0FD3D2}" destId="{9E6706CA-962D-47CC-85F8-BB1CC157F2F3}" srcOrd="1" destOrd="0" presId="urn:microsoft.com/office/officeart/2008/layout/HorizontalMultiLevelHierarchy"/>
    <dgm:cxn modelId="{4107D33F-B58A-4C89-A480-C2FEB30C7CB3}" type="presParOf" srcId="{6895C0C2-D846-4B40-8202-682C36245CA4}" destId="{32DF27A1-B21C-4004-8C7D-188B6619843D}" srcOrd="6" destOrd="0" presId="urn:microsoft.com/office/officeart/2008/layout/HorizontalMultiLevelHierarchy"/>
    <dgm:cxn modelId="{F5F1A7BB-6BB7-40BD-9EEC-3F1C1E89B4DC}" type="presParOf" srcId="{32DF27A1-B21C-4004-8C7D-188B6619843D}" destId="{CFBC7CE6-220B-462A-AC1A-629AB91336C4}" srcOrd="0" destOrd="0" presId="urn:microsoft.com/office/officeart/2008/layout/HorizontalMultiLevelHierarchy"/>
    <dgm:cxn modelId="{544F47C1-C1AB-4226-9534-61F06A3800E4}" type="presParOf" srcId="{6895C0C2-D846-4B40-8202-682C36245CA4}" destId="{C2E37034-ED7B-48C4-8D63-2EFEC6C39678}" srcOrd="7" destOrd="0" presId="urn:microsoft.com/office/officeart/2008/layout/HorizontalMultiLevelHierarchy"/>
    <dgm:cxn modelId="{462D6A82-0526-46B6-AACD-F84A458F721E}" type="presParOf" srcId="{C2E37034-ED7B-48C4-8D63-2EFEC6C39678}" destId="{46F0F1A9-D5DB-4D66-B850-6665302FF5DE}" srcOrd="0" destOrd="0" presId="urn:microsoft.com/office/officeart/2008/layout/HorizontalMultiLevelHierarchy"/>
    <dgm:cxn modelId="{5816C402-77DD-4025-993C-E1D3E9F8B13D}" type="presParOf" srcId="{C2E37034-ED7B-48C4-8D63-2EFEC6C39678}" destId="{23E2953F-D77D-434C-8C0A-C2875C7EE6A4}" srcOrd="1" destOrd="0" presId="urn:microsoft.com/office/officeart/2008/layout/HorizontalMultiLevelHierarchy"/>
    <dgm:cxn modelId="{724F6CD9-0272-460B-A71A-76936E004584}" type="presParOf" srcId="{6895C0C2-D846-4B40-8202-682C36245CA4}" destId="{08B9430E-F79B-4E20-9A6C-08D1F3B695FC}" srcOrd="8" destOrd="0" presId="urn:microsoft.com/office/officeart/2008/layout/HorizontalMultiLevelHierarchy"/>
    <dgm:cxn modelId="{34125C05-6277-4DD8-B755-763FC4E8FF0F}" type="presParOf" srcId="{08B9430E-F79B-4E20-9A6C-08D1F3B695FC}" destId="{125AF7D1-020C-4635-A830-89FCEA309FC3}" srcOrd="0" destOrd="0" presId="urn:microsoft.com/office/officeart/2008/layout/HorizontalMultiLevelHierarchy"/>
    <dgm:cxn modelId="{72504A6C-6E31-49AA-A44D-5B078927D80B}" type="presParOf" srcId="{6895C0C2-D846-4B40-8202-682C36245CA4}" destId="{DA5226BF-8E34-45E4-8E04-C83E976FC731}" srcOrd="9" destOrd="0" presId="urn:microsoft.com/office/officeart/2008/layout/HorizontalMultiLevelHierarchy"/>
    <dgm:cxn modelId="{4769817D-E1EB-442C-91C4-F0325E83D6BC}" type="presParOf" srcId="{DA5226BF-8E34-45E4-8E04-C83E976FC731}" destId="{20F21F3E-167E-4A49-8701-EC7693EC5579}" srcOrd="0" destOrd="0" presId="urn:microsoft.com/office/officeart/2008/layout/HorizontalMultiLevelHierarchy"/>
    <dgm:cxn modelId="{617397C5-C3C6-4558-94FB-335E33CE1846}" type="presParOf" srcId="{DA5226BF-8E34-45E4-8E04-C83E976FC731}" destId="{2425C279-3DB0-4AFE-8DB5-B2452FB4AED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140067-5CF6-4DF5-B4EF-96B15DD09CD4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56DBD2-1655-4CE5-8259-6807F8B53713}">
      <dgm:prSet phldrT="[Текст]"/>
      <dgm:spPr/>
      <dgm:t>
        <a:bodyPr/>
        <a:lstStyle/>
        <a:p>
          <a:r>
            <a:rPr lang="ru-RU" b="1" dirty="0" smtClean="0"/>
            <a:t>Клинические варианты и проявления 2019-</a:t>
          </a:r>
          <a:r>
            <a:rPr lang="en-US" b="1" dirty="0" err="1" smtClean="0"/>
            <a:t>nCoV</a:t>
          </a:r>
          <a:r>
            <a:rPr lang="en-US" b="1" dirty="0" smtClean="0"/>
            <a:t> </a:t>
          </a:r>
          <a:r>
            <a:rPr lang="ru-RU" b="1" dirty="0" smtClean="0"/>
            <a:t>инфекции:</a:t>
          </a:r>
          <a:endParaRPr lang="ru-RU" b="1" dirty="0"/>
        </a:p>
      </dgm:t>
    </dgm:pt>
    <dgm:pt modelId="{98BF1F57-2656-4DA6-9EC7-716FA94480CB}" type="parTrans" cxnId="{D29ABF43-4A48-4120-AB73-20047AF724A9}">
      <dgm:prSet/>
      <dgm:spPr/>
      <dgm:t>
        <a:bodyPr/>
        <a:lstStyle/>
        <a:p>
          <a:endParaRPr lang="ru-RU"/>
        </a:p>
      </dgm:t>
    </dgm:pt>
    <dgm:pt modelId="{5349E958-AD26-4912-B7AC-892D619316EF}" type="sibTrans" cxnId="{D29ABF43-4A48-4120-AB73-20047AF724A9}">
      <dgm:prSet/>
      <dgm:spPr/>
      <dgm:t>
        <a:bodyPr/>
        <a:lstStyle/>
        <a:p>
          <a:endParaRPr lang="ru-RU"/>
        </a:p>
      </dgm:t>
    </dgm:pt>
    <dgm:pt modelId="{E9F0FCD7-FBE2-48EE-947F-7739AF86690C}">
      <dgm:prSet phldrT="[Текст]"/>
      <dgm:spPr/>
      <dgm:t>
        <a:bodyPr/>
        <a:lstStyle/>
        <a:p>
          <a:r>
            <a:rPr lang="ru-RU" u="none" dirty="0" smtClean="0"/>
            <a:t>Острая респираторная вирусная инфекция легкого течения.</a:t>
          </a:r>
          <a:endParaRPr lang="ru-RU" dirty="0"/>
        </a:p>
      </dgm:t>
    </dgm:pt>
    <dgm:pt modelId="{C1F80A58-A8C0-46A0-97A7-E0B71CD256CC}" type="parTrans" cxnId="{95C4DD5B-E69F-4E44-BB38-89BBDBBCF7B5}">
      <dgm:prSet/>
      <dgm:spPr/>
      <dgm:t>
        <a:bodyPr/>
        <a:lstStyle/>
        <a:p>
          <a:endParaRPr lang="ru-RU"/>
        </a:p>
      </dgm:t>
    </dgm:pt>
    <dgm:pt modelId="{14491872-ABD3-4B4E-B81F-8B35F7595393}" type="sibTrans" cxnId="{95C4DD5B-E69F-4E44-BB38-89BBDBBCF7B5}">
      <dgm:prSet/>
      <dgm:spPr/>
      <dgm:t>
        <a:bodyPr/>
        <a:lstStyle/>
        <a:p>
          <a:endParaRPr lang="ru-RU"/>
        </a:p>
      </dgm:t>
    </dgm:pt>
    <dgm:pt modelId="{F24CDCF1-CD84-410C-BB67-A779240F6D9C}">
      <dgm:prSet/>
      <dgm:spPr/>
      <dgm:t>
        <a:bodyPr/>
        <a:lstStyle/>
        <a:p>
          <a:r>
            <a:rPr lang="ru-RU" u="none" dirty="0" smtClean="0"/>
            <a:t>Пневмония без дыхательной недостаточности.</a:t>
          </a:r>
          <a:endParaRPr lang="ru-RU" u="none" dirty="0"/>
        </a:p>
      </dgm:t>
    </dgm:pt>
    <dgm:pt modelId="{DB878EA3-E326-4A19-B174-39E91351D4D6}" type="parTrans" cxnId="{353EC736-7052-4F4F-8EBB-C8A373429BA5}">
      <dgm:prSet/>
      <dgm:spPr/>
      <dgm:t>
        <a:bodyPr/>
        <a:lstStyle/>
        <a:p>
          <a:endParaRPr lang="ru-RU"/>
        </a:p>
      </dgm:t>
    </dgm:pt>
    <dgm:pt modelId="{B598ACBF-BD36-4DC9-8557-AB966F756B47}" type="sibTrans" cxnId="{353EC736-7052-4F4F-8EBB-C8A373429BA5}">
      <dgm:prSet/>
      <dgm:spPr/>
      <dgm:t>
        <a:bodyPr/>
        <a:lstStyle/>
        <a:p>
          <a:endParaRPr lang="ru-RU"/>
        </a:p>
      </dgm:t>
    </dgm:pt>
    <dgm:pt modelId="{68572B7D-7585-43C7-B875-787F77F9B691}">
      <dgm:prSet/>
      <dgm:spPr/>
      <dgm:t>
        <a:bodyPr/>
        <a:lstStyle/>
        <a:p>
          <a:r>
            <a:rPr lang="ru-RU" u="none" dirty="0" smtClean="0"/>
            <a:t>Пневмония с ОДН.</a:t>
          </a:r>
          <a:endParaRPr lang="ru-RU" u="none" dirty="0"/>
        </a:p>
      </dgm:t>
    </dgm:pt>
    <dgm:pt modelId="{B5EDA726-921C-4C18-9AEF-559A99B1FDC6}" type="parTrans" cxnId="{798E645C-F4BF-4E27-9FFE-7C1C99CC9EF3}">
      <dgm:prSet/>
      <dgm:spPr/>
      <dgm:t>
        <a:bodyPr/>
        <a:lstStyle/>
        <a:p>
          <a:endParaRPr lang="ru-RU"/>
        </a:p>
      </dgm:t>
    </dgm:pt>
    <dgm:pt modelId="{0E9FF539-0F32-4BA0-960C-BFFA7FA42EAC}" type="sibTrans" cxnId="{798E645C-F4BF-4E27-9FFE-7C1C99CC9EF3}">
      <dgm:prSet/>
      <dgm:spPr/>
      <dgm:t>
        <a:bodyPr/>
        <a:lstStyle/>
        <a:p>
          <a:endParaRPr lang="ru-RU"/>
        </a:p>
      </dgm:t>
    </dgm:pt>
    <dgm:pt modelId="{EAA7BE53-740D-4BDE-9EF6-A60860101B40}">
      <dgm:prSet/>
      <dgm:spPr/>
      <dgm:t>
        <a:bodyPr/>
        <a:lstStyle/>
        <a:p>
          <a:r>
            <a:rPr lang="ru-RU" u="none" dirty="0" smtClean="0"/>
            <a:t>ОРДС.</a:t>
          </a:r>
          <a:endParaRPr lang="ru-RU" u="none" dirty="0"/>
        </a:p>
      </dgm:t>
    </dgm:pt>
    <dgm:pt modelId="{3B66A542-22AC-4D2E-9DE5-FBFAE008352C}" type="parTrans" cxnId="{93C214BC-0CF8-4C1F-A8BE-B2E233357983}">
      <dgm:prSet/>
      <dgm:spPr/>
      <dgm:t>
        <a:bodyPr/>
        <a:lstStyle/>
        <a:p>
          <a:endParaRPr lang="ru-RU"/>
        </a:p>
      </dgm:t>
    </dgm:pt>
    <dgm:pt modelId="{8562C1BC-58DA-4A2A-9DAE-6974F5DE00DF}" type="sibTrans" cxnId="{93C214BC-0CF8-4C1F-A8BE-B2E233357983}">
      <dgm:prSet/>
      <dgm:spPr/>
      <dgm:t>
        <a:bodyPr/>
        <a:lstStyle/>
        <a:p>
          <a:endParaRPr lang="ru-RU"/>
        </a:p>
      </dgm:t>
    </dgm:pt>
    <dgm:pt modelId="{7CCE3E7F-6BE2-4D0F-B10F-F710F3990F86}">
      <dgm:prSet/>
      <dgm:spPr/>
      <dgm:t>
        <a:bodyPr/>
        <a:lstStyle/>
        <a:p>
          <a:r>
            <a:rPr lang="ru-RU" u="none" dirty="0" smtClean="0"/>
            <a:t>Сепсис.</a:t>
          </a:r>
          <a:endParaRPr lang="ru-RU" u="none" dirty="0"/>
        </a:p>
      </dgm:t>
    </dgm:pt>
    <dgm:pt modelId="{F5C11F3D-7FED-49F7-A651-B43AC06A117C}" type="parTrans" cxnId="{B6B1E41B-1E65-464A-B40C-7D9DEE4B4A49}">
      <dgm:prSet/>
      <dgm:spPr/>
      <dgm:t>
        <a:bodyPr/>
        <a:lstStyle/>
        <a:p>
          <a:endParaRPr lang="ru-RU"/>
        </a:p>
      </dgm:t>
    </dgm:pt>
    <dgm:pt modelId="{FDE2A1AC-1117-4880-BFA4-B7C77BB35B92}" type="sibTrans" cxnId="{B6B1E41B-1E65-464A-B40C-7D9DEE4B4A49}">
      <dgm:prSet/>
      <dgm:spPr/>
      <dgm:t>
        <a:bodyPr/>
        <a:lstStyle/>
        <a:p>
          <a:endParaRPr lang="ru-RU"/>
        </a:p>
      </dgm:t>
    </dgm:pt>
    <dgm:pt modelId="{A3CB24F5-3898-4C0C-BEB0-58768092F930}">
      <dgm:prSet/>
      <dgm:spPr/>
      <dgm:t>
        <a:bodyPr/>
        <a:lstStyle/>
        <a:p>
          <a:r>
            <a:rPr lang="ru-RU" u="none" dirty="0" smtClean="0"/>
            <a:t>Септический (инфекционно-токсический) шок.</a:t>
          </a:r>
          <a:endParaRPr lang="ru-RU" u="none" dirty="0"/>
        </a:p>
      </dgm:t>
    </dgm:pt>
    <dgm:pt modelId="{B3AAC159-1E2E-44C7-AFB9-F550ADCEF903}" type="parTrans" cxnId="{88FF373B-A452-47E8-BD4A-44E1013F33F7}">
      <dgm:prSet/>
      <dgm:spPr/>
      <dgm:t>
        <a:bodyPr/>
        <a:lstStyle/>
        <a:p>
          <a:endParaRPr lang="ru-RU"/>
        </a:p>
      </dgm:t>
    </dgm:pt>
    <dgm:pt modelId="{FFB0787C-CCA2-4F56-BB3B-139D9D8C657D}" type="sibTrans" cxnId="{88FF373B-A452-47E8-BD4A-44E1013F33F7}">
      <dgm:prSet/>
      <dgm:spPr/>
      <dgm:t>
        <a:bodyPr/>
        <a:lstStyle/>
        <a:p>
          <a:endParaRPr lang="ru-RU"/>
        </a:p>
      </dgm:t>
    </dgm:pt>
    <dgm:pt modelId="{3BAFB2FB-27AF-476C-B8D3-9AEA3D21B026}" type="pres">
      <dgm:prSet presAssocID="{76140067-5CF6-4DF5-B4EF-96B15DD09CD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34B07-5A10-40BD-8E1C-6E58C93D4FD5}" type="pres">
      <dgm:prSet presAssocID="{5456DBD2-1655-4CE5-8259-6807F8B53713}" presName="root1" presStyleCnt="0"/>
      <dgm:spPr/>
    </dgm:pt>
    <dgm:pt modelId="{236B07DC-C588-45E0-855E-C232AD8668DA}" type="pres">
      <dgm:prSet presAssocID="{5456DBD2-1655-4CE5-8259-6807F8B53713}" presName="LevelOneTextNode" presStyleLbl="node0" presStyleIdx="0" presStyleCnt="1" custScaleY="1123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95C0C2-D846-4B40-8202-682C36245CA4}" type="pres">
      <dgm:prSet presAssocID="{5456DBD2-1655-4CE5-8259-6807F8B53713}" presName="level2hierChild" presStyleCnt="0"/>
      <dgm:spPr/>
    </dgm:pt>
    <dgm:pt modelId="{9EC4F4BA-7706-42A1-B792-64B0E02E9E14}" type="pres">
      <dgm:prSet presAssocID="{C1F80A58-A8C0-46A0-97A7-E0B71CD256CC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F4D0480A-69A5-41ED-B887-C9642F188B8E}" type="pres">
      <dgm:prSet presAssocID="{C1F80A58-A8C0-46A0-97A7-E0B71CD256CC}" presName="connTx" presStyleLbl="parChTrans1D2" presStyleIdx="0" presStyleCnt="6"/>
      <dgm:spPr/>
      <dgm:t>
        <a:bodyPr/>
        <a:lstStyle/>
        <a:p>
          <a:endParaRPr lang="ru-RU"/>
        </a:p>
      </dgm:t>
    </dgm:pt>
    <dgm:pt modelId="{8258C8C4-7F1B-43C5-99C5-38A23BE48980}" type="pres">
      <dgm:prSet presAssocID="{E9F0FCD7-FBE2-48EE-947F-7739AF86690C}" presName="root2" presStyleCnt="0"/>
      <dgm:spPr/>
    </dgm:pt>
    <dgm:pt modelId="{B48F3C8B-8785-494C-A568-A16458F07688}" type="pres">
      <dgm:prSet presAssocID="{E9F0FCD7-FBE2-48EE-947F-7739AF86690C}" presName="LevelTwoTextNode" presStyleLbl="node2" presStyleIdx="0" presStyleCnt="6" custScaleX="140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10014A-19AB-4B35-B261-08B340569ECE}" type="pres">
      <dgm:prSet presAssocID="{E9F0FCD7-FBE2-48EE-947F-7739AF86690C}" presName="level3hierChild" presStyleCnt="0"/>
      <dgm:spPr/>
    </dgm:pt>
    <dgm:pt modelId="{8EEEECBC-1C77-47F7-A0F1-0611A0C8E05C}" type="pres">
      <dgm:prSet presAssocID="{DB878EA3-E326-4A19-B174-39E91351D4D6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052D9E9C-9B66-4746-BA97-8C846804F143}" type="pres">
      <dgm:prSet presAssocID="{DB878EA3-E326-4A19-B174-39E91351D4D6}" presName="connTx" presStyleLbl="parChTrans1D2" presStyleIdx="1" presStyleCnt="6"/>
      <dgm:spPr/>
      <dgm:t>
        <a:bodyPr/>
        <a:lstStyle/>
        <a:p>
          <a:endParaRPr lang="ru-RU"/>
        </a:p>
      </dgm:t>
    </dgm:pt>
    <dgm:pt modelId="{CC8F93DD-1898-4355-A24C-92830E11103A}" type="pres">
      <dgm:prSet presAssocID="{F24CDCF1-CD84-410C-BB67-A779240F6D9C}" presName="root2" presStyleCnt="0"/>
      <dgm:spPr/>
    </dgm:pt>
    <dgm:pt modelId="{62718362-7702-4E40-804B-CC4056147E36}" type="pres">
      <dgm:prSet presAssocID="{F24CDCF1-CD84-410C-BB67-A779240F6D9C}" presName="LevelTwoTextNode" presStyleLbl="node2" presStyleIdx="1" presStyleCnt="6" custScaleX="140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FDCF79-3D07-409D-96BF-0F7BD045B698}" type="pres">
      <dgm:prSet presAssocID="{F24CDCF1-CD84-410C-BB67-A779240F6D9C}" presName="level3hierChild" presStyleCnt="0"/>
      <dgm:spPr/>
    </dgm:pt>
    <dgm:pt modelId="{5F8FF56B-9C99-410A-8D27-5F150AF293A0}" type="pres">
      <dgm:prSet presAssocID="{B5EDA726-921C-4C18-9AEF-559A99B1FDC6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FB6195E1-0DC0-430F-B88A-5618FA8970C0}" type="pres">
      <dgm:prSet presAssocID="{B5EDA726-921C-4C18-9AEF-559A99B1FDC6}" presName="connTx" presStyleLbl="parChTrans1D2" presStyleIdx="2" presStyleCnt="6"/>
      <dgm:spPr/>
      <dgm:t>
        <a:bodyPr/>
        <a:lstStyle/>
        <a:p>
          <a:endParaRPr lang="ru-RU"/>
        </a:p>
      </dgm:t>
    </dgm:pt>
    <dgm:pt modelId="{479C91C9-AD3A-42D1-BC38-30DEFD29E631}" type="pres">
      <dgm:prSet presAssocID="{68572B7D-7585-43C7-B875-787F77F9B691}" presName="root2" presStyleCnt="0"/>
      <dgm:spPr/>
    </dgm:pt>
    <dgm:pt modelId="{ABFA84F8-BA80-430F-A0FF-7B263EB1504F}" type="pres">
      <dgm:prSet presAssocID="{68572B7D-7585-43C7-B875-787F77F9B691}" presName="LevelTwoTextNode" presStyleLbl="node2" presStyleIdx="2" presStyleCnt="6" custScaleX="140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48AA3-D130-4162-B502-A6C7E3480B4A}" type="pres">
      <dgm:prSet presAssocID="{68572B7D-7585-43C7-B875-787F77F9B691}" presName="level3hierChild" presStyleCnt="0"/>
      <dgm:spPr/>
    </dgm:pt>
    <dgm:pt modelId="{3858DAD5-5DA9-4043-B75F-E6EC4B7832E8}" type="pres">
      <dgm:prSet presAssocID="{3B66A542-22AC-4D2E-9DE5-FBFAE008352C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CE127EB7-65A7-4FCF-94A7-C002E536CC23}" type="pres">
      <dgm:prSet presAssocID="{3B66A542-22AC-4D2E-9DE5-FBFAE008352C}" presName="connTx" presStyleLbl="parChTrans1D2" presStyleIdx="3" presStyleCnt="6"/>
      <dgm:spPr/>
      <dgm:t>
        <a:bodyPr/>
        <a:lstStyle/>
        <a:p>
          <a:endParaRPr lang="ru-RU"/>
        </a:p>
      </dgm:t>
    </dgm:pt>
    <dgm:pt modelId="{A8DAC9B6-000A-4B2B-A52A-92302988ADCE}" type="pres">
      <dgm:prSet presAssocID="{EAA7BE53-740D-4BDE-9EF6-A60860101B40}" presName="root2" presStyleCnt="0"/>
      <dgm:spPr/>
    </dgm:pt>
    <dgm:pt modelId="{1BA5831A-F29B-4881-94B0-EFE01353237B}" type="pres">
      <dgm:prSet presAssocID="{EAA7BE53-740D-4BDE-9EF6-A60860101B40}" presName="LevelTwoTextNode" presStyleLbl="node2" presStyleIdx="3" presStyleCnt="6" custScaleX="140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F8078A-7F2C-4233-BC38-002D5DFA352D}" type="pres">
      <dgm:prSet presAssocID="{EAA7BE53-740D-4BDE-9EF6-A60860101B40}" presName="level3hierChild" presStyleCnt="0"/>
      <dgm:spPr/>
    </dgm:pt>
    <dgm:pt modelId="{650084A8-1D93-4E21-B1BE-40892A265A83}" type="pres">
      <dgm:prSet presAssocID="{F5C11F3D-7FED-49F7-A651-B43AC06A117C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8376B0CD-3153-4E43-BB2A-626FB35867CB}" type="pres">
      <dgm:prSet presAssocID="{F5C11F3D-7FED-49F7-A651-B43AC06A117C}" presName="connTx" presStyleLbl="parChTrans1D2" presStyleIdx="4" presStyleCnt="6"/>
      <dgm:spPr/>
      <dgm:t>
        <a:bodyPr/>
        <a:lstStyle/>
        <a:p>
          <a:endParaRPr lang="ru-RU"/>
        </a:p>
      </dgm:t>
    </dgm:pt>
    <dgm:pt modelId="{73EF49C7-547D-4BFC-A84B-58402423B1F2}" type="pres">
      <dgm:prSet presAssocID="{7CCE3E7F-6BE2-4D0F-B10F-F710F3990F86}" presName="root2" presStyleCnt="0"/>
      <dgm:spPr/>
    </dgm:pt>
    <dgm:pt modelId="{D01F3B39-EB1D-4AFA-A069-86B30E0AF0B5}" type="pres">
      <dgm:prSet presAssocID="{7CCE3E7F-6BE2-4D0F-B10F-F710F3990F86}" presName="LevelTwoTextNode" presStyleLbl="node2" presStyleIdx="4" presStyleCnt="6" custScaleX="140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2A9498-FFEF-4681-8DCC-86D491909856}" type="pres">
      <dgm:prSet presAssocID="{7CCE3E7F-6BE2-4D0F-B10F-F710F3990F86}" presName="level3hierChild" presStyleCnt="0"/>
      <dgm:spPr/>
    </dgm:pt>
    <dgm:pt modelId="{191A4B42-E937-4E58-9D19-E85502A67256}" type="pres">
      <dgm:prSet presAssocID="{B3AAC159-1E2E-44C7-AFB9-F550ADCEF903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868B48AF-E2B4-4EEF-BA09-D471A616E6E9}" type="pres">
      <dgm:prSet presAssocID="{B3AAC159-1E2E-44C7-AFB9-F550ADCEF903}" presName="connTx" presStyleLbl="parChTrans1D2" presStyleIdx="5" presStyleCnt="6"/>
      <dgm:spPr/>
      <dgm:t>
        <a:bodyPr/>
        <a:lstStyle/>
        <a:p>
          <a:endParaRPr lang="ru-RU"/>
        </a:p>
      </dgm:t>
    </dgm:pt>
    <dgm:pt modelId="{00C57814-BB16-4D27-8B6C-E19CA9C0E862}" type="pres">
      <dgm:prSet presAssocID="{A3CB24F5-3898-4C0C-BEB0-58768092F930}" presName="root2" presStyleCnt="0"/>
      <dgm:spPr/>
    </dgm:pt>
    <dgm:pt modelId="{CF15C88F-49EB-4F13-AAF5-3A5B84927186}" type="pres">
      <dgm:prSet presAssocID="{A3CB24F5-3898-4C0C-BEB0-58768092F930}" presName="LevelTwoTextNode" presStyleLbl="node2" presStyleIdx="5" presStyleCnt="6" custScaleX="140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DB3C7A-B784-44D5-8D1B-A8560092A6DD}" type="pres">
      <dgm:prSet presAssocID="{A3CB24F5-3898-4C0C-BEB0-58768092F930}" presName="level3hierChild" presStyleCnt="0"/>
      <dgm:spPr/>
    </dgm:pt>
  </dgm:ptLst>
  <dgm:cxnLst>
    <dgm:cxn modelId="{4F657405-7EAA-4316-A81E-BC3D4A5D646D}" type="presOf" srcId="{F5C11F3D-7FED-49F7-A651-B43AC06A117C}" destId="{650084A8-1D93-4E21-B1BE-40892A265A83}" srcOrd="0" destOrd="0" presId="urn:microsoft.com/office/officeart/2008/layout/HorizontalMultiLevelHierarchy"/>
    <dgm:cxn modelId="{B5A0689D-7E14-48F8-83A8-7EE695365A94}" type="presOf" srcId="{B5EDA726-921C-4C18-9AEF-559A99B1FDC6}" destId="{FB6195E1-0DC0-430F-B88A-5618FA8970C0}" srcOrd="1" destOrd="0" presId="urn:microsoft.com/office/officeart/2008/layout/HorizontalMultiLevelHierarchy"/>
    <dgm:cxn modelId="{983229F0-EB3B-4B8E-BC39-865BFB4FCCB0}" type="presOf" srcId="{F5C11F3D-7FED-49F7-A651-B43AC06A117C}" destId="{8376B0CD-3153-4E43-BB2A-626FB35867CB}" srcOrd="1" destOrd="0" presId="urn:microsoft.com/office/officeart/2008/layout/HorizontalMultiLevelHierarchy"/>
    <dgm:cxn modelId="{92DDDB74-F3E5-48AD-A7F5-09047BF02849}" type="presOf" srcId="{5456DBD2-1655-4CE5-8259-6807F8B53713}" destId="{236B07DC-C588-45E0-855E-C232AD8668DA}" srcOrd="0" destOrd="0" presId="urn:microsoft.com/office/officeart/2008/layout/HorizontalMultiLevelHierarchy"/>
    <dgm:cxn modelId="{93ABA563-68A7-4FC1-9E37-4E4C8800B986}" type="presOf" srcId="{E9F0FCD7-FBE2-48EE-947F-7739AF86690C}" destId="{B48F3C8B-8785-494C-A568-A16458F07688}" srcOrd="0" destOrd="0" presId="urn:microsoft.com/office/officeart/2008/layout/HorizontalMultiLevelHierarchy"/>
    <dgm:cxn modelId="{88FF373B-A452-47E8-BD4A-44E1013F33F7}" srcId="{5456DBD2-1655-4CE5-8259-6807F8B53713}" destId="{A3CB24F5-3898-4C0C-BEB0-58768092F930}" srcOrd="5" destOrd="0" parTransId="{B3AAC159-1E2E-44C7-AFB9-F550ADCEF903}" sibTransId="{FFB0787C-CCA2-4F56-BB3B-139D9D8C657D}"/>
    <dgm:cxn modelId="{EE99E02B-10C1-4115-B0E7-7088F102F47D}" type="presOf" srcId="{EAA7BE53-740D-4BDE-9EF6-A60860101B40}" destId="{1BA5831A-F29B-4881-94B0-EFE01353237B}" srcOrd="0" destOrd="0" presId="urn:microsoft.com/office/officeart/2008/layout/HorizontalMultiLevelHierarchy"/>
    <dgm:cxn modelId="{353EC736-7052-4F4F-8EBB-C8A373429BA5}" srcId="{5456DBD2-1655-4CE5-8259-6807F8B53713}" destId="{F24CDCF1-CD84-410C-BB67-A779240F6D9C}" srcOrd="1" destOrd="0" parTransId="{DB878EA3-E326-4A19-B174-39E91351D4D6}" sibTransId="{B598ACBF-BD36-4DC9-8557-AB966F756B47}"/>
    <dgm:cxn modelId="{03A28A8B-C7F3-4984-9BC3-C201F0334A99}" type="presOf" srcId="{DB878EA3-E326-4A19-B174-39E91351D4D6}" destId="{052D9E9C-9B66-4746-BA97-8C846804F143}" srcOrd="1" destOrd="0" presId="urn:microsoft.com/office/officeart/2008/layout/HorizontalMultiLevelHierarchy"/>
    <dgm:cxn modelId="{79BE5E1E-5F8C-43CA-805D-06C8B7B31EDF}" type="presOf" srcId="{C1F80A58-A8C0-46A0-97A7-E0B71CD256CC}" destId="{F4D0480A-69A5-41ED-B887-C9642F188B8E}" srcOrd="1" destOrd="0" presId="urn:microsoft.com/office/officeart/2008/layout/HorizontalMultiLevelHierarchy"/>
    <dgm:cxn modelId="{156D41AA-2C67-41CE-8CC7-C288FC9B13A8}" type="presOf" srcId="{B5EDA726-921C-4C18-9AEF-559A99B1FDC6}" destId="{5F8FF56B-9C99-410A-8D27-5F150AF293A0}" srcOrd="0" destOrd="0" presId="urn:microsoft.com/office/officeart/2008/layout/HorizontalMultiLevelHierarchy"/>
    <dgm:cxn modelId="{D34FA314-D72B-4967-AC11-C289A458DD6F}" type="presOf" srcId="{C1F80A58-A8C0-46A0-97A7-E0B71CD256CC}" destId="{9EC4F4BA-7706-42A1-B792-64B0E02E9E14}" srcOrd="0" destOrd="0" presId="urn:microsoft.com/office/officeart/2008/layout/HorizontalMultiLevelHierarchy"/>
    <dgm:cxn modelId="{E5B3DE67-DBD0-4428-BCB9-01426FA39E28}" type="presOf" srcId="{DB878EA3-E326-4A19-B174-39E91351D4D6}" destId="{8EEEECBC-1C77-47F7-A0F1-0611A0C8E05C}" srcOrd="0" destOrd="0" presId="urn:microsoft.com/office/officeart/2008/layout/HorizontalMultiLevelHierarchy"/>
    <dgm:cxn modelId="{99ECEA89-091D-4C7A-BC08-FCCF4AF52BE2}" type="presOf" srcId="{B3AAC159-1E2E-44C7-AFB9-F550ADCEF903}" destId="{868B48AF-E2B4-4EEF-BA09-D471A616E6E9}" srcOrd="1" destOrd="0" presId="urn:microsoft.com/office/officeart/2008/layout/HorizontalMultiLevelHierarchy"/>
    <dgm:cxn modelId="{93C214BC-0CF8-4C1F-A8BE-B2E233357983}" srcId="{5456DBD2-1655-4CE5-8259-6807F8B53713}" destId="{EAA7BE53-740D-4BDE-9EF6-A60860101B40}" srcOrd="3" destOrd="0" parTransId="{3B66A542-22AC-4D2E-9DE5-FBFAE008352C}" sibTransId="{8562C1BC-58DA-4A2A-9DAE-6974F5DE00DF}"/>
    <dgm:cxn modelId="{89F2C616-CEFC-4EE9-B237-5FBD64EBD7CC}" type="presOf" srcId="{3B66A542-22AC-4D2E-9DE5-FBFAE008352C}" destId="{3858DAD5-5DA9-4043-B75F-E6EC4B7832E8}" srcOrd="0" destOrd="0" presId="urn:microsoft.com/office/officeart/2008/layout/HorizontalMultiLevelHierarchy"/>
    <dgm:cxn modelId="{D29ABF43-4A48-4120-AB73-20047AF724A9}" srcId="{76140067-5CF6-4DF5-B4EF-96B15DD09CD4}" destId="{5456DBD2-1655-4CE5-8259-6807F8B53713}" srcOrd="0" destOrd="0" parTransId="{98BF1F57-2656-4DA6-9EC7-716FA94480CB}" sibTransId="{5349E958-AD26-4912-B7AC-892D619316EF}"/>
    <dgm:cxn modelId="{92C4A3A9-C20A-4EC0-A5CB-C5AB4CB8EF73}" type="presOf" srcId="{76140067-5CF6-4DF5-B4EF-96B15DD09CD4}" destId="{3BAFB2FB-27AF-476C-B8D3-9AEA3D21B026}" srcOrd="0" destOrd="0" presId="urn:microsoft.com/office/officeart/2008/layout/HorizontalMultiLevelHierarchy"/>
    <dgm:cxn modelId="{95C4DD5B-E69F-4E44-BB38-89BBDBBCF7B5}" srcId="{5456DBD2-1655-4CE5-8259-6807F8B53713}" destId="{E9F0FCD7-FBE2-48EE-947F-7739AF86690C}" srcOrd="0" destOrd="0" parTransId="{C1F80A58-A8C0-46A0-97A7-E0B71CD256CC}" sibTransId="{14491872-ABD3-4B4E-B81F-8B35F7595393}"/>
    <dgm:cxn modelId="{D1CF9656-E949-4EA8-96F3-3C7CBF428948}" type="presOf" srcId="{B3AAC159-1E2E-44C7-AFB9-F550ADCEF903}" destId="{191A4B42-E937-4E58-9D19-E85502A67256}" srcOrd="0" destOrd="0" presId="urn:microsoft.com/office/officeart/2008/layout/HorizontalMultiLevelHierarchy"/>
    <dgm:cxn modelId="{B6B1E41B-1E65-464A-B40C-7D9DEE4B4A49}" srcId="{5456DBD2-1655-4CE5-8259-6807F8B53713}" destId="{7CCE3E7F-6BE2-4D0F-B10F-F710F3990F86}" srcOrd="4" destOrd="0" parTransId="{F5C11F3D-7FED-49F7-A651-B43AC06A117C}" sibTransId="{FDE2A1AC-1117-4880-BFA4-B7C77BB35B92}"/>
    <dgm:cxn modelId="{C2CD4941-F088-4C4B-91AA-770AD3CBFF86}" type="presOf" srcId="{A3CB24F5-3898-4C0C-BEB0-58768092F930}" destId="{CF15C88F-49EB-4F13-AAF5-3A5B84927186}" srcOrd="0" destOrd="0" presId="urn:microsoft.com/office/officeart/2008/layout/HorizontalMultiLevelHierarchy"/>
    <dgm:cxn modelId="{34BF85AC-2C7D-492B-A07E-36E5E334470D}" type="presOf" srcId="{F24CDCF1-CD84-410C-BB67-A779240F6D9C}" destId="{62718362-7702-4E40-804B-CC4056147E36}" srcOrd="0" destOrd="0" presId="urn:microsoft.com/office/officeart/2008/layout/HorizontalMultiLevelHierarchy"/>
    <dgm:cxn modelId="{862CE88D-6536-4AFF-B880-B17ECCA72356}" type="presOf" srcId="{7CCE3E7F-6BE2-4D0F-B10F-F710F3990F86}" destId="{D01F3B39-EB1D-4AFA-A069-86B30E0AF0B5}" srcOrd="0" destOrd="0" presId="urn:microsoft.com/office/officeart/2008/layout/HorizontalMultiLevelHierarchy"/>
    <dgm:cxn modelId="{798E645C-F4BF-4E27-9FFE-7C1C99CC9EF3}" srcId="{5456DBD2-1655-4CE5-8259-6807F8B53713}" destId="{68572B7D-7585-43C7-B875-787F77F9B691}" srcOrd="2" destOrd="0" parTransId="{B5EDA726-921C-4C18-9AEF-559A99B1FDC6}" sibTransId="{0E9FF539-0F32-4BA0-960C-BFFA7FA42EAC}"/>
    <dgm:cxn modelId="{0F918AF9-4F65-47A7-916E-BBC1E53BD906}" type="presOf" srcId="{68572B7D-7585-43C7-B875-787F77F9B691}" destId="{ABFA84F8-BA80-430F-A0FF-7B263EB1504F}" srcOrd="0" destOrd="0" presId="urn:microsoft.com/office/officeart/2008/layout/HorizontalMultiLevelHierarchy"/>
    <dgm:cxn modelId="{C4842635-C7A0-4020-855A-8DEFFE9A1EB4}" type="presOf" srcId="{3B66A542-22AC-4D2E-9DE5-FBFAE008352C}" destId="{CE127EB7-65A7-4FCF-94A7-C002E536CC23}" srcOrd="1" destOrd="0" presId="urn:microsoft.com/office/officeart/2008/layout/HorizontalMultiLevelHierarchy"/>
    <dgm:cxn modelId="{51C1B814-A830-4582-B694-24E5A8B14617}" type="presParOf" srcId="{3BAFB2FB-27AF-476C-B8D3-9AEA3D21B026}" destId="{07F34B07-5A10-40BD-8E1C-6E58C93D4FD5}" srcOrd="0" destOrd="0" presId="urn:microsoft.com/office/officeart/2008/layout/HorizontalMultiLevelHierarchy"/>
    <dgm:cxn modelId="{250C6B93-CCBD-467D-A1E3-946363941F4A}" type="presParOf" srcId="{07F34B07-5A10-40BD-8E1C-6E58C93D4FD5}" destId="{236B07DC-C588-45E0-855E-C232AD8668DA}" srcOrd="0" destOrd="0" presId="urn:microsoft.com/office/officeart/2008/layout/HorizontalMultiLevelHierarchy"/>
    <dgm:cxn modelId="{96366481-F1D1-48E9-A634-0554D89ECE11}" type="presParOf" srcId="{07F34B07-5A10-40BD-8E1C-6E58C93D4FD5}" destId="{6895C0C2-D846-4B40-8202-682C36245CA4}" srcOrd="1" destOrd="0" presId="urn:microsoft.com/office/officeart/2008/layout/HorizontalMultiLevelHierarchy"/>
    <dgm:cxn modelId="{7256A02E-0FCE-4361-8BF4-20501276E8AF}" type="presParOf" srcId="{6895C0C2-D846-4B40-8202-682C36245CA4}" destId="{9EC4F4BA-7706-42A1-B792-64B0E02E9E14}" srcOrd="0" destOrd="0" presId="urn:microsoft.com/office/officeart/2008/layout/HorizontalMultiLevelHierarchy"/>
    <dgm:cxn modelId="{29662FAE-D3CF-4A18-BA78-14D812A7143F}" type="presParOf" srcId="{9EC4F4BA-7706-42A1-B792-64B0E02E9E14}" destId="{F4D0480A-69A5-41ED-B887-C9642F188B8E}" srcOrd="0" destOrd="0" presId="urn:microsoft.com/office/officeart/2008/layout/HorizontalMultiLevelHierarchy"/>
    <dgm:cxn modelId="{8D0BA312-60BE-42D7-8847-56FA42D5E0F6}" type="presParOf" srcId="{6895C0C2-D846-4B40-8202-682C36245CA4}" destId="{8258C8C4-7F1B-43C5-99C5-38A23BE48980}" srcOrd="1" destOrd="0" presId="urn:microsoft.com/office/officeart/2008/layout/HorizontalMultiLevelHierarchy"/>
    <dgm:cxn modelId="{19E8534C-5DF6-43E2-8180-6611AA4DB581}" type="presParOf" srcId="{8258C8C4-7F1B-43C5-99C5-38A23BE48980}" destId="{B48F3C8B-8785-494C-A568-A16458F07688}" srcOrd="0" destOrd="0" presId="urn:microsoft.com/office/officeart/2008/layout/HorizontalMultiLevelHierarchy"/>
    <dgm:cxn modelId="{37F516EE-6CC7-4E1E-A619-83FD1C6A345C}" type="presParOf" srcId="{8258C8C4-7F1B-43C5-99C5-38A23BE48980}" destId="{A810014A-19AB-4B35-B261-08B340569ECE}" srcOrd="1" destOrd="0" presId="urn:microsoft.com/office/officeart/2008/layout/HorizontalMultiLevelHierarchy"/>
    <dgm:cxn modelId="{F8030AEB-7AB2-4C50-8EC7-CD8A02C4AC1C}" type="presParOf" srcId="{6895C0C2-D846-4B40-8202-682C36245CA4}" destId="{8EEEECBC-1C77-47F7-A0F1-0611A0C8E05C}" srcOrd="2" destOrd="0" presId="urn:microsoft.com/office/officeart/2008/layout/HorizontalMultiLevelHierarchy"/>
    <dgm:cxn modelId="{FFB731C7-07E3-4A70-8413-CCA7563FAD45}" type="presParOf" srcId="{8EEEECBC-1C77-47F7-A0F1-0611A0C8E05C}" destId="{052D9E9C-9B66-4746-BA97-8C846804F143}" srcOrd="0" destOrd="0" presId="urn:microsoft.com/office/officeart/2008/layout/HorizontalMultiLevelHierarchy"/>
    <dgm:cxn modelId="{8CE438DD-7123-4187-A4C2-C84ACC3B3806}" type="presParOf" srcId="{6895C0C2-D846-4B40-8202-682C36245CA4}" destId="{CC8F93DD-1898-4355-A24C-92830E11103A}" srcOrd="3" destOrd="0" presId="urn:microsoft.com/office/officeart/2008/layout/HorizontalMultiLevelHierarchy"/>
    <dgm:cxn modelId="{5DFD77AE-0DCF-46BF-922A-07A1127AF5D7}" type="presParOf" srcId="{CC8F93DD-1898-4355-A24C-92830E11103A}" destId="{62718362-7702-4E40-804B-CC4056147E36}" srcOrd="0" destOrd="0" presId="urn:microsoft.com/office/officeart/2008/layout/HorizontalMultiLevelHierarchy"/>
    <dgm:cxn modelId="{0579E0F6-9649-49F0-82F7-21BDD4DCCD1D}" type="presParOf" srcId="{CC8F93DD-1898-4355-A24C-92830E11103A}" destId="{97FDCF79-3D07-409D-96BF-0F7BD045B698}" srcOrd="1" destOrd="0" presId="urn:microsoft.com/office/officeart/2008/layout/HorizontalMultiLevelHierarchy"/>
    <dgm:cxn modelId="{2C9D15F4-911C-4692-B27D-4E0B45BBB603}" type="presParOf" srcId="{6895C0C2-D846-4B40-8202-682C36245CA4}" destId="{5F8FF56B-9C99-410A-8D27-5F150AF293A0}" srcOrd="4" destOrd="0" presId="urn:microsoft.com/office/officeart/2008/layout/HorizontalMultiLevelHierarchy"/>
    <dgm:cxn modelId="{3A7ED0C8-DE92-4B96-B151-AE00F6711E33}" type="presParOf" srcId="{5F8FF56B-9C99-410A-8D27-5F150AF293A0}" destId="{FB6195E1-0DC0-430F-B88A-5618FA8970C0}" srcOrd="0" destOrd="0" presId="urn:microsoft.com/office/officeart/2008/layout/HorizontalMultiLevelHierarchy"/>
    <dgm:cxn modelId="{BFDE0C1C-0B88-4D8B-92DF-D3E7D17CDEA3}" type="presParOf" srcId="{6895C0C2-D846-4B40-8202-682C36245CA4}" destId="{479C91C9-AD3A-42D1-BC38-30DEFD29E631}" srcOrd="5" destOrd="0" presId="urn:microsoft.com/office/officeart/2008/layout/HorizontalMultiLevelHierarchy"/>
    <dgm:cxn modelId="{15FE16D7-60E5-423B-BAA8-E8C9FCA75C66}" type="presParOf" srcId="{479C91C9-AD3A-42D1-BC38-30DEFD29E631}" destId="{ABFA84F8-BA80-430F-A0FF-7B263EB1504F}" srcOrd="0" destOrd="0" presId="urn:microsoft.com/office/officeart/2008/layout/HorizontalMultiLevelHierarchy"/>
    <dgm:cxn modelId="{228C1F66-24C6-4A13-9A77-C505B23D6A61}" type="presParOf" srcId="{479C91C9-AD3A-42D1-BC38-30DEFD29E631}" destId="{B7448AA3-D130-4162-B502-A6C7E3480B4A}" srcOrd="1" destOrd="0" presId="urn:microsoft.com/office/officeart/2008/layout/HorizontalMultiLevelHierarchy"/>
    <dgm:cxn modelId="{45863F13-205B-4A6F-80BD-AAE2A4256D07}" type="presParOf" srcId="{6895C0C2-D846-4B40-8202-682C36245CA4}" destId="{3858DAD5-5DA9-4043-B75F-E6EC4B7832E8}" srcOrd="6" destOrd="0" presId="urn:microsoft.com/office/officeart/2008/layout/HorizontalMultiLevelHierarchy"/>
    <dgm:cxn modelId="{29565B2D-86C0-417B-89CC-D18B0CEFF5A4}" type="presParOf" srcId="{3858DAD5-5DA9-4043-B75F-E6EC4B7832E8}" destId="{CE127EB7-65A7-4FCF-94A7-C002E536CC23}" srcOrd="0" destOrd="0" presId="urn:microsoft.com/office/officeart/2008/layout/HorizontalMultiLevelHierarchy"/>
    <dgm:cxn modelId="{7EB8EFB6-BA03-4CBB-A0FF-40F6BAEA80BF}" type="presParOf" srcId="{6895C0C2-D846-4B40-8202-682C36245CA4}" destId="{A8DAC9B6-000A-4B2B-A52A-92302988ADCE}" srcOrd="7" destOrd="0" presId="urn:microsoft.com/office/officeart/2008/layout/HorizontalMultiLevelHierarchy"/>
    <dgm:cxn modelId="{7130E1A8-7C69-4EC3-91F9-834006A0E3A5}" type="presParOf" srcId="{A8DAC9B6-000A-4B2B-A52A-92302988ADCE}" destId="{1BA5831A-F29B-4881-94B0-EFE01353237B}" srcOrd="0" destOrd="0" presId="urn:microsoft.com/office/officeart/2008/layout/HorizontalMultiLevelHierarchy"/>
    <dgm:cxn modelId="{ACAE788D-79AD-4427-8A17-74203EEBBBA2}" type="presParOf" srcId="{A8DAC9B6-000A-4B2B-A52A-92302988ADCE}" destId="{05F8078A-7F2C-4233-BC38-002D5DFA352D}" srcOrd="1" destOrd="0" presId="urn:microsoft.com/office/officeart/2008/layout/HorizontalMultiLevelHierarchy"/>
    <dgm:cxn modelId="{1D59D6AC-99C8-4054-849D-DE0495773215}" type="presParOf" srcId="{6895C0C2-D846-4B40-8202-682C36245CA4}" destId="{650084A8-1D93-4E21-B1BE-40892A265A83}" srcOrd="8" destOrd="0" presId="urn:microsoft.com/office/officeart/2008/layout/HorizontalMultiLevelHierarchy"/>
    <dgm:cxn modelId="{BB074092-9925-4F5D-A4E5-DC1BC0A19C61}" type="presParOf" srcId="{650084A8-1D93-4E21-B1BE-40892A265A83}" destId="{8376B0CD-3153-4E43-BB2A-626FB35867CB}" srcOrd="0" destOrd="0" presId="urn:microsoft.com/office/officeart/2008/layout/HorizontalMultiLevelHierarchy"/>
    <dgm:cxn modelId="{B48F5C83-1F76-4290-A85A-6BED2E721265}" type="presParOf" srcId="{6895C0C2-D846-4B40-8202-682C36245CA4}" destId="{73EF49C7-547D-4BFC-A84B-58402423B1F2}" srcOrd="9" destOrd="0" presId="urn:microsoft.com/office/officeart/2008/layout/HorizontalMultiLevelHierarchy"/>
    <dgm:cxn modelId="{5BB3DE51-E3B8-47CF-8F1A-BF1E273DBB4C}" type="presParOf" srcId="{73EF49C7-547D-4BFC-A84B-58402423B1F2}" destId="{D01F3B39-EB1D-4AFA-A069-86B30E0AF0B5}" srcOrd="0" destOrd="0" presId="urn:microsoft.com/office/officeart/2008/layout/HorizontalMultiLevelHierarchy"/>
    <dgm:cxn modelId="{A96BAAA9-1A3E-429B-BE70-0C1FE3A7386B}" type="presParOf" srcId="{73EF49C7-547D-4BFC-A84B-58402423B1F2}" destId="{132A9498-FFEF-4681-8DCC-86D491909856}" srcOrd="1" destOrd="0" presId="urn:microsoft.com/office/officeart/2008/layout/HorizontalMultiLevelHierarchy"/>
    <dgm:cxn modelId="{0E9AEB5E-5D43-40C5-81BB-0C26C6FCBA28}" type="presParOf" srcId="{6895C0C2-D846-4B40-8202-682C36245CA4}" destId="{191A4B42-E937-4E58-9D19-E85502A67256}" srcOrd="10" destOrd="0" presId="urn:microsoft.com/office/officeart/2008/layout/HorizontalMultiLevelHierarchy"/>
    <dgm:cxn modelId="{C0F46BDF-C900-4B4E-9759-2F456948C125}" type="presParOf" srcId="{191A4B42-E937-4E58-9D19-E85502A67256}" destId="{868B48AF-E2B4-4EEF-BA09-D471A616E6E9}" srcOrd="0" destOrd="0" presId="urn:microsoft.com/office/officeart/2008/layout/HorizontalMultiLevelHierarchy"/>
    <dgm:cxn modelId="{8ECA0DE1-C685-467D-B656-63CD3BAA1784}" type="presParOf" srcId="{6895C0C2-D846-4B40-8202-682C36245CA4}" destId="{00C57814-BB16-4D27-8B6C-E19CA9C0E862}" srcOrd="11" destOrd="0" presId="urn:microsoft.com/office/officeart/2008/layout/HorizontalMultiLevelHierarchy"/>
    <dgm:cxn modelId="{E5946923-B116-47D9-9664-26201D3D03E8}" type="presParOf" srcId="{00C57814-BB16-4D27-8B6C-E19CA9C0E862}" destId="{CF15C88F-49EB-4F13-AAF5-3A5B84927186}" srcOrd="0" destOrd="0" presId="urn:microsoft.com/office/officeart/2008/layout/HorizontalMultiLevelHierarchy"/>
    <dgm:cxn modelId="{1CE0109F-8126-4BE1-92BF-7EF69B5E71F1}" type="presParOf" srcId="{00C57814-BB16-4D27-8B6C-E19CA9C0E862}" destId="{EADB3C7A-B784-44D5-8D1B-A8560092A6D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7294E5-0A39-4B3C-87CF-31CB111616B9}">
      <dsp:nvSpPr>
        <dsp:cNvPr id="0" name=""/>
        <dsp:cNvSpPr/>
      </dsp:nvSpPr>
      <dsp:spPr>
        <a:xfrm>
          <a:off x="0" y="64836"/>
          <a:ext cx="10817981" cy="12866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/>
            <a:t>Коронавирус</a:t>
          </a:r>
          <a:r>
            <a:rPr lang="ru-RU" sz="2300" kern="1200" dirty="0" smtClean="0"/>
            <a:t> (</a:t>
          </a:r>
          <a:r>
            <a:rPr lang="en-US" sz="2300" kern="1200" dirty="0" err="1" smtClean="0"/>
            <a:t>Coronaviridae</a:t>
          </a:r>
          <a:r>
            <a:rPr lang="en-US" sz="2300" kern="1200" dirty="0" smtClean="0"/>
            <a:t>) – </a:t>
          </a:r>
          <a:r>
            <a:rPr lang="ru-RU" sz="2300" kern="1200" dirty="0" smtClean="0"/>
            <a:t>это большое семейство РНК-содержащих вирусов, способных инфицировать человека и некоторых животных</a:t>
          </a:r>
          <a:endParaRPr lang="ru-RU" sz="2300" kern="1200" dirty="0"/>
        </a:p>
      </dsp:txBody>
      <dsp:txXfrm>
        <a:off x="0" y="64836"/>
        <a:ext cx="10817981" cy="1286634"/>
      </dsp:txXfrm>
    </dsp:sp>
    <dsp:sp modelId="{BA73E280-2919-4FD4-8551-18FC18B54D29}">
      <dsp:nvSpPr>
        <dsp:cNvPr id="0" name=""/>
        <dsp:cNvSpPr/>
      </dsp:nvSpPr>
      <dsp:spPr>
        <a:xfrm>
          <a:off x="0" y="1417711"/>
          <a:ext cx="10817981" cy="12866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У людей </a:t>
          </a:r>
          <a:r>
            <a:rPr lang="ru-RU" sz="2300" kern="1200" dirty="0" err="1" smtClean="0"/>
            <a:t>коронавирусы</a:t>
          </a:r>
          <a:r>
            <a:rPr lang="ru-RU" sz="2300" kern="1200" dirty="0" smtClean="0"/>
            <a:t> могут вызывать целый ряд заболеваний – от легких форм острой респираторной инфекции до тяжелого острого респираторного синдрома (ТОРС)</a:t>
          </a:r>
          <a:endParaRPr lang="ru-RU" sz="2300" kern="1200" dirty="0"/>
        </a:p>
      </dsp:txBody>
      <dsp:txXfrm>
        <a:off x="0" y="1417711"/>
        <a:ext cx="10817981" cy="1286634"/>
      </dsp:txXfrm>
    </dsp:sp>
    <dsp:sp modelId="{E4079E6C-AC60-432A-AC6A-35BE22CBB4E9}">
      <dsp:nvSpPr>
        <dsp:cNvPr id="0" name=""/>
        <dsp:cNvSpPr/>
      </dsp:nvSpPr>
      <dsp:spPr>
        <a:xfrm>
          <a:off x="0" y="2770585"/>
          <a:ext cx="10817981" cy="12866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i="1" u="none" kern="1200" dirty="0" smtClean="0"/>
            <a:t>Три рода </a:t>
          </a:r>
          <a:r>
            <a:rPr lang="ru-RU" sz="2300" b="0" i="1" u="none" kern="1200" dirty="0" err="1" smtClean="0"/>
            <a:t>коронавирусов</a:t>
          </a:r>
          <a:r>
            <a:rPr lang="ru-RU" sz="2300" b="0" i="1" u="none" kern="1200" dirty="0" smtClean="0"/>
            <a:t> (серологический и филогенетический анализ):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1" u="none" kern="1200" dirty="0" err="1" smtClean="0"/>
            <a:t>Alphacoronavirus</a:t>
          </a:r>
          <a:r>
            <a:rPr lang="en-US" sz="2300" b="0" i="1" u="none" kern="1200" dirty="0" smtClean="0"/>
            <a:t>, </a:t>
          </a:r>
          <a:r>
            <a:rPr lang="en-US" sz="2300" b="0" i="1" u="none" kern="1200" dirty="0" err="1" smtClean="0"/>
            <a:t>Betacoronavirus</a:t>
          </a:r>
          <a:r>
            <a:rPr lang="en-US" sz="2300" kern="1200" dirty="0" smtClean="0"/>
            <a:t> </a:t>
          </a:r>
          <a:r>
            <a:rPr lang="ru-RU" sz="2300" kern="1200" dirty="0" smtClean="0"/>
            <a:t>и </a:t>
          </a:r>
          <a:r>
            <a:rPr lang="en-US" sz="2300" b="0" i="1" u="none" kern="1200" dirty="0" err="1" smtClean="0"/>
            <a:t>Gammacoronavirus</a:t>
          </a:r>
          <a:endParaRPr lang="ru-RU" sz="2300" kern="1200" dirty="0"/>
        </a:p>
      </dsp:txBody>
      <dsp:txXfrm>
        <a:off x="0" y="2770585"/>
        <a:ext cx="10817981" cy="128663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4794CE-1A61-433F-B7B4-E11494B328CF}">
      <dsp:nvSpPr>
        <dsp:cNvPr id="0" name=""/>
        <dsp:cNvSpPr/>
      </dsp:nvSpPr>
      <dsp:spPr>
        <a:xfrm>
          <a:off x="799288" y="0"/>
          <a:ext cx="9058606" cy="1671960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D54AFCB-38F7-4092-B8BF-94436FCE395E}">
      <dsp:nvSpPr>
        <dsp:cNvPr id="0" name=""/>
        <dsp:cNvSpPr/>
      </dsp:nvSpPr>
      <dsp:spPr>
        <a:xfrm>
          <a:off x="264348" y="501588"/>
          <a:ext cx="3197155" cy="6687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2002</a:t>
          </a:r>
          <a:r>
            <a:rPr lang="ru-RU" sz="2700" kern="1200" dirty="0" smtClean="0"/>
            <a:t>г. </a:t>
          </a:r>
          <a:r>
            <a:rPr lang="en-US" sz="2700" kern="1200" dirty="0" smtClean="0"/>
            <a:t>- SARS-</a:t>
          </a:r>
          <a:r>
            <a:rPr lang="en-US" sz="2700" kern="1200" dirty="0" err="1" smtClean="0"/>
            <a:t>CoV</a:t>
          </a:r>
          <a:endParaRPr lang="ru-RU" sz="2700" kern="1200" dirty="0"/>
        </a:p>
      </dsp:txBody>
      <dsp:txXfrm>
        <a:off x="264348" y="501588"/>
        <a:ext cx="3197155" cy="668784"/>
      </dsp:txXfrm>
    </dsp:sp>
    <dsp:sp modelId="{6B029723-66E6-4C67-85FD-DABB863C0348}">
      <dsp:nvSpPr>
        <dsp:cNvPr id="0" name=""/>
        <dsp:cNvSpPr/>
      </dsp:nvSpPr>
      <dsp:spPr>
        <a:xfrm>
          <a:off x="3730014" y="501588"/>
          <a:ext cx="3197155" cy="6687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2012г. – </a:t>
          </a:r>
          <a:r>
            <a:rPr lang="en-US" sz="2700" kern="1200" dirty="0" smtClean="0"/>
            <a:t>MERS-</a:t>
          </a:r>
          <a:r>
            <a:rPr lang="en-US" sz="2700" kern="1200" dirty="0" err="1" smtClean="0"/>
            <a:t>CoV</a:t>
          </a:r>
          <a:endParaRPr lang="ru-RU" sz="2700" kern="1200" dirty="0"/>
        </a:p>
      </dsp:txBody>
      <dsp:txXfrm>
        <a:off x="3730014" y="501588"/>
        <a:ext cx="3197155" cy="668784"/>
      </dsp:txXfrm>
    </dsp:sp>
    <dsp:sp modelId="{9A1A3A55-39B2-458C-A080-934D71044906}">
      <dsp:nvSpPr>
        <dsp:cNvPr id="0" name=""/>
        <dsp:cNvSpPr/>
      </dsp:nvSpPr>
      <dsp:spPr>
        <a:xfrm>
          <a:off x="7195680" y="501588"/>
          <a:ext cx="3197155" cy="6687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 </a:t>
          </a:r>
          <a:r>
            <a:rPr lang="ru-RU" sz="2700" kern="1200" dirty="0" smtClean="0"/>
            <a:t>2019г. – 2019-</a:t>
          </a:r>
          <a:r>
            <a:rPr lang="en-US" sz="2700" kern="1200" dirty="0" err="1" smtClean="0"/>
            <a:t>nCoV</a:t>
          </a:r>
          <a:endParaRPr lang="ru-RU" sz="2700" kern="1200" dirty="0"/>
        </a:p>
      </dsp:txBody>
      <dsp:txXfrm>
        <a:off x="7195680" y="501588"/>
        <a:ext cx="3197155" cy="66878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DA9E4D-D0B6-4A81-8A63-602A6748FC51}">
      <dsp:nvSpPr>
        <dsp:cNvPr id="0" name=""/>
        <dsp:cNvSpPr/>
      </dsp:nvSpPr>
      <dsp:spPr>
        <a:xfrm>
          <a:off x="1396704" y="2458477"/>
          <a:ext cx="612849" cy="1167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6424" y="0"/>
              </a:lnTo>
              <a:lnTo>
                <a:pt x="306424" y="1167776"/>
              </a:lnTo>
              <a:lnTo>
                <a:pt x="612849" y="11677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70158" y="3009395"/>
        <a:ext cx="65941" cy="65941"/>
      </dsp:txXfrm>
    </dsp:sp>
    <dsp:sp modelId="{0BF85B1B-AB7E-4D03-A840-37C85DC12B36}">
      <dsp:nvSpPr>
        <dsp:cNvPr id="0" name=""/>
        <dsp:cNvSpPr/>
      </dsp:nvSpPr>
      <dsp:spPr>
        <a:xfrm>
          <a:off x="1396704" y="2412757"/>
          <a:ext cx="6128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2849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87807" y="2443156"/>
        <a:ext cx="30642" cy="30642"/>
      </dsp:txXfrm>
    </dsp:sp>
    <dsp:sp modelId="{09549350-34CF-47CB-8914-6D8A5F016FF0}">
      <dsp:nvSpPr>
        <dsp:cNvPr id="0" name=""/>
        <dsp:cNvSpPr/>
      </dsp:nvSpPr>
      <dsp:spPr>
        <a:xfrm>
          <a:off x="1396704" y="1290700"/>
          <a:ext cx="612849" cy="1167776"/>
        </a:xfrm>
        <a:custGeom>
          <a:avLst/>
          <a:gdLst/>
          <a:ahLst/>
          <a:cxnLst/>
          <a:rect l="0" t="0" r="0" b="0"/>
          <a:pathLst>
            <a:path>
              <a:moveTo>
                <a:pt x="0" y="1167776"/>
              </a:moveTo>
              <a:lnTo>
                <a:pt x="306424" y="1167776"/>
              </a:lnTo>
              <a:lnTo>
                <a:pt x="306424" y="0"/>
              </a:lnTo>
              <a:lnTo>
                <a:pt x="61284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70158" y="1841618"/>
        <a:ext cx="65941" cy="65941"/>
      </dsp:txXfrm>
    </dsp:sp>
    <dsp:sp modelId="{3A039197-37FA-4195-B338-6D6B6B32D969}">
      <dsp:nvSpPr>
        <dsp:cNvPr id="0" name=""/>
        <dsp:cNvSpPr/>
      </dsp:nvSpPr>
      <dsp:spPr>
        <a:xfrm rot="16200000">
          <a:off x="-1528883" y="1991366"/>
          <a:ext cx="4916955" cy="9342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kern="1200" dirty="0" smtClean="0"/>
            <a:t>Пути передачи:</a:t>
          </a:r>
          <a:endParaRPr lang="ru-RU" sz="5800" kern="1200" dirty="0"/>
        </a:p>
      </dsp:txBody>
      <dsp:txXfrm rot="16200000">
        <a:off x="-1528883" y="1991366"/>
        <a:ext cx="4916955" cy="934221"/>
      </dsp:txXfrm>
    </dsp:sp>
    <dsp:sp modelId="{27CBBB04-8944-44A0-AF50-36F92190621F}">
      <dsp:nvSpPr>
        <dsp:cNvPr id="0" name=""/>
        <dsp:cNvSpPr/>
      </dsp:nvSpPr>
      <dsp:spPr>
        <a:xfrm>
          <a:off x="2009553" y="823589"/>
          <a:ext cx="3064246" cy="9342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воздушно-капельный  (при кашле, чихании, разговоре),</a:t>
          </a:r>
          <a:endParaRPr lang="ru-RU" sz="2100" kern="1200" dirty="0"/>
        </a:p>
      </dsp:txBody>
      <dsp:txXfrm>
        <a:off x="2009553" y="823589"/>
        <a:ext cx="3064246" cy="934221"/>
      </dsp:txXfrm>
    </dsp:sp>
    <dsp:sp modelId="{1793CC36-129B-412E-809A-FECBC0374CAB}">
      <dsp:nvSpPr>
        <dsp:cNvPr id="0" name=""/>
        <dsp:cNvSpPr/>
      </dsp:nvSpPr>
      <dsp:spPr>
        <a:xfrm>
          <a:off x="2009553" y="1991366"/>
          <a:ext cx="3064246" cy="9342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воздушно-пылевой</a:t>
          </a:r>
          <a:endParaRPr lang="ru-RU" sz="2100" kern="1200" dirty="0"/>
        </a:p>
      </dsp:txBody>
      <dsp:txXfrm>
        <a:off x="2009553" y="1991366"/>
        <a:ext cx="3064246" cy="934221"/>
      </dsp:txXfrm>
    </dsp:sp>
    <dsp:sp modelId="{C5CA96C4-EB4F-4150-B6F5-3872A51CBBBB}">
      <dsp:nvSpPr>
        <dsp:cNvPr id="0" name=""/>
        <dsp:cNvSpPr/>
      </dsp:nvSpPr>
      <dsp:spPr>
        <a:xfrm>
          <a:off x="2009553" y="3159143"/>
          <a:ext cx="3064246" cy="9342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контактный</a:t>
          </a:r>
          <a:endParaRPr lang="ru-RU" sz="2100" kern="1200" dirty="0"/>
        </a:p>
      </dsp:txBody>
      <dsp:txXfrm>
        <a:off x="2009553" y="3159143"/>
        <a:ext cx="3064246" cy="93422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D5FA2E-6068-4B45-BD82-E869B2660FAE}">
      <dsp:nvSpPr>
        <dsp:cNvPr id="0" name=""/>
        <dsp:cNvSpPr/>
      </dsp:nvSpPr>
      <dsp:spPr>
        <a:xfrm>
          <a:off x="1022368" y="2526458"/>
          <a:ext cx="629795" cy="916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4897" y="0"/>
              </a:lnTo>
              <a:lnTo>
                <a:pt x="314897" y="916606"/>
              </a:lnTo>
              <a:lnTo>
                <a:pt x="629795" y="9166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09463" y="2956958"/>
        <a:ext cx="55605" cy="55605"/>
      </dsp:txXfrm>
    </dsp:sp>
    <dsp:sp modelId="{0BF85B1B-AB7E-4D03-A840-37C85DC12B36}">
      <dsp:nvSpPr>
        <dsp:cNvPr id="0" name=""/>
        <dsp:cNvSpPr/>
      </dsp:nvSpPr>
      <dsp:spPr>
        <a:xfrm>
          <a:off x="1022368" y="1664425"/>
          <a:ext cx="629795" cy="862032"/>
        </a:xfrm>
        <a:custGeom>
          <a:avLst/>
          <a:gdLst/>
          <a:ahLst/>
          <a:cxnLst/>
          <a:rect l="0" t="0" r="0" b="0"/>
          <a:pathLst>
            <a:path>
              <a:moveTo>
                <a:pt x="0" y="862032"/>
              </a:moveTo>
              <a:lnTo>
                <a:pt x="314897" y="862032"/>
              </a:lnTo>
              <a:lnTo>
                <a:pt x="314897" y="0"/>
              </a:lnTo>
              <a:lnTo>
                <a:pt x="62979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10576" y="2068752"/>
        <a:ext cx="53379" cy="53379"/>
      </dsp:txXfrm>
    </dsp:sp>
    <dsp:sp modelId="{3A039197-37FA-4195-B338-6D6B6B32D969}">
      <dsp:nvSpPr>
        <dsp:cNvPr id="0" name=""/>
        <dsp:cNvSpPr/>
      </dsp:nvSpPr>
      <dsp:spPr>
        <a:xfrm rot="16200000">
          <a:off x="-1984116" y="2046431"/>
          <a:ext cx="5052917" cy="9600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/>
            <a:t>Факторы передачи:</a:t>
          </a:r>
          <a:endParaRPr lang="ru-RU" sz="4700" kern="1200" dirty="0"/>
        </a:p>
      </dsp:txBody>
      <dsp:txXfrm rot="16200000">
        <a:off x="-1984116" y="2046431"/>
        <a:ext cx="5052917" cy="960054"/>
      </dsp:txXfrm>
    </dsp:sp>
    <dsp:sp modelId="{1793CC36-129B-412E-809A-FECBC0374CAB}">
      <dsp:nvSpPr>
        <dsp:cNvPr id="0" name=""/>
        <dsp:cNvSpPr/>
      </dsp:nvSpPr>
      <dsp:spPr>
        <a:xfrm>
          <a:off x="1652164" y="867825"/>
          <a:ext cx="3148977" cy="1593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воздух</a:t>
          </a:r>
          <a:endParaRPr lang="ru-RU" sz="1800" kern="1200" dirty="0"/>
        </a:p>
      </dsp:txBody>
      <dsp:txXfrm>
        <a:off x="1652164" y="867825"/>
        <a:ext cx="3148977" cy="1593200"/>
      </dsp:txXfrm>
    </dsp:sp>
    <dsp:sp modelId="{3F99F133-E7D4-4FA4-963E-159F68C973BF}">
      <dsp:nvSpPr>
        <dsp:cNvPr id="0" name=""/>
        <dsp:cNvSpPr/>
      </dsp:nvSpPr>
      <dsp:spPr>
        <a:xfrm>
          <a:off x="1652164" y="2701039"/>
          <a:ext cx="3148977" cy="14840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пищевые продукты и предметы обихода,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контаминированные</a:t>
          </a:r>
          <a:r>
            <a:rPr lang="ru-RU" sz="1800" kern="1200" dirty="0" smtClean="0"/>
            <a:t> 2019-</a:t>
          </a:r>
          <a:r>
            <a:rPr lang="en-US" sz="1800" kern="1200" dirty="0" err="1" smtClean="0"/>
            <a:t>nCoV</a:t>
          </a:r>
          <a:endParaRPr lang="ru-RU" sz="1800" kern="1200" dirty="0"/>
        </a:p>
      </dsp:txBody>
      <dsp:txXfrm>
        <a:off x="1652164" y="2701039"/>
        <a:ext cx="3148977" cy="148405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B9430E-F79B-4E20-9A6C-08D1F3B695FC}">
      <dsp:nvSpPr>
        <dsp:cNvPr id="0" name=""/>
        <dsp:cNvSpPr/>
      </dsp:nvSpPr>
      <dsp:spPr>
        <a:xfrm>
          <a:off x="1487262" y="2577221"/>
          <a:ext cx="563398" cy="2147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1699" y="0"/>
              </a:lnTo>
              <a:lnTo>
                <a:pt x="281699" y="2147097"/>
              </a:lnTo>
              <a:lnTo>
                <a:pt x="563398" y="21470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713467" y="3595275"/>
        <a:ext cx="110989" cy="110989"/>
      </dsp:txXfrm>
    </dsp:sp>
    <dsp:sp modelId="{32DF27A1-B21C-4004-8C7D-188B6619843D}">
      <dsp:nvSpPr>
        <dsp:cNvPr id="0" name=""/>
        <dsp:cNvSpPr/>
      </dsp:nvSpPr>
      <dsp:spPr>
        <a:xfrm>
          <a:off x="1487262" y="2577221"/>
          <a:ext cx="563398" cy="10735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1699" y="0"/>
              </a:lnTo>
              <a:lnTo>
                <a:pt x="281699" y="1073548"/>
              </a:lnTo>
              <a:lnTo>
                <a:pt x="563398" y="10735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738652" y="3083685"/>
        <a:ext cx="60620" cy="60620"/>
      </dsp:txXfrm>
    </dsp:sp>
    <dsp:sp modelId="{DCA29B1C-C47C-472F-B21A-92A0CC189D36}">
      <dsp:nvSpPr>
        <dsp:cNvPr id="0" name=""/>
        <dsp:cNvSpPr/>
      </dsp:nvSpPr>
      <dsp:spPr>
        <a:xfrm>
          <a:off x="1487262" y="2531501"/>
          <a:ext cx="5633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3398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754877" y="2563136"/>
        <a:ext cx="28169" cy="28169"/>
      </dsp:txXfrm>
    </dsp:sp>
    <dsp:sp modelId="{F27E9450-A1E8-4A84-B7A5-B9E6F14E01D9}">
      <dsp:nvSpPr>
        <dsp:cNvPr id="0" name=""/>
        <dsp:cNvSpPr/>
      </dsp:nvSpPr>
      <dsp:spPr>
        <a:xfrm>
          <a:off x="1487262" y="1503672"/>
          <a:ext cx="563398" cy="1073548"/>
        </a:xfrm>
        <a:custGeom>
          <a:avLst/>
          <a:gdLst/>
          <a:ahLst/>
          <a:cxnLst/>
          <a:rect l="0" t="0" r="0" b="0"/>
          <a:pathLst>
            <a:path>
              <a:moveTo>
                <a:pt x="0" y="1073548"/>
              </a:moveTo>
              <a:lnTo>
                <a:pt x="281699" y="1073548"/>
              </a:lnTo>
              <a:lnTo>
                <a:pt x="281699" y="0"/>
              </a:lnTo>
              <a:lnTo>
                <a:pt x="56339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738652" y="2010137"/>
        <a:ext cx="60620" cy="60620"/>
      </dsp:txXfrm>
    </dsp:sp>
    <dsp:sp modelId="{9EC4F4BA-7706-42A1-B792-64B0E02E9E14}">
      <dsp:nvSpPr>
        <dsp:cNvPr id="0" name=""/>
        <dsp:cNvSpPr/>
      </dsp:nvSpPr>
      <dsp:spPr>
        <a:xfrm>
          <a:off x="1487262" y="430124"/>
          <a:ext cx="563398" cy="2147097"/>
        </a:xfrm>
        <a:custGeom>
          <a:avLst/>
          <a:gdLst/>
          <a:ahLst/>
          <a:cxnLst/>
          <a:rect l="0" t="0" r="0" b="0"/>
          <a:pathLst>
            <a:path>
              <a:moveTo>
                <a:pt x="0" y="2147097"/>
              </a:moveTo>
              <a:lnTo>
                <a:pt x="281699" y="2147097"/>
              </a:lnTo>
              <a:lnTo>
                <a:pt x="281699" y="0"/>
              </a:lnTo>
              <a:lnTo>
                <a:pt x="56339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713467" y="1448178"/>
        <a:ext cx="110989" cy="110989"/>
      </dsp:txXfrm>
    </dsp:sp>
    <dsp:sp modelId="{236B07DC-C588-45E0-855E-C232AD8668DA}">
      <dsp:nvSpPr>
        <dsp:cNvPr id="0" name=""/>
        <dsp:cNvSpPr/>
      </dsp:nvSpPr>
      <dsp:spPr>
        <a:xfrm rot="16200000">
          <a:off x="-1202258" y="2147802"/>
          <a:ext cx="4520204" cy="8588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наличие клинических симптомов</a:t>
          </a:r>
          <a:endParaRPr lang="ru-RU" sz="2900" kern="1200" dirty="0"/>
        </a:p>
      </dsp:txBody>
      <dsp:txXfrm rot="16200000">
        <a:off x="-1202258" y="2147802"/>
        <a:ext cx="4520204" cy="858838"/>
      </dsp:txXfrm>
    </dsp:sp>
    <dsp:sp modelId="{B48F3C8B-8785-494C-A568-A16458F07688}">
      <dsp:nvSpPr>
        <dsp:cNvPr id="0" name=""/>
        <dsp:cNvSpPr/>
      </dsp:nvSpPr>
      <dsp:spPr>
        <a:xfrm>
          <a:off x="2050661" y="704"/>
          <a:ext cx="2816991" cy="8588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-повышение температуры тела (&gt;90%)</a:t>
          </a:r>
          <a:endParaRPr lang="ru-RU" sz="1900" kern="1200" dirty="0"/>
        </a:p>
      </dsp:txBody>
      <dsp:txXfrm>
        <a:off x="2050661" y="704"/>
        <a:ext cx="2816991" cy="858838"/>
      </dsp:txXfrm>
    </dsp:sp>
    <dsp:sp modelId="{D14311AA-BCBF-4E55-AABD-664B4E16BFEA}">
      <dsp:nvSpPr>
        <dsp:cNvPr id="0" name=""/>
        <dsp:cNvSpPr/>
      </dsp:nvSpPr>
      <dsp:spPr>
        <a:xfrm>
          <a:off x="2050661" y="1074253"/>
          <a:ext cx="2816991" cy="8588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-кашель (сухой или с небольшим количеством мокроты) в 80 % случаев</a:t>
          </a:r>
          <a:endParaRPr lang="ru-RU" sz="1900" kern="1200" dirty="0"/>
        </a:p>
      </dsp:txBody>
      <dsp:txXfrm>
        <a:off x="2050661" y="1074253"/>
        <a:ext cx="2816991" cy="858838"/>
      </dsp:txXfrm>
    </dsp:sp>
    <dsp:sp modelId="{B9BBE1FE-37B8-475B-888E-3D6D58E4B61E}">
      <dsp:nvSpPr>
        <dsp:cNvPr id="0" name=""/>
        <dsp:cNvSpPr/>
      </dsp:nvSpPr>
      <dsp:spPr>
        <a:xfrm>
          <a:off x="2050661" y="2147802"/>
          <a:ext cx="2816991" cy="8588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-одышка (55%)</a:t>
          </a:r>
          <a:endParaRPr lang="ru-RU" sz="1900" kern="1200" dirty="0"/>
        </a:p>
      </dsp:txBody>
      <dsp:txXfrm>
        <a:off x="2050661" y="2147802"/>
        <a:ext cx="2816991" cy="858838"/>
      </dsp:txXfrm>
    </dsp:sp>
    <dsp:sp modelId="{46F0F1A9-D5DB-4D66-B850-6665302FF5DE}">
      <dsp:nvSpPr>
        <dsp:cNvPr id="0" name=""/>
        <dsp:cNvSpPr/>
      </dsp:nvSpPr>
      <dsp:spPr>
        <a:xfrm>
          <a:off x="2050661" y="3221350"/>
          <a:ext cx="2816991" cy="8588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-миалгии и утомляемость (44%)</a:t>
          </a:r>
          <a:endParaRPr lang="ru-RU" sz="1900" kern="1200" dirty="0"/>
        </a:p>
      </dsp:txBody>
      <dsp:txXfrm>
        <a:off x="2050661" y="3221350"/>
        <a:ext cx="2816991" cy="858838"/>
      </dsp:txXfrm>
    </dsp:sp>
    <dsp:sp modelId="{20F21F3E-167E-4A49-8701-EC7693EC5579}">
      <dsp:nvSpPr>
        <dsp:cNvPr id="0" name=""/>
        <dsp:cNvSpPr/>
      </dsp:nvSpPr>
      <dsp:spPr>
        <a:xfrm>
          <a:off x="2050661" y="4294899"/>
          <a:ext cx="2816991" cy="8588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-ощущение заложенности в грудной клетке (&gt;20%)</a:t>
          </a:r>
          <a:endParaRPr lang="ru-RU" sz="1900" kern="1200" dirty="0"/>
        </a:p>
      </dsp:txBody>
      <dsp:txXfrm>
        <a:off x="2050661" y="4294899"/>
        <a:ext cx="2816991" cy="85883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1A4B42-E937-4E58-9D19-E85502A67256}">
      <dsp:nvSpPr>
        <dsp:cNvPr id="0" name=""/>
        <dsp:cNvSpPr/>
      </dsp:nvSpPr>
      <dsp:spPr>
        <a:xfrm>
          <a:off x="1302726" y="2549766"/>
          <a:ext cx="461186" cy="2196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593" y="0"/>
              </a:lnTo>
              <a:lnTo>
                <a:pt x="230593" y="2196963"/>
              </a:lnTo>
              <a:lnTo>
                <a:pt x="461186" y="21969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477198" y="3592127"/>
        <a:ext cx="112242" cy="112242"/>
      </dsp:txXfrm>
    </dsp:sp>
    <dsp:sp modelId="{650084A8-1D93-4E21-B1BE-40892A265A83}">
      <dsp:nvSpPr>
        <dsp:cNvPr id="0" name=""/>
        <dsp:cNvSpPr/>
      </dsp:nvSpPr>
      <dsp:spPr>
        <a:xfrm>
          <a:off x="1302726" y="2549766"/>
          <a:ext cx="461186" cy="1318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593" y="0"/>
              </a:lnTo>
              <a:lnTo>
                <a:pt x="230593" y="1318178"/>
              </a:lnTo>
              <a:lnTo>
                <a:pt x="461186" y="13181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98406" y="3173942"/>
        <a:ext cx="69826" cy="69826"/>
      </dsp:txXfrm>
    </dsp:sp>
    <dsp:sp modelId="{3858DAD5-5DA9-4043-B75F-E6EC4B7832E8}">
      <dsp:nvSpPr>
        <dsp:cNvPr id="0" name=""/>
        <dsp:cNvSpPr/>
      </dsp:nvSpPr>
      <dsp:spPr>
        <a:xfrm>
          <a:off x="1302726" y="2549766"/>
          <a:ext cx="461186" cy="439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593" y="0"/>
              </a:lnTo>
              <a:lnTo>
                <a:pt x="230593" y="439392"/>
              </a:lnTo>
              <a:lnTo>
                <a:pt x="461186" y="4393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517394" y="2753538"/>
        <a:ext cx="31849" cy="31849"/>
      </dsp:txXfrm>
    </dsp:sp>
    <dsp:sp modelId="{5F8FF56B-9C99-410A-8D27-5F150AF293A0}">
      <dsp:nvSpPr>
        <dsp:cNvPr id="0" name=""/>
        <dsp:cNvSpPr/>
      </dsp:nvSpPr>
      <dsp:spPr>
        <a:xfrm>
          <a:off x="1302726" y="2110373"/>
          <a:ext cx="461186" cy="439392"/>
        </a:xfrm>
        <a:custGeom>
          <a:avLst/>
          <a:gdLst/>
          <a:ahLst/>
          <a:cxnLst/>
          <a:rect l="0" t="0" r="0" b="0"/>
          <a:pathLst>
            <a:path>
              <a:moveTo>
                <a:pt x="0" y="439392"/>
              </a:moveTo>
              <a:lnTo>
                <a:pt x="230593" y="439392"/>
              </a:lnTo>
              <a:lnTo>
                <a:pt x="230593" y="0"/>
              </a:lnTo>
              <a:lnTo>
                <a:pt x="46118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517394" y="2314145"/>
        <a:ext cx="31849" cy="31849"/>
      </dsp:txXfrm>
    </dsp:sp>
    <dsp:sp modelId="{8EEEECBC-1C77-47F7-A0F1-0611A0C8E05C}">
      <dsp:nvSpPr>
        <dsp:cNvPr id="0" name=""/>
        <dsp:cNvSpPr/>
      </dsp:nvSpPr>
      <dsp:spPr>
        <a:xfrm>
          <a:off x="1302726" y="1231588"/>
          <a:ext cx="461186" cy="1318178"/>
        </a:xfrm>
        <a:custGeom>
          <a:avLst/>
          <a:gdLst/>
          <a:ahLst/>
          <a:cxnLst/>
          <a:rect l="0" t="0" r="0" b="0"/>
          <a:pathLst>
            <a:path>
              <a:moveTo>
                <a:pt x="0" y="1318178"/>
              </a:moveTo>
              <a:lnTo>
                <a:pt x="230593" y="1318178"/>
              </a:lnTo>
              <a:lnTo>
                <a:pt x="230593" y="0"/>
              </a:lnTo>
              <a:lnTo>
                <a:pt x="46118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98406" y="1855764"/>
        <a:ext cx="69826" cy="69826"/>
      </dsp:txXfrm>
    </dsp:sp>
    <dsp:sp modelId="{9EC4F4BA-7706-42A1-B792-64B0E02E9E14}">
      <dsp:nvSpPr>
        <dsp:cNvPr id="0" name=""/>
        <dsp:cNvSpPr/>
      </dsp:nvSpPr>
      <dsp:spPr>
        <a:xfrm>
          <a:off x="1302726" y="352802"/>
          <a:ext cx="461186" cy="2196963"/>
        </a:xfrm>
        <a:custGeom>
          <a:avLst/>
          <a:gdLst/>
          <a:ahLst/>
          <a:cxnLst/>
          <a:rect l="0" t="0" r="0" b="0"/>
          <a:pathLst>
            <a:path>
              <a:moveTo>
                <a:pt x="0" y="2196963"/>
              </a:moveTo>
              <a:lnTo>
                <a:pt x="230593" y="2196963"/>
              </a:lnTo>
              <a:lnTo>
                <a:pt x="230593" y="0"/>
              </a:lnTo>
              <a:lnTo>
                <a:pt x="46118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477198" y="1395163"/>
        <a:ext cx="112242" cy="112242"/>
      </dsp:txXfrm>
    </dsp:sp>
    <dsp:sp modelId="{236B07DC-C588-45E0-855E-C232AD8668DA}">
      <dsp:nvSpPr>
        <dsp:cNvPr id="0" name=""/>
        <dsp:cNvSpPr/>
      </dsp:nvSpPr>
      <dsp:spPr>
        <a:xfrm rot="16200000">
          <a:off x="-1127828" y="2198252"/>
          <a:ext cx="4158079" cy="7030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Клинические варианты и проявления 2019-</a:t>
          </a:r>
          <a:r>
            <a:rPr lang="en-US" sz="2000" b="1" kern="1200" dirty="0" err="1" smtClean="0"/>
            <a:t>nCoV</a:t>
          </a:r>
          <a:r>
            <a:rPr lang="en-US" sz="2000" b="1" kern="1200" dirty="0" smtClean="0"/>
            <a:t> </a:t>
          </a:r>
          <a:r>
            <a:rPr lang="ru-RU" sz="2000" b="1" kern="1200" dirty="0" smtClean="0"/>
            <a:t>инфекции:</a:t>
          </a:r>
          <a:endParaRPr lang="ru-RU" sz="2000" b="1" kern="1200" dirty="0"/>
        </a:p>
      </dsp:txBody>
      <dsp:txXfrm rot="16200000">
        <a:off x="-1127828" y="2198252"/>
        <a:ext cx="4158079" cy="703028"/>
      </dsp:txXfrm>
    </dsp:sp>
    <dsp:sp modelId="{B48F3C8B-8785-494C-A568-A16458F07688}">
      <dsp:nvSpPr>
        <dsp:cNvPr id="0" name=""/>
        <dsp:cNvSpPr/>
      </dsp:nvSpPr>
      <dsp:spPr>
        <a:xfrm>
          <a:off x="1763912" y="1288"/>
          <a:ext cx="3229228" cy="7030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none" kern="1200" dirty="0" smtClean="0"/>
            <a:t>Острая респираторная вирусная инфекция легкого течения.</a:t>
          </a:r>
          <a:endParaRPr lang="ru-RU" sz="1600" kern="1200" dirty="0"/>
        </a:p>
      </dsp:txBody>
      <dsp:txXfrm>
        <a:off x="1763912" y="1288"/>
        <a:ext cx="3229228" cy="703028"/>
      </dsp:txXfrm>
    </dsp:sp>
    <dsp:sp modelId="{62718362-7702-4E40-804B-CC4056147E36}">
      <dsp:nvSpPr>
        <dsp:cNvPr id="0" name=""/>
        <dsp:cNvSpPr/>
      </dsp:nvSpPr>
      <dsp:spPr>
        <a:xfrm>
          <a:off x="1763912" y="880074"/>
          <a:ext cx="3229228" cy="7030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none" kern="1200" dirty="0" smtClean="0"/>
            <a:t>Пневмония без дыхательной недостаточности.</a:t>
          </a:r>
          <a:endParaRPr lang="ru-RU" sz="1600" u="none" kern="1200" dirty="0"/>
        </a:p>
      </dsp:txBody>
      <dsp:txXfrm>
        <a:off x="1763912" y="880074"/>
        <a:ext cx="3229228" cy="703028"/>
      </dsp:txXfrm>
    </dsp:sp>
    <dsp:sp modelId="{ABFA84F8-BA80-430F-A0FF-7B263EB1504F}">
      <dsp:nvSpPr>
        <dsp:cNvPr id="0" name=""/>
        <dsp:cNvSpPr/>
      </dsp:nvSpPr>
      <dsp:spPr>
        <a:xfrm>
          <a:off x="1763912" y="1758859"/>
          <a:ext cx="3229228" cy="7030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none" kern="1200" dirty="0" smtClean="0"/>
            <a:t>Пневмония с ОДН.</a:t>
          </a:r>
          <a:endParaRPr lang="ru-RU" sz="1600" u="none" kern="1200" dirty="0"/>
        </a:p>
      </dsp:txBody>
      <dsp:txXfrm>
        <a:off x="1763912" y="1758859"/>
        <a:ext cx="3229228" cy="703028"/>
      </dsp:txXfrm>
    </dsp:sp>
    <dsp:sp modelId="{1BA5831A-F29B-4881-94B0-EFE01353237B}">
      <dsp:nvSpPr>
        <dsp:cNvPr id="0" name=""/>
        <dsp:cNvSpPr/>
      </dsp:nvSpPr>
      <dsp:spPr>
        <a:xfrm>
          <a:off x="1763912" y="2637645"/>
          <a:ext cx="3229228" cy="7030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none" kern="1200" dirty="0" smtClean="0"/>
            <a:t>ОРДС.</a:t>
          </a:r>
          <a:endParaRPr lang="ru-RU" sz="1600" u="none" kern="1200" dirty="0"/>
        </a:p>
      </dsp:txBody>
      <dsp:txXfrm>
        <a:off x="1763912" y="2637645"/>
        <a:ext cx="3229228" cy="703028"/>
      </dsp:txXfrm>
    </dsp:sp>
    <dsp:sp modelId="{D01F3B39-EB1D-4AFA-A069-86B30E0AF0B5}">
      <dsp:nvSpPr>
        <dsp:cNvPr id="0" name=""/>
        <dsp:cNvSpPr/>
      </dsp:nvSpPr>
      <dsp:spPr>
        <a:xfrm>
          <a:off x="1763912" y="3516430"/>
          <a:ext cx="3229228" cy="7030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none" kern="1200" dirty="0" smtClean="0"/>
            <a:t>Сепсис.</a:t>
          </a:r>
          <a:endParaRPr lang="ru-RU" sz="1600" u="none" kern="1200" dirty="0"/>
        </a:p>
      </dsp:txBody>
      <dsp:txXfrm>
        <a:off x="1763912" y="3516430"/>
        <a:ext cx="3229228" cy="703028"/>
      </dsp:txXfrm>
    </dsp:sp>
    <dsp:sp modelId="{CF15C88F-49EB-4F13-AAF5-3A5B84927186}">
      <dsp:nvSpPr>
        <dsp:cNvPr id="0" name=""/>
        <dsp:cNvSpPr/>
      </dsp:nvSpPr>
      <dsp:spPr>
        <a:xfrm>
          <a:off x="1763912" y="4395216"/>
          <a:ext cx="3229228" cy="7030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none" kern="1200" dirty="0" smtClean="0"/>
            <a:t>Септический (инфекционно-токсический) шок.</a:t>
          </a:r>
          <a:endParaRPr lang="ru-RU" sz="1600" u="none" kern="1200" dirty="0"/>
        </a:p>
      </dsp:txBody>
      <dsp:txXfrm>
        <a:off x="1763912" y="4395216"/>
        <a:ext cx="3229228" cy="703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A190A-8DA6-48E6-8FF0-3F1807456E4E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1BEC7-3359-492A-85F4-72B5EA00711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803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D79641-E96E-49CE-8140-0F5EFB938947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  <p:sp>
        <p:nvSpPr>
          <p:cNvPr id="343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+mn-lt"/>
              </a:rPr>
              <a:t>Само </a:t>
            </a:r>
            <a:r>
              <a:rPr lang="ru-RU" b="1" dirty="0" err="1" smtClean="0">
                <a:latin typeface="+mn-lt"/>
              </a:rPr>
              <a:t>антипрививочное</a:t>
            </a:r>
            <a:r>
              <a:rPr lang="ru-RU" b="1" dirty="0" smtClean="0">
                <a:latin typeface="+mn-lt"/>
              </a:rPr>
              <a:t> движение – источник немалой прибыли, </a:t>
            </a:r>
            <a:r>
              <a:rPr lang="ru-RU" dirty="0" smtClean="0">
                <a:latin typeface="+mn-lt"/>
              </a:rPr>
              <a:t>то есть, удовлетворяет предпринимательские и  рентные интересы его участников следующим образом: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– доля от компенсаций жертвам </a:t>
            </a:r>
            <a:r>
              <a:rPr lang="ru-RU" dirty="0" err="1" smtClean="0">
                <a:latin typeface="+mn-lt"/>
              </a:rPr>
              <a:t>поствакцинальных</a:t>
            </a:r>
            <a:r>
              <a:rPr lang="ru-RU" dirty="0" smtClean="0">
                <a:latin typeface="+mn-lt"/>
              </a:rPr>
              <a:t> осложнений по судебным искам от государства или фирм-производителей вакцин. К примеру,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      неудовлетворённый иск в </a:t>
            </a:r>
            <a:r>
              <a:rPr lang="en-US" dirty="0" smtClean="0">
                <a:latin typeface="+mn-lt"/>
              </a:rPr>
              <a:t>MMR</a:t>
            </a:r>
            <a:r>
              <a:rPr lang="ru-RU" dirty="0" smtClean="0">
                <a:latin typeface="+mn-lt"/>
              </a:rPr>
              <a:t>-скандале составлял 14 млн. фунтов стерлингов.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Представители альтернативной медицины (гомеопаты, </a:t>
            </a:r>
            <a:r>
              <a:rPr lang="ru-RU" dirty="0" err="1" smtClean="0">
                <a:latin typeface="+mn-lt"/>
              </a:rPr>
              <a:t>натуропаты</a:t>
            </a:r>
            <a:r>
              <a:rPr lang="ru-RU" dirty="0" smtClean="0">
                <a:latin typeface="+mn-lt"/>
              </a:rPr>
              <a:t>, тибетские целители, </a:t>
            </a:r>
            <a:r>
              <a:rPr lang="ru-RU" dirty="0" err="1" smtClean="0">
                <a:latin typeface="+mn-lt"/>
              </a:rPr>
              <a:t>санологи</a:t>
            </a:r>
            <a:r>
              <a:rPr lang="ru-RU" dirty="0" smtClean="0">
                <a:latin typeface="+mn-lt"/>
              </a:rPr>
              <a:t>, </a:t>
            </a:r>
            <a:r>
              <a:rPr lang="ru-RU" dirty="0" err="1" smtClean="0">
                <a:latin typeface="+mn-lt"/>
              </a:rPr>
              <a:t>гомотоксикологи</a:t>
            </a:r>
            <a:r>
              <a:rPr lang="ru-RU" dirty="0" smtClean="0">
                <a:latin typeface="+mn-lt"/>
              </a:rPr>
              <a:t>, антропософы и т.п.) применяют </a:t>
            </a:r>
            <a:r>
              <a:rPr lang="ru-RU" dirty="0" err="1" smtClean="0">
                <a:latin typeface="+mn-lt"/>
              </a:rPr>
              <a:t>антипрививочную</a:t>
            </a:r>
            <a:r>
              <a:rPr lang="ru-RU" dirty="0" smtClean="0">
                <a:latin typeface="+mn-lt"/>
              </a:rPr>
              <a:t> пропаганду  как инструмент повышения </a:t>
            </a:r>
            <a:r>
              <a:rPr lang="ru-RU" b="1" dirty="0" smtClean="0">
                <a:latin typeface="+mn-lt"/>
              </a:rPr>
              <a:t>рыночной </a:t>
            </a:r>
            <a:r>
              <a:rPr lang="ru-RU" dirty="0" smtClean="0">
                <a:latin typeface="+mn-lt"/>
              </a:rPr>
              <a:t>стоимости своих услуг населению и </a:t>
            </a:r>
            <a:r>
              <a:rPr lang="ru-RU" dirty="0" err="1" smtClean="0">
                <a:latin typeface="+mn-lt"/>
              </a:rPr>
              <a:t>харизмы</a:t>
            </a:r>
            <a:r>
              <a:rPr lang="ru-RU" dirty="0" smtClean="0">
                <a:latin typeface="+mn-lt"/>
              </a:rPr>
              <a:t> спасителей обманутого человечества (это иногда спонсируется отдельно).</a:t>
            </a:r>
          </a:p>
          <a:p>
            <a:pPr>
              <a:defRPr/>
            </a:pPr>
            <a:r>
              <a:rPr lang="ru-RU" dirty="0" err="1" smtClean="0">
                <a:latin typeface="+mn-lt"/>
              </a:rPr>
              <a:t>Антипрививочный</a:t>
            </a:r>
            <a:r>
              <a:rPr lang="ru-RU" dirty="0" smtClean="0">
                <a:latin typeface="+mn-lt"/>
              </a:rPr>
              <a:t> журнализм непосредственно связан с заработком, фокусированием общественной тревоги на собственной персоне и с политиканством.  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 ●     На </a:t>
            </a:r>
            <a:r>
              <a:rPr lang="ru-RU" dirty="0" err="1" smtClean="0">
                <a:latin typeface="+mn-lt"/>
              </a:rPr>
              <a:t>вакцинопрофилактику</a:t>
            </a:r>
            <a:r>
              <a:rPr lang="ru-RU" dirty="0" smtClean="0">
                <a:latin typeface="+mn-lt"/>
              </a:rPr>
              <a:t> государство тратит немалые бюджетные средства. 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        Альтернативные претенденты на них прямо заинтересованы в </a:t>
            </a:r>
            <a:r>
              <a:rPr lang="ru-RU" dirty="0" err="1" smtClean="0">
                <a:latin typeface="+mn-lt"/>
              </a:rPr>
              <a:t>антипрививочной</a:t>
            </a:r>
            <a:r>
              <a:rPr lang="ru-RU" dirty="0" smtClean="0">
                <a:latin typeface="+mn-lt"/>
              </a:rPr>
              <a:t>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        деятельности. Недавно среди биологов, работающих в РАН циркулировал интерес к  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        гомеопатическим «вакцинам» как к замене теперешним. Разумеется, эти учёные не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        скрывали своих желаний оплатить воплощение своей псевдонаучной, но рентной,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        идеи.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 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●     Точно так же, как в 70 – 80 годы изучались  </a:t>
            </a:r>
            <a:r>
              <a:rPr lang="ru-RU" b="1" dirty="0" err="1" smtClean="0">
                <a:latin typeface="+mn-lt"/>
              </a:rPr>
              <a:t>энцефалитогенные</a:t>
            </a:r>
            <a:r>
              <a:rPr lang="ru-RU" dirty="0" smtClean="0">
                <a:latin typeface="+mn-lt"/>
              </a:rPr>
              <a:t> свойства коклюшной 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        вакцины, под лозунгом «совершенствование вакцин» в настоящее проводятся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        исследования </a:t>
            </a:r>
            <a:r>
              <a:rPr lang="ru-RU" b="1" dirty="0" smtClean="0">
                <a:latin typeface="+mn-lt"/>
              </a:rPr>
              <a:t>иммунодепрессивных </a:t>
            </a:r>
            <a:r>
              <a:rPr lang="ru-RU" dirty="0" smtClean="0">
                <a:latin typeface="+mn-lt"/>
              </a:rPr>
              <a:t>свойств  живой коревой и </a:t>
            </a:r>
            <a:r>
              <a:rPr lang="ru-RU" dirty="0" err="1" smtClean="0">
                <a:latin typeface="+mn-lt"/>
              </a:rPr>
              <a:t>паротитной</a:t>
            </a:r>
            <a:r>
              <a:rPr lang="ru-RU" dirty="0" smtClean="0">
                <a:latin typeface="+mn-lt"/>
              </a:rPr>
              <a:t> вакцин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        путём моделирования на экспериментальных животных. Несмотря на доказанную  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        </a:t>
            </a:r>
            <a:r>
              <a:rPr lang="ru-RU" b="1" dirty="0" smtClean="0">
                <a:latin typeface="+mn-lt"/>
              </a:rPr>
              <a:t>неадекватность</a:t>
            </a:r>
            <a:r>
              <a:rPr lang="ru-RU" dirty="0" smtClean="0">
                <a:latin typeface="+mn-lt"/>
              </a:rPr>
              <a:t> такого подхода, подобные исследования, как ни странно,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        финансируются из госбюджета.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843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C7B9E1-0EF3-404D-A2CF-B5BA7B214080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39B30B-60B6-495E-AA52-EC41C0304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6D740B8-3CAC-4DF6-830B-4C74B1F49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56F200-B1D3-4921-9D6F-867B2834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B7A5CCC-4F0E-4894-92CE-A5573C1D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ADAA16-CEE2-4E1B-B2B2-508B2364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0158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DE7FE8-5BB0-4B8B-91D7-CD2119741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360EE5F-4D60-4892-99F4-E9AC13DF5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27586AE-9019-4E87-B079-CE6B483A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3EB039C-7FE5-40B8-A79C-800BFBEEB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1C79E9-EF69-4414-9BB8-6328D10C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08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4B00BEE-6C56-4FE7-B828-BB285D3468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F720ACF-8782-41B7-898E-4699D28DF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92675A1-F7A2-403E-A9BA-3F929F56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8295021-81C2-4CC3-BA96-0B15204A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265C01-773D-4541-B0F0-2CC28D6A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59342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wrk\Красная строка\Коллегия 2019\Лого ТАССР 100 лет и стиль(1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3493" y="54899"/>
            <a:ext cx="1601179" cy="74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62" t="16635" r="79206" b="7936"/>
          <a:stretch/>
        </p:blipFill>
        <p:spPr bwMode="auto">
          <a:xfrm>
            <a:off x="28559" y="16747"/>
            <a:ext cx="849871" cy="684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:\КОЛЛЕГИЯ_ЗАСТАВКА\RT_MZ_RT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1113" y="27093"/>
            <a:ext cx="2473761" cy="777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7264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1148F-C27F-46AD-BFD4-2F29E89D8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CD4751B-333F-4EF1-976F-8F9E9F424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2A2502-B317-431E-AC9F-23870DD8C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562B0D-54F6-41B9-86BD-FB2EFE5BD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2525A8-1B47-48CA-8E6A-CF9C43D6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1403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A3AEFC-6A36-4378-B366-7B1B4D7C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01A8FBD-FD4F-4A69-8527-C3DB45769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CAD1C78-5362-4DC8-81C5-73F9B4489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65114C1-6467-4862-8D12-4B9A5C20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3BD310-82DC-417D-A43C-20D0DFE1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7086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58478C-7D5F-4737-BF6A-B19FF3C41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DEDC39B-DAFA-4345-A419-F8584344F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1A2CECE-2396-478B-88E1-F9C71D1AC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B86B701-2F8E-466B-AA89-9249A9EC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87AA31-27F7-4977-9FAC-CB8841637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CF986EB-4280-4862-AE31-014C45533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0437666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AC1054-CC69-472D-BD2F-90FEA08F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C51CAF-2A02-45C0-A9D9-3107F5D94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3221A09-7D7E-4669-8D6A-020DA3544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60BEFEF-6870-4BA5-BD80-9C9A03583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A0A43B1-BD7C-4E0B-8149-B1C5054412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DC3AA46-EF4C-4EFE-B1A6-E2578140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7FA80B3-4F5D-451C-A936-434A81D7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29D9953-E962-4CA6-BD70-2363ADDD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02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73F568-2111-464C-B8FA-A2346E75B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06797C1-502F-422C-96FF-1ABCE4D26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919589E-69EE-474C-A685-F43C215A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621E31C-76A7-4528-8AC4-7924D687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28690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CA28D40-12FC-4E31-B161-EDA93E99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B73067A-2DA7-4ABF-809D-CF26BBDA2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0B0D233-A786-47D7-917D-00C2FE0B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561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C05DB8-5C84-4EC2-B9E6-96DD0B1BB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1B63FD1-6F16-44FF-9C14-8F6ACB93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763739D-825C-464C-8509-D0D228769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68E33B7-6340-47C1-87D1-179CFB9AF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EC89D4A-7193-409D-89D8-A3ECF6C6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FCA7393-4187-4092-9182-049C89C8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6062723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28B0E0-CC95-4D42-9EE2-F8B18BCC1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01F036D-F761-4099-8CCF-F0A3471840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821C9BB-7917-49A3-A951-294DE3BD3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EC3F00D-5477-4AB8-B795-422B0CEF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09A5E1B-5B87-4AD8-8097-CA55063A4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0DB828B-AC21-49C4-AB0D-F60F1CB3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52714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0B7122-B600-4FDB-B8FA-A3E5667F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B30F5F-1542-435F-9EE0-5BDE1D01E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8E28FF7-4EEC-4BCA-8A16-3C4B881858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5D767-D481-4FF3-9FB9-13753C535AA3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0758C6E-AB3A-4F6D-B81C-A30E4451C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CD4C15B-B3E8-44EA-8062-15240FF42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F2A9A-FE05-435E-B9AE-EBC7B715EA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9072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naturaxiz.files.wordpress.com/2011/05/jenner_vac_his_child_580.png?w=580&amp;h=50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DA5056D-4054-424A-B6D8-1D83AA17B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55" r="16868"/>
          <a:stretch/>
        </p:blipFill>
        <p:spPr>
          <a:xfrm>
            <a:off x="0" y="-191912"/>
            <a:ext cx="12192000" cy="70499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3201" y="685800"/>
            <a:ext cx="7670799" cy="3139321"/>
          </a:xfrm>
          <a:prstGeom prst="rect">
            <a:avLst/>
          </a:prstGeom>
          <a:effectLst>
            <a:outerShdw blurRad="50800" dist="25400" dir="2640000" algn="l" rotWithShape="0">
              <a:schemeClr val="tx1">
                <a:lumMod val="85000"/>
                <a:lumOff val="15000"/>
                <a:alpha val="31000"/>
              </a:scheme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dirty="0" smtClean="0">
                <a:solidFill>
                  <a:srgbClr val="FF0000"/>
                </a:solidFill>
              </a:rPr>
              <a:t>Прививка против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smtClean="0">
                <a:solidFill>
                  <a:srgbClr val="FF0000"/>
                </a:solidFill>
              </a:rPr>
              <a:t>COVID-19</a:t>
            </a:r>
            <a:endParaRPr lang="ru-RU" sz="6600" b="1" dirty="0" smtClean="0">
              <a:solidFill>
                <a:srgbClr val="FF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600" b="1" dirty="0" smtClean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3700" y="4867057"/>
            <a:ext cx="6807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ЛОПУШОВ Д.В.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Главный специалист Министерства здравоохранения Республики Татарстан по иммунопрофилактике, к.м.н.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доцент кафедры профилактической медицины КГМУ, кафедры эпидемиологии и </a:t>
            </a:r>
            <a:r>
              <a:rPr lang="ru-RU" sz="2000" b="1" dirty="0" err="1" smtClean="0">
                <a:solidFill>
                  <a:srgbClr val="002060"/>
                </a:solidFill>
              </a:rPr>
              <a:t>дезинфектологии</a:t>
            </a:r>
            <a:r>
              <a:rPr lang="ru-RU" sz="2000" b="1" dirty="0" smtClean="0">
                <a:solidFill>
                  <a:srgbClr val="002060"/>
                </a:solidFill>
              </a:rPr>
              <a:t> КГМА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395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2E8A8-E135-49FF-9A12-E37636FE276E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sp>
        <p:nvSpPr>
          <p:cNvPr id="67587" name="Прямоугольник 2"/>
          <p:cNvSpPr>
            <a:spLocks noChangeArrowheads="1"/>
          </p:cNvSpPr>
          <p:nvPr/>
        </p:nvSpPr>
        <p:spPr bwMode="auto">
          <a:xfrm>
            <a:off x="203200" y="152401"/>
            <a:ext cx="1168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u="sng" dirty="0">
                <a:solidFill>
                  <a:srgbClr val="800000"/>
                </a:solidFill>
              </a:rPr>
              <a:t>Принципы иммунного ответа: виды иммунитета </a:t>
            </a:r>
            <a:endParaRPr lang="ru-RU" altLang="ru-RU" sz="2400" u="sng" dirty="0">
              <a:solidFill>
                <a:srgbClr val="800000"/>
              </a:solidFill>
            </a:endParaRPr>
          </a:p>
        </p:txBody>
      </p:sp>
      <p:pic>
        <p:nvPicPr>
          <p:cNvPr id="67588" name="Picture 5" descr="C:\Users\Дима\Desktop\IMG-20190302-WA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35000"/>
            <a:ext cx="113792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1EB248-B5F2-4015-8534-808CFD9ED2A1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  <p:sp>
        <p:nvSpPr>
          <p:cNvPr id="64515" name="Прямоугольник 2"/>
          <p:cNvSpPr>
            <a:spLocks noChangeArrowheads="1"/>
          </p:cNvSpPr>
          <p:nvPr/>
        </p:nvSpPr>
        <p:spPr bwMode="auto">
          <a:xfrm>
            <a:off x="203200" y="152401"/>
            <a:ext cx="1168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u="sng">
                <a:solidFill>
                  <a:srgbClr val="800000"/>
                </a:solidFill>
              </a:rPr>
              <a:t>Принципы иммунного ответа: виды иммунитета </a:t>
            </a:r>
            <a:endParaRPr lang="ru-RU" altLang="ru-RU" sz="2400" u="sng">
              <a:solidFill>
                <a:srgbClr val="800000"/>
              </a:solidFill>
            </a:endParaRPr>
          </a:p>
        </p:txBody>
      </p:sp>
      <p:pic>
        <p:nvPicPr>
          <p:cNvPr id="64516" name="Picture 2" descr="C:\Users\Дима\Desktop\01-b-cell-antige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63600"/>
            <a:ext cx="60198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Дима\YandexDisk\Скриншоты\2021-03-05_22-30-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3700" y="863600"/>
            <a:ext cx="5105400" cy="5448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03200" y="152401"/>
            <a:ext cx="1168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u="sng" dirty="0" smtClean="0">
                <a:solidFill>
                  <a:srgbClr val="800000"/>
                </a:solidFill>
              </a:rPr>
              <a:t>Нормативные документы: Национальный календарь прививок России </a:t>
            </a:r>
            <a:endParaRPr lang="ru-RU" altLang="ru-RU" sz="2400" u="sng" dirty="0">
              <a:solidFill>
                <a:srgbClr val="800000"/>
              </a:solidFill>
            </a:endParaRPr>
          </a:p>
        </p:txBody>
      </p:sp>
      <p:pic>
        <p:nvPicPr>
          <p:cNvPr id="52225" name="Picture 1" descr="C:\Users\Дима\YandexDisk\Скриншоты\2022-01-24_22-03-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1004113"/>
            <a:ext cx="3797300" cy="4609287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</p:pic>
      <p:pic>
        <p:nvPicPr>
          <p:cNvPr id="52226" name="Picture 2" descr="C:\Users\Дима\YandexDisk\Скриншоты\2022-01-24_22-05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2799" y="863600"/>
            <a:ext cx="4495801" cy="4749800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</p:pic>
      <p:pic>
        <p:nvPicPr>
          <p:cNvPr id="52227" name="Picture 3" descr="C:\Users\Дима\YandexDisk\Скриншоты\2022-01-24_22-06-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9838" y="5626101"/>
            <a:ext cx="6029325" cy="1054100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има\YandexDisk\Скриншоты\2021-03-05_22-23-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088" y="889000"/>
            <a:ext cx="5281612" cy="5676899"/>
          </a:xfrm>
          <a:prstGeom prst="rect">
            <a:avLst/>
          </a:prstGeom>
          <a:noFill/>
        </p:spPr>
      </p:pic>
      <p:pic>
        <p:nvPicPr>
          <p:cNvPr id="6" name="Picture 2" descr="C:\Users\Дима\YandexDisk\Скриншоты\2021-03-05_22-21-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4" y="914401"/>
            <a:ext cx="4892675" cy="5613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03200" y="152401"/>
            <a:ext cx="1168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u="sng" dirty="0" smtClean="0">
                <a:solidFill>
                  <a:srgbClr val="800000"/>
                </a:solidFill>
              </a:rPr>
              <a:t>Виды вакцин: эффективность и технология изготовления </a:t>
            </a:r>
            <a:endParaRPr lang="ru-RU" altLang="ru-RU" sz="2400" u="sng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4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685800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u="sng" dirty="0" smtClean="0">
                <a:solidFill>
                  <a:srgbClr val="800000"/>
                </a:solidFill>
              </a:rPr>
              <a:t>Эдвард </a:t>
            </a:r>
            <a:r>
              <a:rPr lang="ru-RU" altLang="ru-RU" sz="2800" b="1" u="sng" dirty="0" err="1" smtClean="0">
                <a:solidFill>
                  <a:srgbClr val="800000"/>
                </a:solidFill>
              </a:rPr>
              <a:t>Дженнер</a:t>
            </a:r>
            <a:r>
              <a:rPr lang="ru-RU" altLang="ru-RU" sz="2800" b="1" u="sng" dirty="0" smtClean="0">
                <a:solidFill>
                  <a:srgbClr val="800000"/>
                </a:solidFill>
              </a:rPr>
              <a:t> (1749-1823) основоположник   вакцинопрофилактик</a:t>
            </a:r>
            <a:r>
              <a:rPr lang="ru-RU" altLang="ru-RU" sz="2400" b="1" u="sng" dirty="0" smtClean="0">
                <a:solidFill>
                  <a:srgbClr val="800000"/>
                </a:solidFill>
              </a:rPr>
              <a:t>и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6273800" y="1219200"/>
            <a:ext cx="5613400" cy="5138738"/>
          </a:xfrm>
        </p:spPr>
        <p:txBody>
          <a:bodyPr>
            <a:normAutofit/>
          </a:bodyPr>
          <a:lstStyle/>
          <a:p>
            <a:pPr algn="just">
              <a:spcBef>
                <a:spcPts val="1800"/>
              </a:spcBef>
              <a:defRPr/>
            </a:pPr>
            <a:r>
              <a:rPr lang="ru-RU" sz="2000" b="1" dirty="0" smtClean="0">
                <a:solidFill>
                  <a:srgbClr val="000099"/>
                </a:solidFill>
                <a:cs typeface="Arial" pitchFamily="34" charset="0"/>
              </a:rPr>
              <a:t>Ввел термин «вакцинация»;</a:t>
            </a:r>
          </a:p>
          <a:p>
            <a:pPr algn="just">
              <a:spcBef>
                <a:spcPts val="1800"/>
              </a:spcBef>
              <a:defRPr/>
            </a:pPr>
            <a:r>
              <a:rPr lang="ru-RU" sz="2000" b="1" dirty="0" smtClean="0">
                <a:solidFill>
                  <a:srgbClr val="000099"/>
                </a:solidFill>
                <a:cs typeface="Arial" pitchFamily="34" charset="0"/>
              </a:rPr>
              <a:t>Предложил получать материал для прививок от больных коров, а позже – от больных людей;</a:t>
            </a:r>
          </a:p>
          <a:p>
            <a:pPr algn="just">
              <a:spcBef>
                <a:spcPts val="1800"/>
              </a:spcBef>
              <a:defRPr/>
            </a:pPr>
            <a:r>
              <a:rPr lang="ru-RU" sz="2000" b="1" dirty="0" smtClean="0">
                <a:solidFill>
                  <a:srgbClr val="000099"/>
                </a:solidFill>
                <a:cs typeface="Arial" pitchFamily="34" charset="0"/>
              </a:rPr>
              <a:t>Научно обосновал защитную роль вируса коровьей оспы в отношении натуральной оспы человека;</a:t>
            </a:r>
          </a:p>
          <a:p>
            <a:pPr algn="just">
              <a:spcBef>
                <a:spcPts val="1800"/>
              </a:spcBef>
              <a:defRPr/>
            </a:pPr>
            <a:r>
              <a:rPr lang="ru-RU" sz="2000" b="1" dirty="0" smtClean="0">
                <a:solidFill>
                  <a:srgbClr val="000099"/>
                </a:solidFill>
                <a:cs typeface="Arial" pitchFamily="34" charset="0"/>
              </a:rPr>
              <a:t>Предложил ввести карантин для вакцинированных;</a:t>
            </a:r>
          </a:p>
          <a:p>
            <a:pPr algn="just">
              <a:spcBef>
                <a:spcPts val="1800"/>
              </a:spcBef>
              <a:defRPr/>
            </a:pPr>
            <a:r>
              <a:rPr lang="ru-RU" sz="2000" b="1" dirty="0" smtClean="0">
                <a:solidFill>
                  <a:srgbClr val="000099"/>
                </a:solidFill>
                <a:cs typeface="Arial" pitchFamily="34" charset="0"/>
              </a:rPr>
              <a:t>Предположил, что реакции на прививку могут быть связаны с загрязнением отдельных партий вакцины;</a:t>
            </a:r>
          </a:p>
          <a:p>
            <a:pPr algn="just">
              <a:spcBef>
                <a:spcPts val="1800"/>
              </a:spcBef>
              <a:defRPr/>
            </a:pPr>
            <a:r>
              <a:rPr lang="ru-RU" sz="2000" b="1" dirty="0" smtClean="0">
                <a:solidFill>
                  <a:srgbClr val="000099"/>
                </a:solidFill>
                <a:cs typeface="Arial" pitchFamily="34" charset="0"/>
              </a:rPr>
              <a:t>Настаивал на медицинском наблюдении после прививки.</a:t>
            </a:r>
            <a:endParaRPr lang="ru-RU" sz="2000" b="1" dirty="0">
              <a:solidFill>
                <a:srgbClr val="000099"/>
              </a:solidFill>
              <a:cs typeface="Arial" pitchFamily="34" charset="0"/>
            </a:endParaRPr>
          </a:p>
        </p:txBody>
      </p:sp>
      <p:pic>
        <p:nvPicPr>
          <p:cNvPr id="33797" name="Picture 2" descr="Картинка 9 из 1667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219200"/>
            <a:ext cx="57912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contourW="50800">
            <a:contourClr>
              <a:srgbClr val="000099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07762D-2D90-4124-8290-95428FCC2513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  <p:sp>
        <p:nvSpPr>
          <p:cNvPr id="47107" name="Прямоугольник 2"/>
          <p:cNvSpPr>
            <a:spLocks noChangeArrowheads="1"/>
          </p:cNvSpPr>
          <p:nvPr/>
        </p:nvSpPr>
        <p:spPr bwMode="auto">
          <a:xfrm>
            <a:off x="406400" y="152401"/>
            <a:ext cx="1148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 u="sng" dirty="0" smtClean="0">
                <a:solidFill>
                  <a:srgbClr val="800000"/>
                </a:solidFill>
                <a:cs typeface="Times New Roman" pitchFamily="18" charset="0"/>
              </a:rPr>
              <a:t>Противники вакцинации</a:t>
            </a:r>
            <a:endParaRPr lang="ru-RU" altLang="ru-RU" sz="2400" b="1" u="sng" dirty="0">
              <a:solidFill>
                <a:srgbClr val="800000"/>
              </a:solidFill>
            </a:endParaRPr>
          </a:p>
        </p:txBody>
      </p:sp>
      <p:pic>
        <p:nvPicPr>
          <p:cNvPr id="38916" name="Picture 2" descr="http://upload.wikimedia.org/wikipedia/commons/thumb/d/d6/The_cow_pock.jpg/800px-The_cow_p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0" y="838200"/>
            <a:ext cx="10668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contourW="50800">
            <a:contourClr>
              <a:srgbClr val="000099"/>
            </a:contourClr>
          </a:sp3d>
        </p:spPr>
      </p:pic>
      <p:sp>
        <p:nvSpPr>
          <p:cNvPr id="47109" name="Прямоугольник 3"/>
          <p:cNvSpPr>
            <a:spLocks noChangeArrowheads="1"/>
          </p:cNvSpPr>
          <p:nvPr/>
        </p:nvSpPr>
        <p:spPr bwMode="auto">
          <a:xfrm>
            <a:off x="609600" y="6248400"/>
            <a:ext cx="10668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>
                <a:solidFill>
                  <a:srgbClr val="0000FF"/>
                </a:solidFill>
              </a:rPr>
              <a:t>Коровья оспа или Чудесное действие новой прививки!» (1802 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Заголовок 2"/>
          <p:cNvSpPr>
            <a:spLocks noGrp="1"/>
          </p:cNvSpPr>
          <p:nvPr>
            <p:ph type="title"/>
          </p:nvPr>
        </p:nvSpPr>
        <p:spPr>
          <a:xfrm>
            <a:off x="285751" y="254000"/>
            <a:ext cx="11620500" cy="804863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rgbClr val="800000"/>
                </a:solidFill>
              </a:rPr>
              <a:t>Материальные интересы </a:t>
            </a:r>
            <a:r>
              <a:rPr lang="ru-RU" altLang="ru-RU" sz="2800" b="1" dirty="0" err="1" smtClean="0">
                <a:solidFill>
                  <a:srgbClr val="800000"/>
                </a:solidFill>
              </a:rPr>
              <a:t>антипрививочников</a:t>
            </a:r>
            <a:endParaRPr lang="ru-RU" altLang="ru-RU" sz="2800" b="1" dirty="0" smtClean="0">
              <a:solidFill>
                <a:srgbClr val="800000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285751" y="1285875"/>
            <a:ext cx="9048749" cy="51435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defRPr/>
            </a:pPr>
            <a:r>
              <a:rPr lang="ru-RU" b="1" dirty="0" smtClean="0">
                <a:solidFill>
                  <a:srgbClr val="000099"/>
                </a:solidFill>
              </a:rPr>
              <a:t>Юридический бизнес</a:t>
            </a:r>
            <a:r>
              <a:rPr lang="ru-RU" dirty="0" smtClean="0">
                <a:solidFill>
                  <a:srgbClr val="000099"/>
                </a:solidFill>
              </a:rPr>
              <a:t>;</a:t>
            </a:r>
          </a:p>
          <a:p>
            <a:pPr>
              <a:spcBef>
                <a:spcPts val="1800"/>
              </a:spcBef>
              <a:defRPr/>
            </a:pPr>
            <a:r>
              <a:rPr lang="ru-RU" b="1" dirty="0" smtClean="0">
                <a:solidFill>
                  <a:srgbClr val="000099"/>
                </a:solidFill>
              </a:rPr>
              <a:t>Использование </a:t>
            </a:r>
            <a:r>
              <a:rPr lang="ru-RU" b="1" dirty="0" err="1" smtClean="0">
                <a:solidFill>
                  <a:srgbClr val="000099"/>
                </a:solidFill>
              </a:rPr>
              <a:t>антипрививочной</a:t>
            </a:r>
            <a:r>
              <a:rPr lang="ru-RU" b="1" dirty="0" smtClean="0">
                <a:solidFill>
                  <a:srgbClr val="000099"/>
                </a:solidFill>
              </a:rPr>
              <a:t> пропаганды для рекламы услуг альтернативной медици</a:t>
            </a:r>
            <a:r>
              <a:rPr lang="ru-RU" dirty="0" smtClean="0">
                <a:solidFill>
                  <a:srgbClr val="000099"/>
                </a:solidFill>
              </a:rPr>
              <a:t>ны; </a:t>
            </a:r>
          </a:p>
          <a:p>
            <a:pPr>
              <a:spcBef>
                <a:spcPts val="1800"/>
              </a:spcBef>
              <a:defRPr/>
            </a:pPr>
            <a:r>
              <a:rPr lang="ru-RU" dirty="0" smtClean="0">
                <a:solidFill>
                  <a:srgbClr val="000099"/>
                </a:solidFill>
              </a:rPr>
              <a:t>Торговля гомеопатическими «вакцинами»;</a:t>
            </a:r>
          </a:p>
          <a:p>
            <a:pPr>
              <a:spcBef>
                <a:spcPts val="1800"/>
              </a:spcBef>
              <a:defRPr/>
            </a:pPr>
            <a:r>
              <a:rPr lang="ru-RU" b="1" dirty="0" smtClean="0">
                <a:solidFill>
                  <a:srgbClr val="000099"/>
                </a:solidFill>
              </a:rPr>
              <a:t>Доходы от литературной </a:t>
            </a:r>
            <a:r>
              <a:rPr lang="ru-RU" b="1" dirty="0" err="1" smtClean="0">
                <a:solidFill>
                  <a:srgbClr val="000099"/>
                </a:solidFill>
              </a:rPr>
              <a:t>антипрививочной</a:t>
            </a:r>
            <a:r>
              <a:rPr lang="ru-RU" b="1" dirty="0" smtClean="0">
                <a:solidFill>
                  <a:srgbClr val="000099"/>
                </a:solidFill>
              </a:rPr>
              <a:t> деятельности;</a:t>
            </a:r>
          </a:p>
          <a:p>
            <a:pPr>
              <a:spcBef>
                <a:spcPts val="1800"/>
              </a:spcBef>
              <a:defRPr/>
            </a:pPr>
            <a:r>
              <a:rPr lang="ru-RU" b="1" dirty="0" smtClean="0">
                <a:solidFill>
                  <a:srgbClr val="000099"/>
                </a:solidFill>
              </a:rPr>
              <a:t>Доходы от </a:t>
            </a:r>
            <a:r>
              <a:rPr lang="ru-RU" b="1" dirty="0" err="1" smtClean="0">
                <a:solidFill>
                  <a:srgbClr val="000099"/>
                </a:solidFill>
              </a:rPr>
              <a:t>антипрививочной</a:t>
            </a:r>
            <a:r>
              <a:rPr lang="ru-RU" b="1" dirty="0" smtClean="0">
                <a:solidFill>
                  <a:srgbClr val="000099"/>
                </a:solidFill>
              </a:rPr>
              <a:t> тележурналистики;</a:t>
            </a:r>
          </a:p>
          <a:p>
            <a:pPr>
              <a:spcBef>
                <a:spcPts val="1800"/>
              </a:spcBef>
              <a:defRPr/>
            </a:pPr>
            <a:r>
              <a:rPr lang="ru-RU" b="1" dirty="0" smtClean="0">
                <a:solidFill>
                  <a:srgbClr val="000099"/>
                </a:solidFill>
              </a:rPr>
              <a:t>Попытки получить и (в ряде случаев) получение бюджетных средств на исследование «гомеопатических вакцин» и т.д.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>
              <a:spcBef>
                <a:spcPts val="1800"/>
              </a:spcBef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17444" name="Rectangle 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317445" name="Picture 2"/>
          <p:cNvPicPr>
            <a:picLocks noChangeAspect="1" noChangeArrowheads="1"/>
          </p:cNvPicPr>
          <p:nvPr/>
        </p:nvPicPr>
        <p:blipFill>
          <a:blip r:embed="rId3" cstate="print"/>
          <a:srcRect t="5525" b="4420"/>
          <a:stretch>
            <a:fillRect/>
          </a:stretch>
        </p:blipFill>
        <p:spPr bwMode="auto">
          <a:xfrm>
            <a:off x="9406468" y="2282826"/>
            <a:ext cx="259503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152400"/>
            <a:ext cx="11480800" cy="533400"/>
          </a:xfrm>
        </p:spPr>
        <p:txBody>
          <a:bodyPr/>
          <a:lstStyle/>
          <a:p>
            <a:pPr>
              <a:defRPr/>
            </a:pPr>
            <a:r>
              <a:rPr lang="ru-RU" sz="2400" b="1" u="sng" dirty="0">
                <a:solidFill>
                  <a:srgbClr val="800000"/>
                </a:solidFill>
                <a:latin typeface="+mn-lt"/>
              </a:rPr>
              <a:t>Фазы развития </a:t>
            </a:r>
            <a:r>
              <a:rPr lang="ru-RU" sz="2400" b="1" u="sng" dirty="0" err="1">
                <a:solidFill>
                  <a:srgbClr val="800000"/>
                </a:solidFill>
                <a:latin typeface="+mn-lt"/>
              </a:rPr>
              <a:t>поствакцинального</a:t>
            </a:r>
            <a:r>
              <a:rPr lang="ru-RU" sz="2400" b="1" u="sng" dirty="0">
                <a:solidFill>
                  <a:srgbClr val="800000"/>
                </a:solidFill>
                <a:latin typeface="+mn-lt"/>
              </a:rPr>
              <a:t> иммунитета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>
            <p:ph idx="1"/>
          </p:nvPr>
        </p:nvGraphicFramePr>
        <p:xfrm>
          <a:off x="304800" y="762000"/>
          <a:ext cx="11480800" cy="4114800"/>
        </p:xfrm>
        <a:graphic>
          <a:graphicData uri="http://schemas.openxmlformats.org/presentationml/2006/ole">
            <p:oleObj spid="_x0000_s40962" name="Диаграмма" r:id="rId3" imgW="5743651" imgH="2705100" progId="Excel.Sheet.8">
              <p:embed/>
            </p:oleObj>
          </a:graphicData>
        </a:graphic>
      </p:graphicFrame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711200" y="5257800"/>
            <a:ext cx="3048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dirty="0">
                <a:solidFill>
                  <a:srgbClr val="0000FF"/>
                </a:solidFill>
              </a:rPr>
              <a:t>Латентная </a:t>
            </a:r>
          </a:p>
          <a:p>
            <a:pPr algn="ctr" eaLnBrk="1" hangingPunct="1"/>
            <a:r>
              <a:rPr lang="ru-RU" altLang="ru-RU" dirty="0">
                <a:solidFill>
                  <a:srgbClr val="0000FF"/>
                </a:solidFill>
              </a:rPr>
              <a:t>2-4 дня</a:t>
            </a:r>
          </a:p>
        </p:txBody>
      </p:sp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4572000" y="5257800"/>
            <a:ext cx="29464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>
                <a:solidFill>
                  <a:srgbClr val="0000FF"/>
                </a:solidFill>
              </a:rPr>
              <a:t>Фаза роста</a:t>
            </a:r>
          </a:p>
          <a:p>
            <a:pPr algn="ctr" eaLnBrk="1" hangingPunct="1"/>
            <a:r>
              <a:rPr lang="ru-RU" altLang="ru-RU">
                <a:solidFill>
                  <a:srgbClr val="0000FF"/>
                </a:solidFill>
              </a:rPr>
              <a:t>до 4 недель</a:t>
            </a:r>
            <a:r>
              <a:rPr lang="ru-RU" altLang="ru-RU"/>
              <a:t>.</a:t>
            </a:r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8432800" y="5257800"/>
            <a:ext cx="29464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>
                <a:solidFill>
                  <a:srgbClr val="0000FF"/>
                </a:solidFill>
              </a:rPr>
              <a:t>Снижение </a:t>
            </a:r>
          </a:p>
          <a:p>
            <a:pPr algn="ctr" eaLnBrk="1" hangingPunct="1"/>
            <a:r>
              <a:rPr lang="ru-RU" altLang="ru-RU">
                <a:solidFill>
                  <a:srgbClr val="0000FF"/>
                </a:solidFill>
              </a:rPr>
              <a:t>Иммунитета</a:t>
            </a:r>
          </a:p>
          <a:p>
            <a:pPr algn="ctr" eaLnBrk="1" hangingPunct="1"/>
            <a:r>
              <a:rPr lang="ru-RU" altLang="ru-RU">
                <a:solidFill>
                  <a:srgbClr val="0000FF"/>
                </a:solidFill>
              </a:rPr>
              <a:t>годы, десятилетия.</a:t>
            </a: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3962400" y="4114801"/>
            <a:ext cx="0" cy="936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5689600" y="2514600"/>
            <a:ext cx="0" cy="2520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2235200" y="48006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6096000" y="4800600"/>
            <a:ext cx="0" cy="528638"/>
          </a:xfrm>
          <a:prstGeom prst="line">
            <a:avLst/>
          </a:prstGeom>
          <a:noFill/>
          <a:ln w="25400">
            <a:solidFill>
              <a:srgbClr val="66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 flipV="1">
            <a:off x="9956800" y="4876800"/>
            <a:ext cx="0" cy="457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300" name="Номер слайда 1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C7C4D0-3EF1-49D5-A07F-F47366AAAF11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382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  <p:bldP spid="138244" grpId="0" animBg="1"/>
      <p:bldP spid="138245" grpId="0" animBg="1"/>
      <p:bldP spid="1382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B535E0-F677-4E81-BC43-94674EFA4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077" y="395150"/>
            <a:ext cx="11469757" cy="618455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Массовая вакцинация </a:t>
            </a:r>
            <a:r>
              <a:rPr lang="ru-RU" sz="3600" dirty="0">
                <a:solidFill>
                  <a:srgbClr val="C04848"/>
                </a:solidFill>
              </a:rPr>
              <a:t>– </a:t>
            </a: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это единственный эффективный способ остановить пандемию и альтернативы ей не существует. Позволить человеческой популяции приобрести коллективный иммунитет естественным путем означает, что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Covid</a:t>
            </a: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-19 должны переболеть более 75-80% всех людей. </a:t>
            </a:r>
          </a:p>
          <a:p>
            <a:pPr>
              <a:spcBef>
                <a:spcPts val="0"/>
              </a:spcBef>
            </a:pP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6" name="Picture 4" descr="Image result for уровень антител к коронавирусу после прививки">
            <a:extLst>
              <a:ext uri="{FF2B5EF4-FFF2-40B4-BE49-F238E27FC236}">
                <a16:creationId xmlns="" xmlns:a16="http://schemas.microsoft.com/office/drawing/2014/main" id="{AADD4A9C-3087-4C29-A6C9-E4D5E8B7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22" y="2742067"/>
            <a:ext cx="5216801" cy="4115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02E54967-9670-42F2-ADB3-4EB8784B5B00}"/>
              </a:ext>
            </a:extLst>
          </p:cNvPr>
          <p:cNvSpPr txBox="1">
            <a:spLocks/>
          </p:cNvSpPr>
          <p:nvPr/>
        </p:nvSpPr>
        <p:spPr>
          <a:xfrm>
            <a:off x="330200" y="3632200"/>
            <a:ext cx="7112000" cy="28067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Вирус находит свободные ниши. Поэтому пересидеть нее получится. </a:t>
            </a:r>
            <a:r>
              <a:rPr lang="ru-RU" sz="2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Вирус найдет каждого.</a:t>
            </a: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Пока ты не переболел, либо не вакцинировался ты являешься сухим поленом для костра эпидемии. </a:t>
            </a:r>
            <a:endParaRPr lang="ru-RU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4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Дима\YandexDisk\Скриншоты\2021-03-02_22-09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749300"/>
            <a:ext cx="8047038" cy="5791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03200" y="152401"/>
            <a:ext cx="1168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u="sng" dirty="0" smtClean="0">
                <a:solidFill>
                  <a:srgbClr val="800000"/>
                </a:solidFill>
              </a:rPr>
              <a:t>Виды вакцин: эффективность и технология изготовления </a:t>
            </a:r>
            <a:endParaRPr lang="ru-RU" altLang="ru-RU" sz="2400" u="sng" dirty="0">
              <a:solidFill>
                <a:srgbClr val="800000"/>
              </a:solidFill>
            </a:endParaRPr>
          </a:p>
        </p:txBody>
      </p:sp>
      <p:pic>
        <p:nvPicPr>
          <p:cNvPr id="4" name="Picture 2" descr="C:\Users\Дима\YandexDisk\Скриншоты\2021-03-05_22-26-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520700"/>
            <a:ext cx="3251200" cy="63373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9600" y="5448300"/>
            <a:ext cx="256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"Спутник </a:t>
            </a:r>
            <a:r>
              <a:rPr lang="ru-RU" sz="2000" b="1" dirty="0" err="1" smtClean="0"/>
              <a:t>Лайт</a:t>
            </a:r>
            <a:r>
              <a:rPr lang="ru-RU" sz="2000" b="1" dirty="0" smtClean="0"/>
              <a:t>". </a:t>
            </a:r>
          </a:p>
          <a:p>
            <a:r>
              <a:rPr lang="ru-RU" sz="2000" b="1" dirty="0" smtClean="0"/>
              <a:t>6 мая 2021 года 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6100" y="6150114"/>
            <a:ext cx="297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"Спутник М» </a:t>
            </a:r>
          </a:p>
          <a:p>
            <a:r>
              <a:rPr lang="ru-RU" sz="2000" b="1" dirty="0" smtClean="0"/>
              <a:t>Декабрь  2021 года 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1DAFEA-E3DC-4C7C-BF73-DCE448ED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442841"/>
            <a:ext cx="11480800" cy="7128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b="1" dirty="0">
                <a:solidFill>
                  <a:srgbClr val="C0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anose="020B0604020202020204" pitchFamily="34" charset="0"/>
              </a:rPr>
              <a:t>Оперативные </a:t>
            </a:r>
            <a:r>
              <a:rPr lang="ru-RU" sz="6700" b="1" dirty="0" smtClean="0">
                <a:solidFill>
                  <a:srgbClr val="C0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anose="020B0604020202020204" pitchFamily="34" charset="0"/>
              </a:rPr>
              <a:t>данные</a:t>
            </a:r>
            <a:r>
              <a:rPr lang="ru-RU" dirty="0">
                <a:solidFill>
                  <a:srgbClr val="C04848"/>
                </a:solidFill>
                <a:latin typeface="+mn-lt"/>
              </a:rPr>
              <a:t/>
            </a:r>
            <a:br>
              <a:rPr lang="ru-RU" dirty="0">
                <a:solidFill>
                  <a:srgbClr val="C04848"/>
                </a:solidFill>
                <a:latin typeface="+mn-lt"/>
              </a:rPr>
            </a:br>
            <a:endParaRPr lang="ru-RU" sz="3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62465" name="Picture 1" descr="C:\Users\Дима\YandexDisk\Скриншоты\2022-01-24_22-24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901700"/>
            <a:ext cx="11163300" cy="5346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 descr="https://s0.slide-share.ru/s_slide/3284e5b7546f44fb462c92b92f973d4d/03ca0ba0-7ec4-4017-9e90-11d07196441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876" name="AutoShape 4" descr="https://s0.slide-share.ru/s_slide/3284e5b7546f44fb462c92b92f973d4d/03ca0ba0-7ec4-4017-9e90-11d07196441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878" name="AutoShape 6" descr="https://s0.slide-share.ru/s_slide/3284e5b7546f44fb462c92b92f973d4d/03ca0ba0-7ec4-4017-9e90-11d07196441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9879" name="Picture 7" descr="C:\Users\Дима\YandexDisk\Скриншоты\2021-05-18_22-15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482601"/>
            <a:ext cx="5930901" cy="5969000"/>
          </a:xfrm>
          <a:prstGeom prst="rect">
            <a:avLst/>
          </a:prstGeom>
          <a:noFill/>
        </p:spPr>
      </p:pic>
      <p:pic>
        <p:nvPicPr>
          <p:cNvPr id="79881" name="Picture 9" descr="https://img.grepmed.com/uploads/7498/covid19-coronavirus-sarscov2-diagnosis-origina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5726" y="685800"/>
            <a:ext cx="5565774" cy="574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Дима\YandexDisk\Скриншоты\2021-03-02_20-55-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9" y="356023"/>
            <a:ext cx="8418512" cy="60416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737600" y="304800"/>
            <a:ext cx="3048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«</a:t>
            </a:r>
            <a:r>
              <a:rPr lang="ru-RU" sz="2000" b="1" dirty="0" smtClean="0"/>
              <a:t>Спутник V» — первая в мире зарегистрированная вакцина на основе хорошо изученной платформы вектора аденовируса человека. Вакцина «Спутник V» уже зарегистрирована более чем в 35 странах.</a:t>
            </a:r>
            <a:endParaRPr lang="ru-RU" sz="2000" b="1" dirty="0"/>
          </a:p>
        </p:txBody>
      </p:sp>
      <p:pic>
        <p:nvPicPr>
          <p:cNvPr id="102402" name="Picture 2" descr="https://lenobl.ru/media/news/images/2022/01/24/34343422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3500" y="3911600"/>
            <a:ext cx="28575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Дима\YandexDisk\Скриншоты\2021-03-02_21-59-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4505" y="1993900"/>
            <a:ext cx="3297495" cy="361950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0" y="152729"/>
            <a:ext cx="1148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2800" b="1" u="sng" dirty="0">
                <a:solidFill>
                  <a:srgbClr val="800000"/>
                </a:solidFill>
                <a:cs typeface="Times New Roman" pitchFamily="18" charset="0"/>
              </a:rPr>
              <a:t>Состав </a:t>
            </a:r>
            <a:r>
              <a:rPr lang="ru-RU" altLang="ru-RU" sz="2800" b="1" u="sng" dirty="0" smtClean="0">
                <a:solidFill>
                  <a:srgbClr val="800000"/>
                </a:solidFill>
                <a:cs typeface="Times New Roman" pitchFamily="18" charset="0"/>
              </a:rPr>
              <a:t>вакцин</a:t>
            </a:r>
            <a:endParaRPr lang="ru-RU" altLang="ru-RU" sz="2800" u="sng" dirty="0">
              <a:solidFill>
                <a:srgbClr val="FF0000"/>
              </a:solidFill>
            </a:endParaRPr>
          </a:p>
        </p:txBody>
      </p:sp>
      <p:pic>
        <p:nvPicPr>
          <p:cNvPr id="78850" name="Picture 2" descr="C:\Users\Дима\YandexDisk\Скриншоты\2021-06-24_00-23-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4" y="774700"/>
            <a:ext cx="8626475" cy="5829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8000" y="273040"/>
            <a:ext cx="109474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Все пищевые добавки, согласно их функциям, разделяют на категории: </a:t>
            </a:r>
          </a:p>
          <a:p>
            <a:r>
              <a:rPr lang="ru-RU" sz="3200" b="1" dirty="0" smtClean="0"/>
              <a:t>Е100-182 – красители (влияют на цвет продукта); </a:t>
            </a:r>
          </a:p>
          <a:p>
            <a:r>
              <a:rPr lang="ru-RU" sz="3200" b="1" dirty="0" smtClean="0"/>
              <a:t>Е200-299 – консерванты (продлевают срок годности пищи); Е300-399 – антиокислители (тормозят процессы окисления, действием напоминают консерванты); </a:t>
            </a:r>
          </a:p>
          <a:p>
            <a:r>
              <a:rPr lang="ru-RU" sz="3200" b="1" dirty="0" smtClean="0"/>
              <a:t>Е400-499 – стабилизаторы (сохраняют консистенцию), загустители (добавляют вязкость); </a:t>
            </a:r>
          </a:p>
          <a:p>
            <a:r>
              <a:rPr lang="ru-RU" sz="3200" b="1" dirty="0" smtClean="0"/>
              <a:t>Е500-599 – эмульгаторы (придают однородную консистенцию, предотвращают образование комков); </a:t>
            </a:r>
          </a:p>
          <a:p>
            <a:r>
              <a:rPr lang="ru-RU" sz="3200" b="1" dirty="0" smtClean="0"/>
              <a:t>Е600-699 – усилители вкуса и запаха; </a:t>
            </a:r>
          </a:p>
          <a:p>
            <a:r>
              <a:rPr lang="ru-RU" sz="3200" b="1" dirty="0" smtClean="0"/>
              <a:t>Е700-899 – зарезервированные номера; </a:t>
            </a:r>
          </a:p>
          <a:p>
            <a:r>
              <a:rPr lang="ru-RU" sz="3200" b="1" dirty="0" smtClean="0"/>
              <a:t>Е900-999 – </a:t>
            </a:r>
            <a:r>
              <a:rPr lang="ru-RU" sz="3200" b="1" dirty="0" err="1" smtClean="0"/>
              <a:t>пеногасители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антифламинги</a:t>
            </a:r>
            <a:r>
              <a:rPr lang="ru-RU" sz="3200" b="1" dirty="0" smtClean="0"/>
              <a:t>. 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444143"/>
            <a:ext cx="115697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Влияние пищевых добавок на здоровье человека:</a:t>
            </a:r>
          </a:p>
          <a:p>
            <a:pPr algn="ctr"/>
            <a:r>
              <a:rPr lang="ru-RU" sz="2800" b="1" dirty="0" smtClean="0"/>
              <a:t> </a:t>
            </a:r>
          </a:p>
          <a:p>
            <a:pPr algn="just"/>
            <a:r>
              <a:rPr lang="ru-RU" sz="2400" b="1" dirty="0" smtClean="0"/>
              <a:t>Вызывают расстройство пищеварения: Е221-226, Е320-322, Е338-341, Е407, Е450-453, Е461, Е463, Е465, Е466. </a:t>
            </a:r>
          </a:p>
          <a:p>
            <a:pPr algn="just"/>
            <a:r>
              <a:rPr lang="ru-RU" sz="2400" b="1" dirty="0" smtClean="0"/>
              <a:t>Вредны для кишечника: Е220-Е224, E154, E343, E626-635. </a:t>
            </a:r>
          </a:p>
          <a:p>
            <a:pPr algn="just"/>
            <a:r>
              <a:rPr lang="ru-RU" sz="2400" b="1" dirty="0" smtClean="0"/>
              <a:t>Вредны почек и печени: Е171-173, Е220, Е302, Е320-322, Е510, Е518. </a:t>
            </a:r>
          </a:p>
          <a:p>
            <a:pPr algn="just"/>
            <a:r>
              <a:rPr lang="ru-RU" sz="2400" b="1" dirty="0" smtClean="0"/>
              <a:t>Повышают холестерин: Е320, 466, 471. </a:t>
            </a:r>
          </a:p>
          <a:p>
            <a:pPr algn="just"/>
            <a:r>
              <a:rPr lang="ru-RU" sz="2400" b="1" dirty="0" smtClean="0"/>
              <a:t>Провоцируют приступы астмы: Е102, Е107, Е122-124, Е155, Е211-214, Е217-227. </a:t>
            </a:r>
          </a:p>
          <a:p>
            <a:pPr algn="just"/>
            <a:r>
              <a:rPr lang="ru-RU" sz="2400" b="1" dirty="0" smtClean="0"/>
              <a:t>Вызывают аллергические реакции: Е131, Е132, Е160, Е210, Е214, Е217, Е230-232, Е239, Е311-313. </a:t>
            </a:r>
          </a:p>
          <a:p>
            <a:pPr algn="just"/>
            <a:r>
              <a:rPr lang="ru-RU" sz="2400" b="1" dirty="0" smtClean="0"/>
              <a:t>Влияют негативно на кожу, вызывают сыпь: E151, E160, E230-233, E239, E310-312, E907, E951. </a:t>
            </a:r>
          </a:p>
          <a:p>
            <a:pPr algn="just"/>
            <a:r>
              <a:rPr lang="ru-RU" sz="2400" b="1" dirty="0" smtClean="0"/>
              <a:t>Повышают артериальное давление: E154, E250, E251. </a:t>
            </a:r>
          </a:p>
          <a:p>
            <a:pPr algn="just"/>
            <a:r>
              <a:rPr lang="ru-RU" sz="2400" b="1" dirty="0" smtClean="0"/>
              <a:t>Влияет на ход беременности и развитие плода: 233. </a:t>
            </a:r>
          </a:p>
          <a:p>
            <a:pPr algn="just"/>
            <a:r>
              <a:rPr lang="ru-RU" sz="2400" b="1" dirty="0" smtClean="0"/>
              <a:t>Провоцируют рост опухолей: Е103, Е105, Е121, Е123, Е125, Е126, Е130, Е131, Е143, Е152, Е210, Е211, Е213-217, Е230, Е240, Е249, Е252, Е280-283, Е330, Е447, Е 954. 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Дима\YandexDisk\Скриншоты\2021-03-02_21-28-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647700"/>
            <a:ext cx="11214100" cy="601980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0" y="184151"/>
            <a:ext cx="11480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2400" b="1" u="sng" dirty="0" err="1" smtClean="0">
                <a:solidFill>
                  <a:srgbClr val="800000"/>
                </a:solidFill>
                <a:cs typeface="Times New Roman" pitchFamily="18" charset="0"/>
              </a:rPr>
              <a:t>Поизводство</a:t>
            </a:r>
            <a:r>
              <a:rPr lang="ru-RU" altLang="ru-RU" sz="2400" b="1" u="sng" dirty="0" smtClean="0">
                <a:solidFill>
                  <a:srgbClr val="800000"/>
                </a:solidFill>
                <a:cs typeface="Times New Roman" pitchFamily="18" charset="0"/>
              </a:rPr>
              <a:t> вакцин</a:t>
            </a:r>
            <a:endParaRPr lang="ru-RU" altLang="ru-RU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C:\Users\Дима\YandexDisk\Скриншоты\2021-03-05_22-29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9700" y="469900"/>
            <a:ext cx="5057775" cy="6172199"/>
          </a:xfrm>
          <a:prstGeom prst="rect">
            <a:avLst/>
          </a:prstGeom>
          <a:noFill/>
        </p:spPr>
      </p:pic>
      <p:pic>
        <p:nvPicPr>
          <p:cNvPr id="5" name="Picture 4" descr="C:\Users\Дима\YandexDisk\Скриншоты\2021-03-05_22-28-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482600"/>
            <a:ext cx="5626100" cy="6184899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Дима\YandexDisk\Скриншоты\2022-01-24_22-33-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010" y="393700"/>
            <a:ext cx="7780590" cy="6134099"/>
          </a:xfrm>
          <a:prstGeom prst="rect">
            <a:avLst/>
          </a:prstGeom>
          <a:noFill/>
        </p:spPr>
      </p:pic>
      <p:pic>
        <p:nvPicPr>
          <p:cNvPr id="74755" name="Picture 3" descr="C:\Users\Дима\YandexDisk\Скриншоты\2022-01-24_22-42-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006" y="4089400"/>
            <a:ext cx="3623593" cy="2363788"/>
          </a:xfrm>
          <a:prstGeom prst="rect">
            <a:avLst/>
          </a:prstGeom>
          <a:noFill/>
        </p:spPr>
      </p:pic>
      <p:pic>
        <p:nvPicPr>
          <p:cNvPr id="74756" name="Picture 4" descr="C:\Users\Дима\YandexDisk\Скриншоты\2022-01-24_22-46-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2882" y="762000"/>
            <a:ext cx="3697318" cy="3013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Дима\YandexDisk\Скриншоты\2022-01-24_22-37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275657"/>
            <a:ext cx="7327900" cy="6582343"/>
          </a:xfrm>
          <a:prstGeom prst="rect">
            <a:avLst/>
          </a:prstGeom>
          <a:noFill/>
        </p:spPr>
      </p:pic>
      <p:pic>
        <p:nvPicPr>
          <p:cNvPr id="4" name="Picture 3" descr="C:\Users\Дима\YandexDisk\Скриншоты\2022-01-24_22-42-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206" y="3911600"/>
            <a:ext cx="3979194" cy="2490788"/>
          </a:xfrm>
          <a:prstGeom prst="rect">
            <a:avLst/>
          </a:prstGeom>
          <a:noFill/>
        </p:spPr>
      </p:pic>
      <p:pic>
        <p:nvPicPr>
          <p:cNvPr id="5" name="Picture 4" descr="C:\Users\Дима\YandexDisk\Скриншоты\2022-01-24_22-46-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082" y="393700"/>
            <a:ext cx="3976718" cy="323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Дима\YandexDisk\Скриншоты\2022-01-24_22-35-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99" y="325438"/>
            <a:ext cx="7531101" cy="6176962"/>
          </a:xfrm>
          <a:prstGeom prst="rect">
            <a:avLst/>
          </a:prstGeom>
          <a:noFill/>
        </p:spPr>
      </p:pic>
      <p:pic>
        <p:nvPicPr>
          <p:cNvPr id="3" name="Picture 3" descr="C:\Users\Дима\YandexDisk\Скриншоты\2022-01-24_22-42-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0706" y="3949700"/>
            <a:ext cx="3979194" cy="2490788"/>
          </a:xfrm>
          <a:prstGeom prst="rect">
            <a:avLst/>
          </a:prstGeom>
          <a:noFill/>
        </p:spPr>
      </p:pic>
      <p:pic>
        <p:nvPicPr>
          <p:cNvPr id="4" name="Picture 4" descr="C:\Users\Дима\YandexDisk\Скриншоты\2022-01-24_22-46-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0200" y="419100"/>
            <a:ext cx="3898900" cy="3355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1DAFEA-E3DC-4C7C-BF73-DCE448ED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92041"/>
            <a:ext cx="11480800" cy="7128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b="1" dirty="0">
                <a:solidFill>
                  <a:srgbClr val="C0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anose="020B0604020202020204" pitchFamily="34" charset="0"/>
              </a:rPr>
              <a:t>Оперативные </a:t>
            </a:r>
            <a:r>
              <a:rPr lang="ru-RU" sz="6700" b="1" dirty="0" smtClean="0">
                <a:solidFill>
                  <a:srgbClr val="C0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anose="020B0604020202020204" pitchFamily="34" charset="0"/>
              </a:rPr>
              <a:t>данные</a:t>
            </a:r>
            <a:r>
              <a:rPr lang="ru-RU" dirty="0">
                <a:solidFill>
                  <a:srgbClr val="C04848"/>
                </a:solidFill>
                <a:latin typeface="+mn-lt"/>
              </a:rPr>
              <a:t/>
            </a:r>
            <a:br>
              <a:rPr lang="ru-RU" dirty="0">
                <a:solidFill>
                  <a:srgbClr val="C04848"/>
                </a:solidFill>
                <a:latin typeface="+mn-lt"/>
              </a:rPr>
            </a:br>
            <a:endParaRPr lang="ru-RU" sz="3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63489" name="Picture 1" descr="C:\Users\Дима\YandexDisk\Скриншоты\2022-01-24_22-25-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838200"/>
            <a:ext cx="11430000" cy="546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Дима\YandexDisk\Скриншоты\2022-01-24_22-36-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099" y="190500"/>
            <a:ext cx="7683501" cy="6413500"/>
          </a:xfrm>
          <a:prstGeom prst="rect">
            <a:avLst/>
          </a:prstGeom>
          <a:noFill/>
        </p:spPr>
      </p:pic>
      <p:pic>
        <p:nvPicPr>
          <p:cNvPr id="3" name="Picture 3" descr="C:\Users\Дима\YandexDisk\Скриншоты\2022-01-24_22-42-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4206" y="4000500"/>
            <a:ext cx="3979194" cy="2490788"/>
          </a:xfrm>
          <a:prstGeom prst="rect">
            <a:avLst/>
          </a:prstGeom>
          <a:noFill/>
        </p:spPr>
      </p:pic>
      <p:pic>
        <p:nvPicPr>
          <p:cNvPr id="76803" name="Picture 3" descr="C:\Users\Дима\YandexDisk\Скриншоты\2022-01-24_22-49-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20699"/>
            <a:ext cx="4000500" cy="3171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Дима\YandexDisk\Скриншоты\2022-01-24_22-38-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1" y="172014"/>
            <a:ext cx="7683499" cy="6444686"/>
          </a:xfrm>
          <a:prstGeom prst="rect">
            <a:avLst/>
          </a:prstGeom>
          <a:noFill/>
        </p:spPr>
      </p:pic>
      <p:pic>
        <p:nvPicPr>
          <p:cNvPr id="4" name="Picture 3" descr="C:\Users\Дима\YandexDisk\Скриншоты\2022-01-24_22-42-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4206" y="4000500"/>
            <a:ext cx="3979194" cy="2490788"/>
          </a:xfrm>
          <a:prstGeom prst="rect">
            <a:avLst/>
          </a:prstGeom>
          <a:noFill/>
        </p:spPr>
      </p:pic>
      <p:pic>
        <p:nvPicPr>
          <p:cNvPr id="5" name="Picture 4" descr="C:\Users\Дима\YandexDisk\Скриншоты\2022-01-24_22-46-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2882" y="355600"/>
            <a:ext cx="3786218" cy="3419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C:\Users\Дима\YandexDisk\Скриншоты\2022-01-24_22-39-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41299"/>
            <a:ext cx="7569200" cy="6375401"/>
          </a:xfrm>
          <a:prstGeom prst="rect">
            <a:avLst/>
          </a:prstGeom>
          <a:noFill/>
        </p:spPr>
      </p:pic>
      <p:pic>
        <p:nvPicPr>
          <p:cNvPr id="4" name="Picture 3" descr="C:\Users\Дима\YandexDisk\Скриншоты\2022-01-24_22-42-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6406" y="3873500"/>
            <a:ext cx="4118894" cy="2719388"/>
          </a:xfrm>
          <a:prstGeom prst="rect">
            <a:avLst/>
          </a:prstGeom>
          <a:noFill/>
        </p:spPr>
      </p:pic>
      <p:pic>
        <p:nvPicPr>
          <p:cNvPr id="79874" name="Picture 2" descr="C:\Users\Дима\YandexDisk\Скриншоты\2022-01-24_22-47-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290696"/>
            <a:ext cx="4145468" cy="3151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Дима\YandexDisk\Скриншоты\2021-03-06_20-1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2400" y="584200"/>
            <a:ext cx="5143500" cy="58928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65539" name="Picture 3" descr="C:\Users\Дима\YandexDisk\Скриншоты\2021-03-06_20-12-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622300"/>
            <a:ext cx="5295900" cy="59182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95900" y="834936"/>
            <a:ext cx="6527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Пожалуйста, еще раз обращаюсь ко всем гражданам России, сделайте прививку!! 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Другого пути нет, другой путь хуже - переболеть с </a:t>
            </a: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труднопредсказуемыми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последствиями. 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Опасность вируса сохраняется!!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26" name="Picture 2" descr="https://dsmr.ru/images/A-studio/put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130300"/>
            <a:ext cx="4622800" cy="3683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4500" y="5089436"/>
            <a:ext cx="3860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В.В.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Пу́тин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Президент Российской Федерации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4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482801-B387-472A-9594-05CD256C4BDB}"/>
              </a:ext>
            </a:extLst>
          </p:cNvPr>
          <p:cNvSpPr txBox="1">
            <a:spLocks/>
          </p:cNvSpPr>
          <p:nvPr/>
        </p:nvSpPr>
        <p:spPr>
          <a:xfrm>
            <a:off x="308113" y="377685"/>
            <a:ext cx="11598965" cy="215679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300" b="1" dirty="0">
                <a:solidFill>
                  <a:srgbClr val="C0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anose="020B0604020202020204" pitchFamily="34" charset="0"/>
              </a:rPr>
              <a:t>БУДЬТЕ ЗДОРОВЫ!</a:t>
            </a:r>
          </a:p>
          <a:p>
            <a:pPr algn="ctr"/>
            <a:r>
              <a:rPr lang="ru-RU" sz="41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anose="020B0604020202020204" pitchFamily="34" charset="0"/>
              </a:rPr>
              <a:t>Вакцинируйтесь</a:t>
            </a:r>
            <a:r>
              <a:rPr lang="ru-RU" sz="41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anose="020B0604020202020204" pitchFamily="34" charset="0"/>
              </a:rPr>
              <a:t>! </a:t>
            </a:r>
          </a:p>
          <a:p>
            <a:pPr algn="ctr"/>
            <a:r>
              <a:rPr lang="ru-RU" sz="41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icrosoft Sans Serif" panose="020B0604020202020204" pitchFamily="34" charset="0"/>
              </a:rPr>
              <a:t>Защитите себя и своих близких!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14F0EAA-F6D1-4B87-8023-CE8178B5B4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0454" y="2361942"/>
            <a:ext cx="5158660" cy="43370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29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9"/>
          <p:cNvSpPr txBox="1">
            <a:spLocks/>
          </p:cNvSpPr>
          <p:nvPr/>
        </p:nvSpPr>
        <p:spPr>
          <a:xfrm>
            <a:off x="815961" y="352503"/>
            <a:ext cx="5824711" cy="378165"/>
          </a:xfrm>
          <a:prstGeom prst="rect">
            <a:avLst/>
          </a:prstGeom>
        </p:spPr>
        <p:txBody>
          <a:bodyPr vert="horz" wrap="square" lIns="0" tIns="49387" rIns="0" bIns="0" rtlCol="0">
            <a:spAutoFit/>
          </a:bodyPr>
          <a:lstStyle/>
          <a:p>
            <a:pPr marR="2448" defTabSz="1219170">
              <a:lnSpc>
                <a:spcPct val="100299"/>
              </a:lnSpc>
              <a:spcBef>
                <a:spcPts val="43"/>
              </a:spcBef>
              <a:defRPr/>
            </a:pPr>
            <a:r>
              <a:rPr lang="ru-RU" sz="2100" b="1" kern="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  ПРОИСХОЖДЕНИЕ И КЛАССИФИКАЦИЯ</a:t>
            </a:r>
            <a:endParaRPr lang="ru-RU" sz="2100" b="1" kern="0" dirty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0913446"/>
              </p:ext>
            </p:extLst>
          </p:nvPr>
        </p:nvGraphicFramePr>
        <p:xfrm>
          <a:off x="986971" y="967620"/>
          <a:ext cx="10817981" cy="4122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="" xmlns:p14="http://schemas.microsoft.com/office/powerpoint/2010/main" val="1080569309"/>
              </p:ext>
            </p:extLst>
          </p:nvPr>
        </p:nvGraphicFramePr>
        <p:xfrm>
          <a:off x="1103445" y="4869160"/>
          <a:ext cx="10657184" cy="16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31063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256" y="4941168"/>
            <a:ext cx="3407701" cy="1916832"/>
          </a:xfrm>
          <a:prstGeom prst="rect">
            <a:avLst/>
          </a:prstGeom>
          <a:effectLst>
            <a:reflection endPos="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object 9"/>
          <p:cNvSpPr txBox="1">
            <a:spLocks/>
          </p:cNvSpPr>
          <p:nvPr/>
        </p:nvSpPr>
        <p:spPr>
          <a:xfrm>
            <a:off x="1172990" y="245600"/>
            <a:ext cx="6129511" cy="378165"/>
          </a:xfrm>
          <a:prstGeom prst="rect">
            <a:avLst/>
          </a:prstGeom>
        </p:spPr>
        <p:txBody>
          <a:bodyPr vert="horz" wrap="square" lIns="0" tIns="49387" rIns="0" bIns="0" rtlCol="0">
            <a:spAutoFit/>
          </a:bodyPr>
          <a:lstStyle/>
          <a:p>
            <a:pPr marR="2448" defTabSz="1219170">
              <a:lnSpc>
                <a:spcPct val="100299"/>
              </a:lnSpc>
              <a:spcBef>
                <a:spcPts val="43"/>
              </a:spcBef>
              <a:defRPr/>
            </a:pPr>
            <a:r>
              <a:rPr lang="ru-RU" sz="2100" b="1" kern="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ЭПИДЕМИОЛОГИЧЕСКАЯ ХАРАКТЕРИСТИКА</a:t>
            </a:r>
            <a:endParaRPr lang="ru-RU" sz="2100" b="1" kern="0" dirty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8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52427172"/>
              </p:ext>
            </p:extLst>
          </p:nvPr>
        </p:nvGraphicFramePr>
        <p:xfrm>
          <a:off x="890209" y="1140340"/>
          <a:ext cx="5536283" cy="4916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77841835"/>
              </p:ext>
            </p:extLst>
          </p:nvPr>
        </p:nvGraphicFramePr>
        <p:xfrm>
          <a:off x="6560457" y="1064382"/>
          <a:ext cx="4863457" cy="505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23267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9"/>
          <p:cNvSpPr txBox="1">
            <a:spLocks/>
          </p:cNvSpPr>
          <p:nvPr/>
        </p:nvSpPr>
        <p:spPr>
          <a:xfrm>
            <a:off x="1172990" y="245600"/>
            <a:ext cx="6129511" cy="378165"/>
          </a:xfrm>
          <a:prstGeom prst="rect">
            <a:avLst/>
          </a:prstGeom>
        </p:spPr>
        <p:txBody>
          <a:bodyPr vert="horz" wrap="square" lIns="0" tIns="49387" rIns="0" bIns="0" rtlCol="0">
            <a:spAutoFit/>
          </a:bodyPr>
          <a:lstStyle/>
          <a:p>
            <a:pPr marR="2448" defTabSz="1219170">
              <a:lnSpc>
                <a:spcPct val="100299"/>
              </a:lnSpc>
              <a:spcBef>
                <a:spcPts val="43"/>
              </a:spcBef>
              <a:defRPr/>
            </a:pPr>
            <a:r>
              <a:rPr lang="ru-RU" sz="2100" b="1" kern="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КЛИНИЧЕСКИЕ ОСОБЕННОСТИ</a:t>
            </a:r>
            <a:endParaRPr lang="ru-RU" sz="2100" b="1" kern="0" dirty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698129270"/>
              </p:ext>
            </p:extLst>
          </p:nvPr>
        </p:nvGraphicFramePr>
        <p:xfrm>
          <a:off x="870856" y="1231843"/>
          <a:ext cx="5496077" cy="5154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72317846"/>
              </p:ext>
            </p:extLst>
          </p:nvPr>
        </p:nvGraphicFramePr>
        <p:xfrm>
          <a:off x="6173410" y="1306106"/>
          <a:ext cx="5592839" cy="509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23267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6299" y="4648200"/>
            <a:ext cx="3048000" cy="1714500"/>
          </a:xfrm>
          <a:prstGeom prst="rect">
            <a:avLst/>
          </a:prstGeom>
          <a:effectLst>
            <a:reflection endPos="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object 9"/>
          <p:cNvSpPr txBox="1">
            <a:spLocks/>
          </p:cNvSpPr>
          <p:nvPr/>
        </p:nvSpPr>
        <p:spPr>
          <a:xfrm>
            <a:off x="1172990" y="245600"/>
            <a:ext cx="6129511" cy="373035"/>
          </a:xfrm>
          <a:prstGeom prst="rect">
            <a:avLst/>
          </a:prstGeom>
        </p:spPr>
        <p:txBody>
          <a:bodyPr vert="horz" wrap="square" lIns="0" tIns="49387" rIns="0" bIns="0" rtlCol="0">
            <a:spAutoFit/>
          </a:bodyPr>
          <a:lstStyle/>
          <a:p>
            <a:pPr marR="2448" defTabSz="1219170">
              <a:lnSpc>
                <a:spcPct val="100299"/>
              </a:lnSpc>
              <a:spcBef>
                <a:spcPts val="43"/>
              </a:spcBef>
              <a:defRPr/>
            </a:pPr>
            <a:r>
              <a:rPr lang="ru-RU" sz="2100" b="1" kern="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ОСОБЕННОСТИ ШТАММА ОМИКРОН</a:t>
            </a:r>
            <a:endParaRPr lang="ru-RU" sz="2100" b="1" kern="0" dirty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9874" name="Picture 2" descr="https://sarnovosti.ru/upload/resize_cache/iblock/7aa/800_440_1/3a7jbqkyr1i3syy1m69givribiihw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736600"/>
            <a:ext cx="6931025" cy="5926139"/>
          </a:xfrm>
          <a:prstGeom prst="rect">
            <a:avLst/>
          </a:prstGeom>
          <a:noFill/>
        </p:spPr>
      </p:pic>
      <p:pic>
        <p:nvPicPr>
          <p:cNvPr id="5" name="Picture 2" descr="C:\Users\Дима\YandexDisk\Скриншоты\2022-01-24_22-47-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6032" y="951096"/>
            <a:ext cx="4145468" cy="3151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267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Дима\YandexDisk\Скриншоты\2021-03-02_22-17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596900"/>
            <a:ext cx="11112500" cy="5842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2000" y="4336534"/>
            <a:ext cx="11010899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FF00"/>
                </a:solidFill>
              </a:rPr>
              <a:t>Профилактика </a:t>
            </a:r>
            <a:r>
              <a:rPr lang="ru-RU" sz="3200" b="1" i="1" dirty="0" err="1" smtClean="0">
                <a:solidFill>
                  <a:srgbClr val="FFFF00"/>
                </a:solidFill>
              </a:rPr>
              <a:t>коронавирусной</a:t>
            </a:r>
            <a:r>
              <a:rPr lang="ru-RU" sz="3200" b="1" i="1" dirty="0" smtClean="0">
                <a:solidFill>
                  <a:srgbClr val="FFFF00"/>
                </a:solidFill>
              </a:rPr>
              <a:t> инфекции 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9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909EF1-76D5-4E59-B118-C940FA2E9D12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sp>
        <p:nvSpPr>
          <p:cNvPr id="61443" name="Прямоугольник 2"/>
          <p:cNvSpPr>
            <a:spLocks noChangeArrowheads="1"/>
          </p:cNvSpPr>
          <p:nvPr/>
        </p:nvSpPr>
        <p:spPr bwMode="auto">
          <a:xfrm>
            <a:off x="203200" y="152401"/>
            <a:ext cx="1168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u="sng">
                <a:solidFill>
                  <a:srgbClr val="800000"/>
                </a:solidFill>
              </a:rPr>
              <a:t>Принципы иммунного ответа: виды иммунитета </a:t>
            </a:r>
            <a:endParaRPr lang="ru-RU" altLang="ru-RU" sz="2400" u="sng">
              <a:solidFill>
                <a:srgbClr val="800000"/>
              </a:solidFill>
            </a:endParaRPr>
          </a:p>
        </p:txBody>
      </p:sp>
      <p:pic>
        <p:nvPicPr>
          <p:cNvPr id="61444" name="Picture 2" descr="C:\Users\Дима\Desktop\01-immun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838200"/>
            <a:ext cx="11379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1649</TotalTime>
  <Words>973</Words>
  <Application>Microsoft Office PowerPoint</Application>
  <PresentationFormat>Произвольный</PresentationFormat>
  <Paragraphs>132</Paragraphs>
  <Slides>35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Диаграмма</vt:lpstr>
      <vt:lpstr>Слайд 1</vt:lpstr>
      <vt:lpstr>Оперативные данные </vt:lpstr>
      <vt:lpstr>Оперативные данные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Эдвард Дженнер (1749-1823) основоположник   вакцинопрофилактики</vt:lpstr>
      <vt:lpstr>Слайд 15</vt:lpstr>
      <vt:lpstr>Материальные интересы антипрививочников</vt:lpstr>
      <vt:lpstr>Фазы развития поствакцинального иммунитета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Manager>Панин Андрей</Manager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Хафизов Камиль Фаридович</dc:creator>
  <cp:lastModifiedBy>Дима</cp:lastModifiedBy>
  <cp:revision>161</cp:revision>
  <dcterms:created xsi:type="dcterms:W3CDTF">2019-12-05T05:03:32Z</dcterms:created>
  <dcterms:modified xsi:type="dcterms:W3CDTF">2022-01-24T19:55:07Z</dcterms:modified>
</cp:coreProperties>
</file>