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6" r:id="rId15"/>
    <p:sldId id="267" r:id="rId16"/>
    <p:sldId id="268" r:id="rId17"/>
    <p:sldId id="275" r:id="rId18"/>
    <p:sldId id="269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99"/>
    <a:srgbClr val="FF9966"/>
    <a:srgbClr val="FFCC66"/>
    <a:srgbClr val="CCFF99"/>
    <a:srgbClr val="FFFF99"/>
    <a:srgbClr val="FF3399"/>
    <a:srgbClr val="FF66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267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4F7F18-3989-4CC5-A315-FE954EE1D220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8F8677-F0DD-4E10-B1FA-58095CE109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игорий Гладков Картины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612560" y="2819400"/>
            <a:ext cx="609600" cy="609600"/>
          </a:xfrm>
          <a:prstGeom prst="rect">
            <a:avLst/>
          </a:prstGeom>
        </p:spPr>
      </p:pic>
      <p:sp>
        <p:nvSpPr>
          <p:cNvPr id="11" name="Улыбающееся лицо 10"/>
          <p:cNvSpPr/>
          <p:nvPr/>
        </p:nvSpPr>
        <p:spPr>
          <a:xfrm>
            <a:off x="2026604" y="692695"/>
            <a:ext cx="1080120" cy="1258833"/>
          </a:xfrm>
          <a:prstGeom prst="smileyFace">
            <a:avLst/>
          </a:prstGeom>
          <a:solidFill>
            <a:srgbClr val="FFCC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6200000">
            <a:off x="1244517" y="2599600"/>
            <a:ext cx="2664296" cy="1368152"/>
          </a:xfrm>
          <a:prstGeom prst="ellipse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691161" y="4625788"/>
            <a:ext cx="1680883" cy="1338828"/>
          </a:xfrm>
          <a:custGeom>
            <a:avLst/>
            <a:gdLst>
              <a:gd name="connsiteX0" fmla="*/ 1680883 w 1680883"/>
              <a:gd name="connsiteY0" fmla="*/ 0 h 1338828"/>
              <a:gd name="connsiteX1" fmla="*/ 389965 w 1680883"/>
              <a:gd name="connsiteY1" fmla="*/ 1331259 h 1338828"/>
              <a:gd name="connsiteX2" fmla="*/ 0 w 1680883"/>
              <a:gd name="connsiteY2" fmla="*/ 443753 h 133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0883" h="1338828">
                <a:moveTo>
                  <a:pt x="1680883" y="0"/>
                </a:moveTo>
                <a:cubicBezTo>
                  <a:pt x="1175497" y="628650"/>
                  <a:pt x="670112" y="1257300"/>
                  <a:pt x="389965" y="1331259"/>
                </a:cubicBezTo>
                <a:cubicBezTo>
                  <a:pt x="109818" y="1405218"/>
                  <a:pt x="54909" y="924485"/>
                  <a:pt x="0" y="44375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813149" y="4579727"/>
            <a:ext cx="1115515" cy="1430950"/>
          </a:xfrm>
          <a:custGeom>
            <a:avLst/>
            <a:gdLst>
              <a:gd name="connsiteX0" fmla="*/ 1435 w 1115515"/>
              <a:gd name="connsiteY0" fmla="*/ 0 h 1430950"/>
              <a:gd name="connsiteX1" fmla="*/ 162800 w 1115515"/>
              <a:gd name="connsiteY1" fmla="*/ 1398494 h 1430950"/>
              <a:gd name="connsiteX2" fmla="*/ 1023412 w 1115515"/>
              <a:gd name="connsiteY2" fmla="*/ 981636 h 1430950"/>
              <a:gd name="connsiteX3" fmla="*/ 1050306 w 1115515"/>
              <a:gd name="connsiteY3" fmla="*/ 941294 h 143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5515" h="1430950">
                <a:moveTo>
                  <a:pt x="1435" y="0"/>
                </a:moveTo>
                <a:cubicBezTo>
                  <a:pt x="-3047" y="617444"/>
                  <a:pt x="-7529" y="1234888"/>
                  <a:pt x="162800" y="1398494"/>
                </a:cubicBezTo>
                <a:cubicBezTo>
                  <a:pt x="333129" y="1562100"/>
                  <a:pt x="875494" y="1057836"/>
                  <a:pt x="1023412" y="981636"/>
                </a:cubicBezTo>
                <a:cubicBezTo>
                  <a:pt x="1171330" y="905436"/>
                  <a:pt x="1110818" y="923365"/>
                  <a:pt x="1050306" y="94129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1163512" y="1922929"/>
            <a:ext cx="1270406" cy="2138083"/>
          </a:xfrm>
          <a:custGeom>
            <a:avLst/>
            <a:gdLst>
              <a:gd name="connsiteX0" fmla="*/ 1270406 w 1270406"/>
              <a:gd name="connsiteY0" fmla="*/ 0 h 2138083"/>
              <a:gd name="connsiteX1" fmla="*/ 6382 w 1270406"/>
              <a:gd name="connsiteY1" fmla="*/ 1089212 h 2138083"/>
              <a:gd name="connsiteX2" fmla="*/ 772864 w 1270406"/>
              <a:gd name="connsiteY2" fmla="*/ 1748118 h 2138083"/>
              <a:gd name="connsiteX3" fmla="*/ 598053 w 1270406"/>
              <a:gd name="connsiteY3" fmla="*/ 2138083 h 2138083"/>
              <a:gd name="connsiteX4" fmla="*/ 598053 w 1270406"/>
              <a:gd name="connsiteY4" fmla="*/ 2138083 h 2138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406" h="2138083">
                <a:moveTo>
                  <a:pt x="1270406" y="0"/>
                </a:moveTo>
                <a:cubicBezTo>
                  <a:pt x="679856" y="398929"/>
                  <a:pt x="89306" y="797859"/>
                  <a:pt x="6382" y="1089212"/>
                </a:cubicBezTo>
                <a:cubicBezTo>
                  <a:pt x="-76542" y="1380565"/>
                  <a:pt x="674252" y="1573306"/>
                  <a:pt x="772864" y="1748118"/>
                </a:cubicBezTo>
                <a:cubicBezTo>
                  <a:pt x="871476" y="1922930"/>
                  <a:pt x="598053" y="2138083"/>
                  <a:pt x="598053" y="2138083"/>
                </a:cubicBezTo>
                <a:lnTo>
                  <a:pt x="598053" y="2138083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877671" y="1963271"/>
            <a:ext cx="2003611" cy="1398582"/>
          </a:xfrm>
          <a:custGeom>
            <a:avLst/>
            <a:gdLst>
              <a:gd name="connsiteX0" fmla="*/ 0 w 2003611"/>
              <a:gd name="connsiteY0" fmla="*/ 53788 h 1398582"/>
              <a:gd name="connsiteX1" fmla="*/ 712694 w 2003611"/>
              <a:gd name="connsiteY1" fmla="*/ 1398494 h 1398582"/>
              <a:gd name="connsiteX2" fmla="*/ 2003611 w 2003611"/>
              <a:gd name="connsiteY2" fmla="*/ 0 h 1398582"/>
              <a:gd name="connsiteX3" fmla="*/ 2003611 w 2003611"/>
              <a:gd name="connsiteY3" fmla="*/ 0 h 1398582"/>
              <a:gd name="connsiteX4" fmla="*/ 2003611 w 2003611"/>
              <a:gd name="connsiteY4" fmla="*/ 0 h 1398582"/>
              <a:gd name="connsiteX5" fmla="*/ 2003611 w 2003611"/>
              <a:gd name="connsiteY5" fmla="*/ 0 h 139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03611" h="1398582">
                <a:moveTo>
                  <a:pt x="0" y="53788"/>
                </a:moveTo>
                <a:cubicBezTo>
                  <a:pt x="189379" y="730623"/>
                  <a:pt x="378759" y="1407459"/>
                  <a:pt x="712694" y="1398494"/>
                </a:cubicBezTo>
                <a:cubicBezTo>
                  <a:pt x="1046629" y="1389529"/>
                  <a:pt x="2003611" y="0"/>
                  <a:pt x="2003611" y="0"/>
                </a:cubicBezTo>
                <a:lnTo>
                  <a:pt x="2003611" y="0"/>
                </a:lnTo>
                <a:lnTo>
                  <a:pt x="2003611" y="0"/>
                </a:lnTo>
                <a:lnTo>
                  <a:pt x="2003611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857752" y="557242"/>
            <a:ext cx="378736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Если     видишь           на картине…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98914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5000"/>
    </mc:Choice>
    <mc:Fallback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" grpId="0" animBg="1"/>
      <p:bldP spid="12" grpId="0" animBg="1"/>
      <p:bldP spid="20" grpId="0" animBg="1"/>
      <p:bldP spid="23" grpId="0" animBg="1"/>
      <p:bldP spid="28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2388403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1146" t="20094" r="13382" b="22442"/>
          <a:stretch/>
        </p:blipFill>
        <p:spPr>
          <a:xfrm>
            <a:off x="0" y="14053"/>
            <a:ext cx="9144000" cy="6857772"/>
          </a:xfrm>
        </p:spPr>
      </p:pic>
    </p:spTree>
    <p:extLst>
      <p:ext uri="{BB962C8B-B14F-4D97-AF65-F5344CB8AC3E}">
        <p14:creationId xmlns:p14="http://schemas.microsoft.com/office/powerpoint/2010/main" xmlns="" val="1921396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.pinimg.com/736x/ea/33/9d/ea339dba14877c59c3a062389ea813a2--cross-stitch-charts-counted-cross-stitch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590349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3170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53509" cy="73851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7" y="2996952"/>
            <a:ext cx="60464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натюрморт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54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6000"/>
    </mc:Choice>
    <mc:Fallback>
      <p:transition spd="slow" advClick="0" advTm="2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26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7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619878"/>
            <a:ext cx="9144000" cy="5669280"/>
          </a:xfrm>
        </p:spPr>
      </p:pic>
    </p:spTree>
    <p:extLst>
      <p:ext uri="{BB962C8B-B14F-4D97-AF65-F5344CB8AC3E}">
        <p14:creationId xmlns:p14="http://schemas.microsoft.com/office/powerpoint/2010/main" xmlns="" val="273186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wordArtVert"/>
          <a:lstStyle/>
          <a:p>
            <a:r>
              <a:rPr lang="ru-RU" dirty="0" smtClean="0"/>
              <a:t>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91680" y="34661"/>
            <a:ext cx="5832648" cy="6894384"/>
          </a:xfrm>
        </p:spPr>
      </p:pic>
    </p:spTree>
    <p:extLst>
      <p:ext uri="{BB962C8B-B14F-4D97-AF65-F5344CB8AC3E}">
        <p14:creationId xmlns:p14="http://schemas.microsoft.com/office/powerpoint/2010/main" xmlns="" val="1511678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240010" cy="6930008"/>
          </a:xfrm>
        </p:spPr>
      </p:pic>
    </p:spTree>
    <p:extLst>
      <p:ext uri="{BB962C8B-B14F-4D97-AF65-F5344CB8AC3E}">
        <p14:creationId xmlns:p14="http://schemas.microsoft.com/office/powerpoint/2010/main" xmlns="" val="1222877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" r="-1728" b="2260"/>
          <a:stretch/>
        </p:blipFill>
        <p:spPr>
          <a:xfrm>
            <a:off x="4716016" y="620688"/>
            <a:ext cx="4320480" cy="583987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620688"/>
            <a:ext cx="4320480" cy="5849930"/>
          </a:xfrm>
        </p:spPr>
      </p:pic>
    </p:spTree>
    <p:extLst>
      <p:ext uri="{BB962C8B-B14F-4D97-AF65-F5344CB8AC3E}">
        <p14:creationId xmlns:p14="http://schemas.microsoft.com/office/powerpoint/2010/main" xmlns="" val="3943944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255" r="1255"/>
          <a:stretch/>
        </p:blipFill>
        <p:spPr>
          <a:xfrm>
            <a:off x="2483768" y="273845"/>
            <a:ext cx="4285051" cy="6264696"/>
          </a:xfrm>
        </p:spPr>
      </p:pic>
      <p:sp>
        <p:nvSpPr>
          <p:cNvPr id="3" name="TextBox 2"/>
          <p:cNvSpPr txBox="1"/>
          <p:nvPr/>
        </p:nvSpPr>
        <p:spPr>
          <a:xfrm>
            <a:off x="816187" y="548680"/>
            <a:ext cx="988219" cy="571502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4400" dirty="0" smtClean="0">
                <a:solidFill>
                  <a:srgbClr val="FF6600"/>
                </a:solidFill>
              </a:rPr>
              <a:t>портрет</a:t>
            </a:r>
            <a:endParaRPr lang="ru-RU" sz="4400" dirty="0">
              <a:solidFill>
                <a:srgbClr val="FF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320" y="525234"/>
            <a:ext cx="988219" cy="571502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4400" dirty="0" smtClean="0">
                <a:solidFill>
                  <a:srgbClr val="FF6600"/>
                </a:solidFill>
              </a:rPr>
              <a:t>портрет</a:t>
            </a:r>
            <a:endParaRPr lang="ru-RU" sz="44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930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2860" y="2976990"/>
            <a:ext cx="2384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натюрморт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897997" y="260648"/>
            <a:ext cx="1739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портрет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6182674" y="3185211"/>
            <a:ext cx="2263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пейзаж</a:t>
            </a:r>
            <a:endParaRPr lang="ru-RU" sz="3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5033" y="3717032"/>
            <a:ext cx="2079895" cy="28161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75855" y="1000608"/>
            <a:ext cx="3022178" cy="21846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37384" y="3899964"/>
            <a:ext cx="2808312" cy="230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484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5.83333E-6 2.96296E-6 L 0.25207 0.46204 " pathEditMode="relative" ptsTypes="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94444E-6 -3.7037E-7 L 0.33611 -0.3838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6" y="-191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9.16667E-6 8.88889E-6 L -0.57501 0.01065 " pathEditMode="relative" ptsTypes="AA">
                                      <p:cBhvr>
                                        <p:cTn id="1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214422"/>
            <a:ext cx="70783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Ворошилова Марианна Павловна</a:t>
            </a:r>
          </a:p>
          <a:p>
            <a:r>
              <a:rPr lang="ru-RU" sz="2400" dirty="0" smtClean="0"/>
              <a:t>Преподаватель МБУ ДО ДШИ ст. </a:t>
            </a:r>
            <a:r>
              <a:rPr lang="ru-RU" sz="2400" dirty="0" err="1" smtClean="0"/>
              <a:t>Новопластуновской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429124" y="4643446"/>
            <a:ext cx="42205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Использованы :</a:t>
            </a:r>
          </a:p>
          <a:p>
            <a:r>
              <a:rPr lang="ru-RU" dirty="0" smtClean="0"/>
              <a:t>картинки с сайта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www.google.ru</a:t>
            </a:r>
            <a:endParaRPr lang="ru-RU" dirty="0" smtClean="0"/>
          </a:p>
          <a:p>
            <a:r>
              <a:rPr lang="ru-RU" dirty="0" smtClean="0"/>
              <a:t>«Песня о картинах» </a:t>
            </a:r>
          </a:p>
          <a:p>
            <a:r>
              <a:rPr lang="ru-RU" dirty="0" smtClean="0"/>
              <a:t>музыка и исполнение: Григорий Гладков</a:t>
            </a:r>
          </a:p>
          <a:p>
            <a:r>
              <a:rPr lang="ru-RU" dirty="0" smtClean="0"/>
              <a:t>стихи: Александр Кушнер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939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0760" y="0"/>
            <a:ext cx="9487351" cy="6858000"/>
          </a:xfrm>
        </p:spPr>
      </p:pic>
    </p:spTree>
    <p:extLst>
      <p:ext uri="{BB962C8B-B14F-4D97-AF65-F5344CB8AC3E}">
        <p14:creationId xmlns:p14="http://schemas.microsoft.com/office/powerpoint/2010/main" xmlns="" val="16286074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xmlns="" val="1704510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2612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357990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7942883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8220"/>
            <a:ext cx="9319752" cy="6903520"/>
          </a:xfrm>
        </p:spPr>
      </p:pic>
      <p:sp>
        <p:nvSpPr>
          <p:cNvPr id="3" name="TextBox 2"/>
          <p:cNvSpPr txBox="1"/>
          <p:nvPr/>
        </p:nvSpPr>
        <p:spPr>
          <a:xfrm>
            <a:off x="2555776" y="2492896"/>
            <a:ext cx="45143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C000"/>
                </a:solidFill>
              </a:rPr>
              <a:t>П</a:t>
            </a:r>
            <a:r>
              <a:rPr lang="ru-RU" sz="9600" dirty="0" smtClean="0">
                <a:solidFill>
                  <a:srgbClr val="FFC000"/>
                </a:solidFill>
              </a:rPr>
              <a:t>ейзаж</a:t>
            </a:r>
            <a:endParaRPr lang="ru-RU" sz="9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462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2000"/>
    </mc:Choice>
    <mc:Fallback>
      <p:transition spd="slow" advClick="0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8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0"/>
                            </p:stCondLst>
                            <p:childTnLst>
                              <p:par>
                                <p:cTn id="9" presetID="16" presetClass="emph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C77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C77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F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F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00"/>
                            </p:stCondLst>
                            <p:childTnLst>
                              <p:par>
                                <p:cTn id="19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D49D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D49D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94296" y="23827"/>
            <a:ext cx="10276952" cy="6834173"/>
          </a:xfrm>
        </p:spPr>
      </p:pic>
    </p:spTree>
    <p:extLst>
      <p:ext uri="{BB962C8B-B14F-4D97-AF65-F5344CB8AC3E}">
        <p14:creationId xmlns:p14="http://schemas.microsoft.com/office/powerpoint/2010/main" xmlns="" val="341992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4684"/>
            <a:ext cx="9144000" cy="6843316"/>
          </a:xfrm>
        </p:spPr>
      </p:pic>
    </p:spTree>
    <p:extLst>
      <p:ext uri="{BB962C8B-B14F-4D97-AF65-F5344CB8AC3E}">
        <p14:creationId xmlns:p14="http://schemas.microsoft.com/office/powerpoint/2010/main" xmlns="" val="17140293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1135</TotalTime>
  <Words>44</Words>
  <Application>Microsoft Office PowerPoint</Application>
  <PresentationFormat>Экран (4:3)</PresentationFormat>
  <Paragraphs>16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</vt:lpstr>
      <vt:lpstr>Слайд 16</vt:lpstr>
      <vt:lpstr>Слайд 17</vt:lpstr>
      <vt:lpstr>Слайд 18</vt:lpstr>
      <vt:lpstr>Слайд 19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Valued Acer Customer</dc:creator>
  <cp:lastModifiedBy>123</cp:lastModifiedBy>
  <cp:revision>97</cp:revision>
  <dcterms:created xsi:type="dcterms:W3CDTF">2012-01-30T19:26:36Z</dcterms:created>
  <dcterms:modified xsi:type="dcterms:W3CDTF">2020-10-23T10:57:14Z</dcterms:modified>
</cp:coreProperties>
</file>