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73" r:id="rId7"/>
    <p:sldId id="274" r:id="rId8"/>
    <p:sldId id="275" r:id="rId9"/>
    <p:sldId id="264" r:id="rId10"/>
    <p:sldId id="265" r:id="rId11"/>
    <p:sldId id="268" r:id="rId12"/>
    <p:sldId id="271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DA2F-2472-40C8-9C3C-85D6FA2AFDCF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DFEA-61E6-47C1-813E-3A3CABD9CC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DA2F-2472-40C8-9C3C-85D6FA2AFDCF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DFEA-61E6-47C1-813E-3A3CABD9CC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DA2F-2472-40C8-9C3C-85D6FA2AFDCF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DFEA-61E6-47C1-813E-3A3CABD9CC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DA2F-2472-40C8-9C3C-85D6FA2AFDCF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DFEA-61E6-47C1-813E-3A3CABD9CC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DA2F-2472-40C8-9C3C-85D6FA2AFDCF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DFEA-61E6-47C1-813E-3A3CABD9CC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DA2F-2472-40C8-9C3C-85D6FA2AFDCF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DFEA-61E6-47C1-813E-3A3CABD9CC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DA2F-2472-40C8-9C3C-85D6FA2AFDCF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DFEA-61E6-47C1-813E-3A3CABD9CC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DA2F-2472-40C8-9C3C-85D6FA2AFDCF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DFEA-61E6-47C1-813E-3A3CABD9CC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DA2F-2472-40C8-9C3C-85D6FA2AFDCF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DFEA-61E6-47C1-813E-3A3CABD9CC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DA2F-2472-40C8-9C3C-85D6FA2AFDCF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DFEA-61E6-47C1-813E-3A3CABD9CC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DA2F-2472-40C8-9C3C-85D6FA2AFDCF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DFEA-61E6-47C1-813E-3A3CABD9CC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BDA2F-2472-40C8-9C3C-85D6FA2AFDCF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8DFEA-61E6-47C1-813E-3A3CABD9CC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lk.videouroki.net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konkurskit.org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limpus.org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254771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Тема: «Конкурсы и олимпиады школьников по информатике в условиях дистанционного обучения»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160840" cy="2495128"/>
          </a:xfrm>
        </p:spPr>
        <p:txBody>
          <a:bodyPr>
            <a:normAutofit lnSpcReduction="10000"/>
          </a:bodyPr>
          <a:lstStyle/>
          <a:p>
            <a:pPr algn="r"/>
            <a:r>
              <a:rPr lang="ru-RU" b="1" dirty="0" smtClean="0"/>
              <a:t>Учитель информатики</a:t>
            </a:r>
          </a:p>
          <a:p>
            <a:pPr algn="r"/>
            <a:r>
              <a:rPr lang="ru-RU" b="1" dirty="0" smtClean="0"/>
              <a:t>МБОУ ООШ№21</a:t>
            </a:r>
          </a:p>
          <a:p>
            <a:pPr algn="r"/>
            <a:r>
              <a:rPr lang="ru-RU" b="1" dirty="0" smtClean="0"/>
              <a:t>Комлева К. Г.</a:t>
            </a:r>
          </a:p>
          <a:p>
            <a:pPr algn="r"/>
            <a:endParaRPr lang="ru-RU" b="1" dirty="0" smtClean="0"/>
          </a:p>
          <a:p>
            <a:r>
              <a:rPr lang="ru-RU" sz="1600" b="1" dirty="0" smtClean="0"/>
              <a:t>25.03.2021г.</a:t>
            </a:r>
            <a:endParaRPr lang="ru-RU" sz="1600" b="1" dirty="0"/>
          </a:p>
        </p:txBody>
      </p:sp>
      <p:pic>
        <p:nvPicPr>
          <p:cNvPr id="1026" name="Picture 2" descr="C:\Users\Fujitsu\Desktop\1.-informat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789040"/>
            <a:ext cx="4161053" cy="28747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Видеоуроки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073427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2013 году появилась ещё одна масштабная олимпиада по всем предметам школьного курса, организованная Дмитрием Тарасовым, автором сайта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www.Videouroki.Net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  Зайдите по ссылке 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http://lk.videouroki.net/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и вы попадете на главную страницу Олимпиады. Участие в любой олимпиаде стоит 150 рублей. Всем участникам гарантируется сертификат, а победители получают дипломы 1,2 или 3 степени. Результаты публикуются на сайте практически сразу после проведения олимпиады. Ещё нигде такой оперативности я не наблюдала. Ещё учителям, которые проявят самую высокую активность, обещают денежные призы из призового фонда 70000 рублей! Так, что стимул есть, дерзайте, пробуйте, побеждайте!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resentaci.ru/uploads/9852_822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0"/>
            <a:ext cx="69342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Прямоугольник 3"/>
          <p:cNvSpPr>
            <a:spLocks noChangeArrowheads="1"/>
          </p:cNvSpPr>
          <p:nvPr/>
        </p:nvSpPr>
        <p:spPr bwMode="auto">
          <a:xfrm>
            <a:off x="214313" y="2996952"/>
            <a:ext cx="87153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дистанционных мероприятиях принимают участие школьники России и стран ближнего зарубежья, а провести такое мероприятие может каждый учитель. ЦРТ «Мега-Талант» предоставляет все методические материалы и разъяснения, необходимые для проведения олимпиады.</a:t>
            </a:r>
          </a:p>
        </p:txBody>
      </p:sp>
      <p:sp>
        <p:nvSpPr>
          <p:cNvPr id="12292" name="Прямоугольник 4"/>
          <p:cNvSpPr>
            <a:spLocks noChangeArrowheads="1"/>
          </p:cNvSpPr>
          <p:nvPr/>
        </p:nvSpPr>
        <p:spPr bwMode="auto">
          <a:xfrm>
            <a:off x="179512" y="4221088"/>
            <a:ext cx="87153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Победители дистанционной олимпиады награждаются электронными дипломами I, II или III степени. Остальные участники получают памятные сертификаты об участии в олимпиаде.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Все учителя, подготовившие участников, совершенно бесплатно награждаются электронными свидетельствами и благодарностями за проведение олимпиады в своем образовательном учреждении.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7358063"/>
            <a:ext cx="13081000" cy="152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251520" y="332656"/>
            <a:ext cx="8429625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eaLnBrk="0" hangingPunct="0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indent="450850" algn="ctr" eaLnBrk="0" hangingPunct="0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При правильно организованной подготовке мы должны добиться определенных успехов и получить дополнительное дистанционное образование.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717032"/>
            <a:ext cx="3803650" cy="28575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  <a:ln>
            <a:solidFill>
              <a:srgbClr val="CCFF99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sz="40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4000" b="1" dirty="0" smtClean="0">
                <a:solidFill>
                  <a:srgbClr val="0000FF"/>
                </a:solidFill>
              </a:rPr>
              <a:t>                        </a:t>
            </a:r>
            <a:r>
              <a:rPr lang="ru-RU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систематическое участие обучающихся во Всероссийских ученических дистанционных олимпиадах, конкурсах и конференциях является одной из форм дистанционного обучения в школе.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Дистанционные конкурсы и олимпиады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Предлагаю вашему вниманию краткий обзор интернет - ресурсов для учащихся и их учителей, в которых можно принять участие, проверить свои возможности, получить свидетельство, сертификат, диплом или даже приз. Участие во всех предлагаемых конкурсах, викторинах и олимпиадах ПЛАТНОЕ, но в большинстве из них плата символическая.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20000"/>
          </a:bodyPr>
          <a:lstStyle/>
          <a:p>
            <a:pPr indent="252413" algn="ctr" eaLnBrk="0" hangingPunct="0">
              <a:buNone/>
              <a:tabLst>
                <a:tab pos="539750" algn="l"/>
              </a:tabLst>
            </a:pPr>
            <a:r>
              <a:rPr lang="ru-RU" sz="5200" b="1" dirty="0">
                <a:solidFill>
                  <a:srgbClr val="FF0000"/>
                </a:solidFill>
                <a:cs typeface="Times New Roman" pitchFamily="18" charset="0"/>
              </a:rPr>
              <a:t>Возможности ИКТ:</a:t>
            </a:r>
          </a:p>
          <a:p>
            <a:pPr indent="252413" algn="ctr" eaLnBrk="0" hangingPunct="0">
              <a:buNone/>
              <a:tabLst>
                <a:tab pos="539750" algn="l"/>
              </a:tabLst>
            </a:pPr>
            <a:endParaRPr lang="ru-RU" sz="24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indent="252413" algn="just" eaLnBrk="0" hangingPunct="0">
              <a:buFontTx/>
              <a:buChar char="•"/>
              <a:tabLst>
                <a:tab pos="539750" algn="l"/>
              </a:tabLst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возможность оперативной передачи на любые расстояния  информации любого объема и вида;</a:t>
            </a:r>
          </a:p>
          <a:p>
            <a:pPr indent="252413" algn="just" eaLnBrk="0" hangingPunct="0">
              <a:buFontTx/>
              <a:buChar char="•"/>
              <a:tabLst>
                <a:tab pos="539750" algn="l"/>
              </a:tabLst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возможность интерактивности и оперативной обратной связи;</a:t>
            </a:r>
          </a:p>
          <a:p>
            <a:pPr indent="252413" algn="just" eaLnBrk="0" hangingPunct="0">
              <a:buFontTx/>
              <a:buChar char="•"/>
              <a:tabLst>
                <a:tab pos="539750" algn="l"/>
              </a:tabLst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возможность  доступа к различным источникам информации;</a:t>
            </a:r>
          </a:p>
          <a:p>
            <a:pPr indent="252413" algn="just" eaLnBrk="0" hangingPunct="0">
              <a:buFontTx/>
              <a:buChar char="•"/>
              <a:tabLst>
                <a:tab pos="539750" algn="l"/>
              </a:tabLst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возможность организации  совместных  телекоммуникационных проектов;</a:t>
            </a:r>
          </a:p>
          <a:p>
            <a:pPr indent="252413" algn="just" eaLnBrk="0" hangingPunct="0">
              <a:buFontTx/>
              <a:buChar char="•"/>
              <a:tabLst>
                <a:tab pos="539750" algn="l"/>
              </a:tabLst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возможность запроса информации  по  любому  интересующему вопросу.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algn="ctr">
              <a:lnSpc>
                <a:spcPct val="80000"/>
              </a:lnSpc>
              <a:spcBef>
                <a:spcPct val="0"/>
              </a:spcBef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такое дистанционное обучение?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None/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Дистанционное обучение - это получение образовательных услуг без посещения учебного заведения с помощью современных информационных технологий и систем телекоммуникации, таких как электронная почта и Интернет.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 descr="128102554930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861048"/>
            <a:ext cx="7848600" cy="243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Компьютеры, Информатика, Технологии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4525963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   Для участия в конкурсе необходимо связаться с региональным организатором, а если такового нет, то стать им. Материалы присылаются и отправляются обратно только в бумажной форме В конкурсе могут принимать участие все учащиеся с 1 по 11 класс. Участники получают сертификаты, победители - дипломы. Стоимость участия- 50 рублей.</a:t>
            </a:r>
            <a:br>
              <a:rPr lang="ru-RU" sz="5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www.konkurskit.org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endParaRPr lang="ru-RU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1556792"/>
            <a:ext cx="4572000" cy="43204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332656"/>
            <a:ext cx="3816424" cy="524604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000" dirty="0" smtClean="0"/>
              <a:t>Все участники конкурса получат сертификаты, победители – дипломы и оригинальные призы. </a:t>
            </a:r>
          </a:p>
          <a:p>
            <a:pPr>
              <a:buNone/>
            </a:pPr>
            <a:r>
              <a:rPr lang="ru-RU" sz="3000" dirty="0" smtClean="0"/>
              <a:t>Задания конкурса сформулированы в игровой форме, особенно для младших школьников.</a:t>
            </a:r>
            <a:endParaRPr lang="ru-RU" sz="3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HyperLink"/>
          <p:cNvPicPr>
            <a:picLocks noChangeAspect="1" noChangeArrowheads="1"/>
          </p:cNvPicPr>
          <p:nvPr/>
        </p:nvPicPr>
        <p:blipFill>
          <a:blip r:embed="rId2" cstate="print"/>
          <a:srcRect t="12251" b="13942"/>
          <a:stretch>
            <a:fillRect/>
          </a:stretch>
        </p:blipFill>
        <p:spPr bwMode="auto">
          <a:xfrm>
            <a:off x="3995936" y="404664"/>
            <a:ext cx="4836840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«Эрудит – </a:t>
            </a:r>
            <a:r>
              <a:rPr lang="ru-RU" b="1" dirty="0" err="1" smtClean="0">
                <a:solidFill>
                  <a:srgbClr val="FF0000"/>
                </a:solidFill>
              </a:rPr>
              <a:t>онлайн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8581141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Всероссийские дистанционные олимпиады «Отличник»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konkurs-otlichnik.ru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Олимпус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Ресурс </a:t>
            </a:r>
            <a:r>
              <a:rPr lang="ru-RU" sz="8000" dirty="0" err="1">
                <a:latin typeface="Times New Roman" pitchFamily="18" charset="0"/>
                <a:cs typeface="Times New Roman" pitchFamily="18" charset="0"/>
              </a:rPr>
              <a:t>Олимпус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, расположенный по адресу  </a:t>
            </a:r>
            <a:r>
              <a:rPr lang="ru-RU" sz="8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www.olimpus.org.ru</a:t>
            </a:r>
            <a:r>
              <a:rPr lang="ru-RU" sz="8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Здесь вам предложат Олимпиады по русскому языку, литературе, математике, истории, обществознанию, биологии, географии, физике, химии, информатике, английскому языку и немецкому языку предназначены для учеников 4, 5, 6, 7, 8, 9 классов. Олимпиада представляет собой тест многократного выбора, состоящий из 30 заданий. Стоимость участия  50 рублей.</a:t>
            </a:r>
            <a:br>
              <a:rPr lang="ru-RU" sz="8000" dirty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Каждый Участник предметных олимпиад, независимо от достигнутого результата, получит диплом участия в рамках данного предмета и класса. В Олимпиадах </a:t>
            </a:r>
            <a:r>
              <a:rPr lang="ru-RU" sz="8000" dirty="0" err="1">
                <a:latin typeface="Times New Roman" pitchFamily="18" charset="0"/>
                <a:cs typeface="Times New Roman" pitchFamily="18" charset="0"/>
              </a:rPr>
              <a:t>Олимпус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предусмотрены следующие награды:</a:t>
            </a:r>
            <a:br>
              <a:rPr lang="ru-RU" sz="8000" dirty="0">
                <a:latin typeface="Times New Roman" pitchFamily="18" charset="0"/>
                <a:cs typeface="Times New Roman" pitchFamily="18" charset="0"/>
              </a:rPr>
            </a:br>
            <a:endParaRPr lang="ru-RU" sz="8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Место с 1 по 5: Дипломы лауреатов и книги в награду </a:t>
            </a:r>
          </a:p>
          <a:p>
            <a:pPr>
              <a:lnSpc>
                <a:spcPct val="120000"/>
              </a:lnSpc>
              <a:defRPr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Место с 6 по 10: Дипломы лауреатов </a:t>
            </a:r>
          </a:p>
          <a:p>
            <a:pPr>
              <a:lnSpc>
                <a:spcPct val="120000"/>
              </a:lnSpc>
              <a:defRPr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Место от 11: Дипломы участия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404</Words>
  <Application>Microsoft Office PowerPoint</Application>
  <PresentationFormat>Экран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Тема: «Конкурсы и олимпиады школьников по информатике в условиях дистанционного обучения»</vt:lpstr>
      <vt:lpstr>Дистанционные конкурсы и олимпиады</vt:lpstr>
      <vt:lpstr>Слайд 3</vt:lpstr>
      <vt:lpstr>Слайд 4</vt:lpstr>
      <vt:lpstr>Компьютеры, Информатика, Технологии </vt:lpstr>
      <vt:lpstr>Слайд 6</vt:lpstr>
      <vt:lpstr>«Эрудит – онлайн»</vt:lpstr>
      <vt:lpstr>Всероссийские дистанционные олимпиады «Отличник» konkurs-otlichnik.ru</vt:lpstr>
      <vt:lpstr>Олимпус</vt:lpstr>
      <vt:lpstr>Видеоуроки 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Fujitsu</dc:creator>
  <cp:lastModifiedBy>Fujitsu</cp:lastModifiedBy>
  <cp:revision>25</cp:revision>
  <dcterms:created xsi:type="dcterms:W3CDTF">2021-03-22T12:54:17Z</dcterms:created>
  <dcterms:modified xsi:type="dcterms:W3CDTF">2021-03-26T19:31:44Z</dcterms:modified>
</cp:coreProperties>
</file>