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2" r:id="rId2"/>
    <p:sldId id="259" r:id="rId3"/>
    <p:sldId id="271" r:id="rId4"/>
    <p:sldId id="283" r:id="rId5"/>
    <p:sldId id="296" r:id="rId6"/>
    <p:sldId id="277" r:id="rId7"/>
    <p:sldId id="298" r:id="rId8"/>
    <p:sldId id="278" r:id="rId9"/>
    <p:sldId id="299" r:id="rId10"/>
    <p:sldId id="316" r:id="rId11"/>
    <p:sldId id="315" r:id="rId12"/>
    <p:sldId id="318" r:id="rId13"/>
    <p:sldId id="332" r:id="rId14"/>
    <p:sldId id="333" r:id="rId15"/>
    <p:sldId id="334" r:id="rId16"/>
    <p:sldId id="328" r:id="rId17"/>
    <p:sldId id="335" r:id="rId18"/>
    <p:sldId id="336" r:id="rId19"/>
    <p:sldId id="320" r:id="rId20"/>
    <p:sldId id="300" r:id="rId21"/>
    <p:sldId id="301" r:id="rId22"/>
    <p:sldId id="302" r:id="rId23"/>
    <p:sldId id="303" r:id="rId24"/>
    <p:sldId id="304" r:id="rId25"/>
    <p:sldId id="305" r:id="rId26"/>
    <p:sldId id="306" r:id="rId27"/>
    <p:sldId id="307" r:id="rId28"/>
    <p:sldId id="308" r:id="rId29"/>
    <p:sldId id="311" r:id="rId30"/>
    <p:sldId id="312" r:id="rId31"/>
    <p:sldId id="313" r:id="rId32"/>
    <p:sldId id="338" r:id="rId33"/>
    <p:sldId id="339" r:id="rId34"/>
    <p:sldId id="345" r:id="rId35"/>
    <p:sldId id="344" r:id="rId36"/>
    <p:sldId id="346" r:id="rId37"/>
    <p:sldId id="347" r:id="rId38"/>
    <p:sldId id="349" r:id="rId39"/>
    <p:sldId id="350" r:id="rId40"/>
    <p:sldId id="352" r:id="rId41"/>
    <p:sldId id="358" r:id="rId42"/>
    <p:sldId id="357" r:id="rId43"/>
    <p:sldId id="359" r:id="rId44"/>
    <p:sldId id="354" r:id="rId45"/>
    <p:sldId id="355" r:id="rId4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без заголовка" id="{0283B715-3240-44F9-B035-3A6773B43B1B}">
          <p14:sldIdLst>
            <p14:sldId id="272"/>
            <p14:sldId id="259"/>
            <p14:sldId id="271"/>
            <p14:sldId id="283"/>
            <p14:sldId id="296"/>
            <p14:sldId id="277"/>
            <p14:sldId id="298"/>
            <p14:sldId id="278"/>
            <p14:sldId id="299"/>
            <p14:sldId id="316"/>
            <p14:sldId id="315"/>
            <p14:sldId id="318"/>
            <p14:sldId id="332"/>
            <p14:sldId id="333"/>
            <p14:sldId id="334"/>
            <p14:sldId id="328"/>
            <p14:sldId id="335"/>
            <p14:sldId id="336"/>
            <p14:sldId id="320"/>
            <p14:sldId id="300"/>
            <p14:sldId id="301"/>
            <p14:sldId id="302"/>
            <p14:sldId id="303"/>
            <p14:sldId id="304"/>
            <p14:sldId id="305"/>
            <p14:sldId id="306"/>
            <p14:sldId id="307"/>
            <p14:sldId id="308"/>
            <p14:sldId id="311"/>
            <p14:sldId id="312"/>
            <p14:sldId id="313"/>
            <p14:sldId id="338"/>
            <p14:sldId id="339"/>
            <p14:sldId id="345"/>
            <p14:sldId id="344"/>
            <p14:sldId id="346"/>
            <p14:sldId id="347"/>
            <p14:sldId id="349"/>
            <p14:sldId id="350"/>
            <p14:sldId id="352"/>
            <p14:sldId id="358"/>
            <p14:sldId id="357"/>
            <p14:sldId id="359"/>
            <p14:sldId id="354"/>
            <p14:sldId id="35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2CEAB"/>
    <a:srgbClr val="7D6835"/>
    <a:srgbClr val="FBE8C4"/>
    <a:srgbClr val="F4E0BD"/>
    <a:srgbClr val="7C6835"/>
    <a:srgbClr val="F6E9C3"/>
    <a:srgbClr val="82724A"/>
    <a:srgbClr val="F8E4C3"/>
    <a:srgbClr val="E882D2"/>
    <a:srgbClr val="361B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1310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97BF7-D9B4-4EAC-92E8-886EDDEFBDBE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6CEF0-46A0-4023-9C51-725859388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3233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97BF7-D9B4-4EAC-92E8-886EDDEFBDBE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6CEF0-46A0-4023-9C51-725859388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016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97BF7-D9B4-4EAC-92E8-886EDDEFBDBE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6CEF0-46A0-4023-9C51-725859388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8065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97BF7-D9B4-4EAC-92E8-886EDDEFBDBE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6CEF0-46A0-4023-9C51-725859388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4662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97BF7-D9B4-4EAC-92E8-886EDDEFBDBE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6CEF0-46A0-4023-9C51-725859388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2144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97BF7-D9B4-4EAC-92E8-886EDDEFBDBE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6CEF0-46A0-4023-9C51-725859388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25185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97BF7-D9B4-4EAC-92E8-886EDDEFBDBE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6CEF0-46A0-4023-9C51-725859388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4194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97BF7-D9B4-4EAC-92E8-886EDDEFBDBE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6CEF0-46A0-4023-9C51-725859388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4875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97BF7-D9B4-4EAC-92E8-886EDDEFBDBE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6CEF0-46A0-4023-9C51-725859388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54546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97BF7-D9B4-4EAC-92E8-886EDDEFBDBE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6CEF0-46A0-4023-9C51-725859388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89147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97BF7-D9B4-4EAC-92E8-886EDDEFBDBE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6CEF0-46A0-4023-9C51-725859388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78908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897BF7-D9B4-4EAC-92E8-886EDDEFBDBE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66CEF0-46A0-4023-9C51-725859388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6802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gif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8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1.png"/><Relationship Id="rId9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7.gif"/><Relationship Id="rId7" Type="http://schemas.openxmlformats.org/officeDocument/2006/relationships/image" Target="../media/image12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8.png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10" Type="http://schemas.openxmlformats.org/officeDocument/2006/relationships/audio" Target="../media/audio1.wav"/><Relationship Id="rId4" Type="http://schemas.openxmlformats.org/officeDocument/2006/relationships/image" Target="../media/image17.gif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gif"/><Relationship Id="rId3" Type="http://schemas.openxmlformats.org/officeDocument/2006/relationships/image" Target="../media/image16.png"/><Relationship Id="rId7" Type="http://schemas.openxmlformats.org/officeDocument/2006/relationships/image" Target="../media/image2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18.jpeg"/><Relationship Id="rId10" Type="http://schemas.openxmlformats.org/officeDocument/2006/relationships/audio" Target="../media/audio1.wav"/><Relationship Id="rId4" Type="http://schemas.openxmlformats.org/officeDocument/2006/relationships/image" Target="../media/image17.gif"/><Relationship Id="rId9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7.gif"/><Relationship Id="rId12" Type="http://schemas.openxmlformats.org/officeDocument/2006/relationships/image" Target="../media/image33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6.gif"/><Relationship Id="rId11" Type="http://schemas.openxmlformats.org/officeDocument/2006/relationships/image" Target="../media/image32.gif"/><Relationship Id="rId5" Type="http://schemas.openxmlformats.org/officeDocument/2006/relationships/image" Target="../media/image1.png"/><Relationship Id="rId10" Type="http://schemas.openxmlformats.org/officeDocument/2006/relationships/image" Target="../media/image31.gif"/><Relationship Id="rId4" Type="http://schemas.openxmlformats.org/officeDocument/2006/relationships/audio" Target="../media/audio1.wav"/><Relationship Id="rId9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audio" Target="../media/audio2.wav"/><Relationship Id="rId7" Type="http://schemas.openxmlformats.org/officeDocument/2006/relationships/image" Target="../media/image3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gif"/><Relationship Id="rId10" Type="http://schemas.openxmlformats.org/officeDocument/2006/relationships/audio" Target="../media/audio1.wav"/><Relationship Id="rId4" Type="http://schemas.openxmlformats.org/officeDocument/2006/relationships/image" Target="../media/image16.png"/><Relationship Id="rId9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audio" Target="../media/audio2.wav"/><Relationship Id="rId7" Type="http://schemas.openxmlformats.org/officeDocument/2006/relationships/image" Target="../media/image3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gif"/><Relationship Id="rId10" Type="http://schemas.openxmlformats.org/officeDocument/2006/relationships/audio" Target="../media/audio1.wav"/><Relationship Id="rId4" Type="http://schemas.openxmlformats.org/officeDocument/2006/relationships/image" Target="../media/image16.png"/><Relationship Id="rId9" Type="http://schemas.openxmlformats.org/officeDocument/2006/relationships/image" Target="../media/image3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microsoft.com/office/2007/relationships/hdphoto" Target="../media/hdphoto3.wdp"/><Relationship Id="rId4" Type="http://schemas.openxmlformats.org/officeDocument/2006/relationships/image" Target="../media/image4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15.png"/><Relationship Id="rId4" Type="http://schemas.microsoft.com/office/2007/relationships/hdphoto" Target="../media/hdphoto3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15.png"/><Relationship Id="rId4" Type="http://schemas.microsoft.com/office/2007/relationships/hdphoto" Target="../media/hdphoto3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microsoft.com/office/2007/relationships/hdphoto" Target="../media/hdphoto4.wdp"/><Relationship Id="rId4" Type="http://schemas.openxmlformats.org/officeDocument/2006/relationships/image" Target="../media/image40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44.png"/><Relationship Id="rId7" Type="http://schemas.openxmlformats.org/officeDocument/2006/relationships/image" Target="../media/image1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gif"/><Relationship Id="rId5" Type="http://schemas.openxmlformats.org/officeDocument/2006/relationships/image" Target="../media/image45.png"/><Relationship Id="rId4" Type="http://schemas.openxmlformats.org/officeDocument/2006/relationships/image" Target="../media/image18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gi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7.gif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6.gif"/><Relationship Id="rId5" Type="http://schemas.openxmlformats.org/officeDocument/2006/relationships/image" Target="../media/image1.png"/><Relationship Id="rId10" Type="http://schemas.openxmlformats.org/officeDocument/2006/relationships/image" Target="../media/image48.png"/><Relationship Id="rId4" Type="http://schemas.openxmlformats.org/officeDocument/2006/relationships/audio" Target="../media/audio3.wav"/><Relationship Id="rId9" Type="http://schemas.openxmlformats.org/officeDocument/2006/relationships/image" Target="../media/image47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44.png"/><Relationship Id="rId7" Type="http://schemas.openxmlformats.org/officeDocument/2006/relationships/image" Target="../media/image6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62.png"/><Relationship Id="rId10" Type="http://schemas.openxmlformats.org/officeDocument/2006/relationships/audio" Target="../media/audio1.wav"/><Relationship Id="rId4" Type="http://schemas.openxmlformats.org/officeDocument/2006/relationships/image" Target="../media/image18.jpeg"/><Relationship Id="rId9" Type="http://schemas.openxmlformats.org/officeDocument/2006/relationships/image" Target="../media/image15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image" Target="../media/image1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64.gif"/><Relationship Id="rId12" Type="http://schemas.microsoft.com/office/2007/relationships/hdphoto" Target="../media/hdphoto7.wdp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18.jpeg"/><Relationship Id="rId11" Type="http://schemas.openxmlformats.org/officeDocument/2006/relationships/image" Target="../media/image67.png"/><Relationship Id="rId5" Type="http://schemas.openxmlformats.org/officeDocument/2006/relationships/image" Target="../media/image44.png"/><Relationship Id="rId10" Type="http://schemas.openxmlformats.org/officeDocument/2006/relationships/image" Target="../media/image66.PNG"/><Relationship Id="rId4" Type="http://schemas.openxmlformats.org/officeDocument/2006/relationships/image" Target="../media/image1.png"/><Relationship Id="rId9" Type="http://schemas.microsoft.com/office/2007/relationships/hdphoto" Target="../media/hdphoto6.wdp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PNG"/><Relationship Id="rId5" Type="http://schemas.microsoft.com/office/2007/relationships/hdphoto" Target="../media/hdphoto6.wdp"/><Relationship Id="rId4" Type="http://schemas.openxmlformats.org/officeDocument/2006/relationships/image" Target="../media/image6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5.png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18.jpeg"/><Relationship Id="rId5" Type="http://schemas.openxmlformats.org/officeDocument/2006/relationships/image" Target="../media/image44.png"/><Relationship Id="rId4" Type="http://schemas.openxmlformats.org/officeDocument/2006/relationships/image" Target="../media/image1.png"/></Relationships>
</file>

<file path=ppt/slides/_rels/slide37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3" Type="http://schemas.openxmlformats.org/officeDocument/2006/relationships/image" Target="../media/image44.png"/><Relationship Id="rId7" Type="http://schemas.openxmlformats.org/officeDocument/2006/relationships/image" Target="../media/image7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10" Type="http://schemas.openxmlformats.org/officeDocument/2006/relationships/audio" Target="../media/audio1.wav"/><Relationship Id="rId4" Type="http://schemas.openxmlformats.org/officeDocument/2006/relationships/image" Target="../media/image18.jpeg"/><Relationship Id="rId9" Type="http://schemas.openxmlformats.org/officeDocument/2006/relationships/image" Target="../media/image15.png"/></Relationships>
</file>

<file path=ppt/slides/_rels/slide38.xml.rels><?xml version="1.0" encoding="UTF-8" standalone="yes"?>
<Relationships xmlns="http://schemas.openxmlformats.org/package/2006/relationships"><Relationship Id="rId8" Type="http://schemas.microsoft.com/office/2007/relationships/hdphoto" Target="../media/hdphoto11.wdp"/><Relationship Id="rId13" Type="http://schemas.microsoft.com/office/2007/relationships/hdphoto" Target="../media/hdphoto13.wdp"/><Relationship Id="rId3" Type="http://schemas.openxmlformats.org/officeDocument/2006/relationships/image" Target="../media/image72.png"/><Relationship Id="rId7" Type="http://schemas.openxmlformats.org/officeDocument/2006/relationships/image" Target="../media/image74.png"/><Relationship Id="rId12" Type="http://schemas.openxmlformats.org/officeDocument/2006/relationships/image" Target="../media/image7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0.wdp"/><Relationship Id="rId11" Type="http://schemas.openxmlformats.org/officeDocument/2006/relationships/image" Target="../media/image76.png"/><Relationship Id="rId5" Type="http://schemas.openxmlformats.org/officeDocument/2006/relationships/image" Target="../media/image73.png"/><Relationship Id="rId15" Type="http://schemas.microsoft.com/office/2007/relationships/hdphoto" Target="../media/hdphoto14.wdp"/><Relationship Id="rId10" Type="http://schemas.microsoft.com/office/2007/relationships/hdphoto" Target="../media/hdphoto12.wdp"/><Relationship Id="rId4" Type="http://schemas.microsoft.com/office/2007/relationships/hdphoto" Target="../media/hdphoto9.wdp"/><Relationship Id="rId9" Type="http://schemas.openxmlformats.org/officeDocument/2006/relationships/image" Target="../media/image75.png"/><Relationship Id="rId14" Type="http://schemas.openxmlformats.org/officeDocument/2006/relationships/image" Target="../media/image78.png"/></Relationships>
</file>

<file path=ppt/slides/_rels/slide39.xml.rels><?xml version="1.0" encoding="UTF-8" standalone="yes"?>
<Relationships xmlns="http://schemas.openxmlformats.org/package/2006/relationships"><Relationship Id="rId8" Type="http://schemas.microsoft.com/office/2007/relationships/hdphoto" Target="../media/hdphoto11.wdp"/><Relationship Id="rId13" Type="http://schemas.openxmlformats.org/officeDocument/2006/relationships/image" Target="../media/image79.png"/><Relationship Id="rId3" Type="http://schemas.openxmlformats.org/officeDocument/2006/relationships/image" Target="../media/image72.png"/><Relationship Id="rId7" Type="http://schemas.openxmlformats.org/officeDocument/2006/relationships/image" Target="../media/image74.png"/><Relationship Id="rId12" Type="http://schemas.microsoft.com/office/2007/relationships/hdphoto" Target="../media/hdphoto12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0.wdp"/><Relationship Id="rId11" Type="http://schemas.openxmlformats.org/officeDocument/2006/relationships/image" Target="../media/image75.png"/><Relationship Id="rId5" Type="http://schemas.openxmlformats.org/officeDocument/2006/relationships/image" Target="../media/image73.png"/><Relationship Id="rId15" Type="http://schemas.openxmlformats.org/officeDocument/2006/relationships/image" Target="../media/image80.png"/><Relationship Id="rId10" Type="http://schemas.microsoft.com/office/2007/relationships/hdphoto" Target="../media/hdphoto14.wdp"/><Relationship Id="rId4" Type="http://schemas.microsoft.com/office/2007/relationships/hdphoto" Target="../media/hdphoto9.wdp"/><Relationship Id="rId9" Type="http://schemas.openxmlformats.org/officeDocument/2006/relationships/image" Target="../media/image78.png"/><Relationship Id="rId14" Type="http://schemas.microsoft.com/office/2007/relationships/hdphoto" Target="../media/hdphoto15.wdp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gif"/><Relationship Id="rId3" Type="http://schemas.openxmlformats.org/officeDocument/2006/relationships/image" Target="../media/image44.png"/><Relationship Id="rId7" Type="http://schemas.openxmlformats.org/officeDocument/2006/relationships/image" Target="../media/image8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1.gif"/><Relationship Id="rId5" Type="http://schemas.openxmlformats.org/officeDocument/2006/relationships/image" Target="../media/image15.png"/><Relationship Id="rId4" Type="http://schemas.openxmlformats.org/officeDocument/2006/relationships/image" Target="../media/image18.jpeg"/><Relationship Id="rId9" Type="http://schemas.openxmlformats.org/officeDocument/2006/relationships/audio" Target="../media/audio1.wav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gif"/><Relationship Id="rId13" Type="http://schemas.openxmlformats.org/officeDocument/2006/relationships/image" Target="../media/image91.png"/><Relationship Id="rId3" Type="http://schemas.openxmlformats.org/officeDocument/2006/relationships/image" Target="../media/image84.gif"/><Relationship Id="rId7" Type="http://schemas.openxmlformats.org/officeDocument/2006/relationships/image" Target="../media/image86.gif"/><Relationship Id="rId12" Type="http://schemas.openxmlformats.org/officeDocument/2006/relationships/image" Target="../media/image90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5.gif"/><Relationship Id="rId11" Type="http://schemas.openxmlformats.org/officeDocument/2006/relationships/image" Target="../media/image89.gif"/><Relationship Id="rId5" Type="http://schemas.openxmlformats.org/officeDocument/2006/relationships/image" Target="../media/image83.gif"/><Relationship Id="rId10" Type="http://schemas.openxmlformats.org/officeDocument/2006/relationships/image" Target="../media/image88.gif"/><Relationship Id="rId4" Type="http://schemas.openxmlformats.org/officeDocument/2006/relationships/image" Target="../media/image81.gif"/><Relationship Id="rId9" Type="http://schemas.openxmlformats.org/officeDocument/2006/relationships/image" Target="../media/image82.gif"/><Relationship Id="rId14" Type="http://schemas.microsoft.com/office/2007/relationships/hdphoto" Target="../media/hdphoto16.wdp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4.png"/><Relationship Id="rId5" Type="http://schemas.openxmlformats.org/officeDocument/2006/relationships/image" Target="../media/image93.png"/><Relationship Id="rId4" Type="http://schemas.openxmlformats.org/officeDocument/2006/relationships/image" Target="../media/image18.jpe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gif"/><Relationship Id="rId3" Type="http://schemas.openxmlformats.org/officeDocument/2006/relationships/audio" Target="../media/audio5.wav"/><Relationship Id="rId7" Type="http://schemas.openxmlformats.org/officeDocument/2006/relationships/image" Target="../media/image95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11" Type="http://schemas.openxmlformats.org/officeDocument/2006/relationships/audio" Target="../media/audio4.wav"/><Relationship Id="rId5" Type="http://schemas.openxmlformats.org/officeDocument/2006/relationships/image" Target="../media/image92.png"/><Relationship Id="rId10" Type="http://schemas.microsoft.com/office/2007/relationships/hdphoto" Target="../media/hdphoto17.wdp"/><Relationship Id="rId4" Type="http://schemas.openxmlformats.org/officeDocument/2006/relationships/audio" Target="../media/audio6.wav"/><Relationship Id="rId9" Type="http://schemas.openxmlformats.org/officeDocument/2006/relationships/image" Target="../media/image9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Пираты - (minus) (www.hotplayer.ru)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210823.175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66202" y="6239832"/>
            <a:ext cx="487363" cy="48736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94" y="-10496"/>
            <a:ext cx="9144000" cy="686849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648514" y="1848121"/>
            <a:ext cx="3684022" cy="1754326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rgbClr val="FF0000"/>
                </a:solidFill>
                <a:effectLst/>
                <a:latin typeface="Palatino Linotype" panose="02040502050505030304" pitchFamily="18" charset="0"/>
                <a:cs typeface="Segoe UI Semibold" panose="020B0702040204020203" pitchFamily="34" charset="0"/>
              </a:rPr>
              <a:t>Остров </a:t>
            </a:r>
          </a:p>
          <a:p>
            <a:pPr algn="ctr"/>
            <a:r>
              <a:rPr lang="ru-RU" sz="5400" b="1" cap="none" spc="0" dirty="0" smtClean="0">
                <a:ln/>
                <a:solidFill>
                  <a:srgbClr val="FF0000"/>
                </a:solidFill>
                <a:effectLst/>
                <a:latin typeface="Palatino Linotype" panose="02040502050505030304" pitchFamily="18" charset="0"/>
                <a:cs typeface="Segoe UI Semibold" panose="020B0702040204020203" pitchFamily="34" charset="0"/>
              </a:rPr>
              <a:t>сокровищ</a:t>
            </a:r>
            <a:endParaRPr lang="ru-RU" sz="5400" b="1" cap="none" spc="0" dirty="0">
              <a:ln/>
              <a:solidFill>
                <a:srgbClr val="FF0000"/>
              </a:solidFill>
              <a:effectLst/>
              <a:latin typeface="Palatino Linotype" panose="02040502050505030304" pitchFamily="18" charset="0"/>
              <a:cs typeface="Segoe UI Semibold" panose="020B0702040204020203" pitchFamily="34" charset="0"/>
            </a:endParaRPr>
          </a:p>
        </p:txBody>
      </p:sp>
      <p:pic>
        <p:nvPicPr>
          <p:cNvPr id="8" name="Picture 6" descr="http://domovenok.name/_dr/0/06677406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544" y="3728302"/>
            <a:ext cx="2990140" cy="2298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s://animashki.org/uploads/posts/2016-06/1466783825_1550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470" y="3892563"/>
            <a:ext cx="2372349" cy="2965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s://img-fotki.yandex.ru/get/9312/181450557.8c/0_afdd8_4b1f88e8_orig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555" y="3980012"/>
            <a:ext cx="2747183" cy="2747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0244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20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3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31707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прибой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82816" y="6174401"/>
            <a:ext cx="487363" cy="487363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09" y="-13214"/>
            <a:ext cx="9156401" cy="6871214"/>
          </a:xfrm>
          <a:prstGeom prst="rect">
            <a:avLst/>
          </a:prstGeom>
        </p:spPr>
      </p:pic>
      <p:grpSp>
        <p:nvGrpSpPr>
          <p:cNvPr id="6" name="Группа 5"/>
          <p:cNvGrpSpPr/>
          <p:nvPr/>
        </p:nvGrpSpPr>
        <p:grpSpPr>
          <a:xfrm>
            <a:off x="-69012" y="-112143"/>
            <a:ext cx="9376914" cy="7065033"/>
            <a:chOff x="-69012" y="-112143"/>
            <a:chExt cx="9270521" cy="7065033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69012" y="-112143"/>
              <a:ext cx="9270521" cy="7065033"/>
            </a:xfrm>
            <a:prstGeom prst="rect">
              <a:avLst/>
            </a:prstGeom>
            <a:effectLst>
              <a:softEdge rad="63500"/>
            </a:effectLst>
          </p:spPr>
        </p:pic>
        <p:pic>
          <p:nvPicPr>
            <p:cNvPr id="5" name="Рисунок 4"/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533" t="62713" r="69561" b="16949"/>
            <a:stretch/>
          </p:blipFill>
          <p:spPr>
            <a:xfrm>
              <a:off x="2277372" y="4244197"/>
              <a:ext cx="569343" cy="1587260"/>
            </a:xfrm>
            <a:prstGeom prst="rect">
              <a:avLst/>
            </a:prstGeom>
            <a:effectLst>
              <a:softEdge rad="31750"/>
            </a:effectLst>
          </p:spPr>
        </p:pic>
      </p:grp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7"/>
          <a:srcRect t="21605" b="-3087"/>
          <a:stretch/>
        </p:blipFill>
        <p:spPr>
          <a:xfrm rot="649314">
            <a:off x="6272557" y="5685394"/>
            <a:ext cx="466455" cy="36588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7" name="Picture 8" descr="https://img-fotki.yandex.ru/get/9065/181450557.8c/0_afdd3_6a68ae4e_orig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1136" y="4030381"/>
            <a:ext cx="2518614" cy="2014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s://komiflot.ru/templates/manual/images/dolphin_1.gif"/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203" y="4317731"/>
            <a:ext cx="481672" cy="283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39671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09" y="-13214"/>
            <a:ext cx="9156401" cy="6871214"/>
          </a:xfrm>
          <a:prstGeom prst="rect">
            <a:avLst/>
          </a:prstGeom>
        </p:spPr>
      </p:pic>
      <p:grpSp>
        <p:nvGrpSpPr>
          <p:cNvPr id="6" name="Группа 5"/>
          <p:cNvGrpSpPr/>
          <p:nvPr/>
        </p:nvGrpSpPr>
        <p:grpSpPr>
          <a:xfrm>
            <a:off x="-69012" y="-112143"/>
            <a:ext cx="9376914" cy="7065033"/>
            <a:chOff x="-69012" y="-112143"/>
            <a:chExt cx="9270521" cy="7065033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69012" y="-112143"/>
              <a:ext cx="9270521" cy="7065033"/>
            </a:xfrm>
            <a:prstGeom prst="rect">
              <a:avLst/>
            </a:prstGeom>
            <a:effectLst>
              <a:softEdge rad="63500"/>
            </a:effectLst>
          </p:spPr>
        </p:pic>
        <p:pic>
          <p:nvPicPr>
            <p:cNvPr id="5" name="Рисунок 4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533" t="62713" r="69561" b="16949"/>
            <a:stretch/>
          </p:blipFill>
          <p:spPr>
            <a:xfrm>
              <a:off x="2277372" y="4244197"/>
              <a:ext cx="569343" cy="1587260"/>
            </a:xfrm>
            <a:prstGeom prst="rect">
              <a:avLst/>
            </a:prstGeom>
            <a:effectLst>
              <a:softEdge rad="31750"/>
            </a:effectLst>
          </p:spPr>
        </p:pic>
      </p:grpSp>
      <p:pic>
        <p:nvPicPr>
          <p:cNvPr id="10" name="Picture 6" descr="http://domovenok.name/_dr/0/06677406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0164" y="4333308"/>
            <a:ext cx="2415097" cy="1856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5"/>
          <a:srcRect t="21605" b="-3087"/>
          <a:stretch/>
        </p:blipFill>
        <p:spPr>
          <a:xfrm>
            <a:off x="6186183" y="5653667"/>
            <a:ext cx="393170" cy="434152"/>
          </a:xfrm>
          <a:prstGeom prst="rect">
            <a:avLst/>
          </a:prstGeom>
          <a:effectLst>
            <a:softEdge rad="31750"/>
          </a:effectLst>
        </p:spPr>
      </p:pic>
      <p:grpSp>
        <p:nvGrpSpPr>
          <p:cNvPr id="19" name="Группа 18"/>
          <p:cNvGrpSpPr/>
          <p:nvPr/>
        </p:nvGrpSpPr>
        <p:grpSpPr>
          <a:xfrm>
            <a:off x="5480722" y="5029200"/>
            <a:ext cx="1035928" cy="1058618"/>
            <a:chOff x="5480722" y="5029200"/>
            <a:chExt cx="1035928" cy="1058618"/>
          </a:xfrm>
        </p:grpSpPr>
        <p:pic>
          <p:nvPicPr>
            <p:cNvPr id="8202" name="Picture 10" descr="http://pngimg.com/uploads/laptop/laptop_PNG5915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80722" y="5029200"/>
              <a:ext cx="1032428" cy="10324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Рисунок 16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 rot="5400000" flipH="1">
              <a:off x="5934758" y="5505927"/>
              <a:ext cx="127855" cy="1035928"/>
            </a:xfrm>
            <a:prstGeom prst="rect">
              <a:avLst/>
            </a:prstGeom>
          </p:spPr>
        </p:pic>
      </p:grpSp>
      <p:pic>
        <p:nvPicPr>
          <p:cNvPr id="7" name="Рисунок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9810" y="5238936"/>
            <a:ext cx="468683" cy="356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709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2547" r="12614"/>
          <a:stretch/>
        </p:blipFill>
        <p:spPr>
          <a:xfrm>
            <a:off x="4312" y="0"/>
            <a:ext cx="9139688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8111" y="256816"/>
            <a:ext cx="2404344" cy="181426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Овал 4"/>
          <p:cNvSpPr/>
          <p:nvPr/>
        </p:nvSpPr>
        <p:spPr>
          <a:xfrm>
            <a:off x="4408099" y="5477773"/>
            <a:ext cx="864000" cy="864000"/>
          </a:xfrm>
          <a:prstGeom prst="ellipse">
            <a:avLst/>
          </a:prstGeom>
          <a:noFill/>
          <a:ln w="38100">
            <a:solidFill>
              <a:srgbClr val="7C6835"/>
            </a:solidFill>
          </a:ln>
          <a:effectLst>
            <a:glow rad="101600">
              <a:srgbClr val="F4E0BD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5452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463" t="2668" r="2621" b="68055"/>
          <a:stretch/>
        </p:blipFill>
        <p:spPr>
          <a:xfrm>
            <a:off x="5292785" y="3644967"/>
            <a:ext cx="1319842" cy="1293963"/>
          </a:xfrm>
          <a:prstGeom prst="rect">
            <a:avLst/>
          </a:prstGeom>
          <a:effectLst>
            <a:glow rad="101600">
              <a:schemeClr val="accent4">
                <a:lumMod val="20000"/>
                <a:lumOff val="80000"/>
                <a:alpha val="60000"/>
              </a:schemeClr>
            </a:glow>
            <a:innerShdw blurRad="635000" dist="1536700" dir="13920000">
              <a:schemeClr val="accent3">
                <a:lumMod val="50000"/>
                <a:alpha val="66000"/>
              </a:schemeClr>
            </a:innerShdw>
          </a:effectLst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328" t="37409" r="18024" b="39169"/>
          <a:stretch/>
        </p:blipFill>
        <p:spPr>
          <a:xfrm>
            <a:off x="5404929" y="717984"/>
            <a:ext cx="1207698" cy="1035170"/>
          </a:xfrm>
          <a:prstGeom prst="rect">
            <a:avLst/>
          </a:prstGeom>
          <a:effectLst>
            <a:glow rad="101600">
              <a:schemeClr val="accent4">
                <a:lumMod val="20000"/>
                <a:lumOff val="80000"/>
                <a:alpha val="60000"/>
              </a:schemeClr>
            </a:glow>
            <a:innerShdw blurRad="635000" dist="1536700" dir="13920000">
              <a:schemeClr val="accent3">
                <a:lumMod val="50000"/>
                <a:alpha val="66000"/>
              </a:schemeClr>
            </a:inn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3731" b="66493"/>
          <a:stretch/>
        </p:blipFill>
        <p:spPr>
          <a:xfrm>
            <a:off x="775564" y="495135"/>
            <a:ext cx="1439623" cy="1480868"/>
          </a:xfrm>
          <a:prstGeom prst="rect">
            <a:avLst/>
          </a:prstGeom>
          <a:effectLst>
            <a:glow rad="101600">
              <a:schemeClr val="accent4">
                <a:lumMod val="20000"/>
                <a:lumOff val="80000"/>
                <a:alpha val="60000"/>
              </a:schemeClr>
            </a:glow>
            <a:innerShdw blurRad="635000" dist="1536700" dir="13920000">
              <a:schemeClr val="accent3">
                <a:lumMod val="50000"/>
                <a:alpha val="66000"/>
              </a:schemeClr>
            </a:innerShdw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51" t="71178" r="67938"/>
          <a:stretch/>
        </p:blipFill>
        <p:spPr>
          <a:xfrm>
            <a:off x="878092" y="3008050"/>
            <a:ext cx="1337095" cy="1273834"/>
          </a:xfrm>
          <a:prstGeom prst="rect">
            <a:avLst/>
          </a:prstGeom>
          <a:effectLst>
            <a:glow rad="101600">
              <a:schemeClr val="accent4">
                <a:lumMod val="20000"/>
                <a:lumOff val="80000"/>
                <a:alpha val="60000"/>
              </a:schemeClr>
            </a:glow>
            <a:innerShdw blurRad="635000" dist="1536700" dir="13920000">
              <a:schemeClr val="accent3">
                <a:lumMod val="50000"/>
                <a:alpha val="66000"/>
              </a:schemeClr>
            </a:inn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09" t="35459" r="50878" b="32921"/>
          <a:stretch/>
        </p:blipFill>
        <p:spPr>
          <a:xfrm>
            <a:off x="2990751" y="1235569"/>
            <a:ext cx="1328468" cy="1397479"/>
          </a:xfrm>
          <a:prstGeom prst="rect">
            <a:avLst/>
          </a:prstGeom>
          <a:effectLst>
            <a:glow rad="101600">
              <a:schemeClr val="accent4">
                <a:lumMod val="20000"/>
                <a:lumOff val="80000"/>
                <a:alpha val="60000"/>
              </a:schemeClr>
            </a:glow>
            <a:innerShdw blurRad="635000" dist="1536700" dir="13920000">
              <a:schemeClr val="accent3">
                <a:lumMod val="50000"/>
                <a:alpha val="66000"/>
              </a:schemeClr>
            </a:innerShdw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951" t="68640"/>
          <a:stretch/>
        </p:blipFill>
        <p:spPr>
          <a:xfrm>
            <a:off x="6823977" y="1934308"/>
            <a:ext cx="1508634" cy="1385977"/>
          </a:xfrm>
          <a:prstGeom prst="rect">
            <a:avLst/>
          </a:prstGeom>
          <a:effectLst>
            <a:glow rad="101600">
              <a:schemeClr val="accent4">
                <a:lumMod val="20000"/>
                <a:lumOff val="80000"/>
                <a:alpha val="60000"/>
              </a:schemeClr>
            </a:glow>
            <a:innerShdw blurRad="635000" dist="1536700" dir="13920000">
              <a:schemeClr val="accent3">
                <a:lumMod val="50000"/>
                <a:alpha val="66000"/>
              </a:schemeClr>
            </a:inn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97" t="2082" r="53022" b="67079"/>
          <a:stretch/>
        </p:blipFill>
        <p:spPr>
          <a:xfrm>
            <a:off x="3536169" y="3382550"/>
            <a:ext cx="1095555" cy="1362974"/>
          </a:xfrm>
          <a:prstGeom prst="rect">
            <a:avLst/>
          </a:prstGeom>
          <a:effectLst>
            <a:glow rad="101600">
              <a:schemeClr val="accent4">
                <a:lumMod val="20000"/>
                <a:lumOff val="80000"/>
                <a:alpha val="60000"/>
              </a:schemeClr>
            </a:glow>
            <a:innerShdw blurRad="635000" dist="1536700" dir="13920000">
              <a:schemeClr val="accent3">
                <a:lumMod val="50000"/>
                <a:alpha val="66000"/>
              </a:schemeClr>
            </a:innerShdw>
          </a:effectLst>
        </p:spPr>
      </p:pic>
      <p:pic>
        <p:nvPicPr>
          <p:cNvPr id="39" name="Рисунок 38"/>
          <p:cNvPicPr>
            <a:picLocks noChangeAspect="1"/>
          </p:cNvPicPr>
          <p:nvPr/>
        </p:nvPicPr>
        <p:blipFill rotWithShape="1"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77" t="36825" r="34500" b="35654"/>
          <a:stretch/>
        </p:blipFill>
        <p:spPr>
          <a:xfrm>
            <a:off x="1886767" y="5128043"/>
            <a:ext cx="1293962" cy="1216325"/>
          </a:xfrm>
          <a:prstGeom prst="rect">
            <a:avLst/>
          </a:prstGeom>
          <a:effectLst>
            <a:glow rad="101600">
              <a:schemeClr val="accent4">
                <a:lumMod val="20000"/>
                <a:lumOff val="80000"/>
                <a:alpha val="60000"/>
              </a:schemeClr>
            </a:glow>
            <a:innerShdw blurRad="635000" dist="1536700" dir="13920000">
              <a:schemeClr val="accent3">
                <a:lumMod val="50000"/>
                <a:alpha val="66000"/>
              </a:schemeClr>
            </a:innerShdw>
          </a:effectLst>
        </p:spPr>
      </p:pic>
      <p:pic>
        <p:nvPicPr>
          <p:cNvPr id="15" name="Picture 6" descr="https://ianimal.ru/wp-content/uploads/2011/02/ant-lion02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495" t="41513" r="681" b="32555"/>
          <a:stretch/>
        </p:blipFill>
        <p:spPr bwMode="auto">
          <a:xfrm>
            <a:off x="6276240" y="4945810"/>
            <a:ext cx="2424022" cy="1580790"/>
          </a:xfrm>
          <a:prstGeom prst="rect">
            <a:avLst/>
          </a:prstGeom>
          <a:noFill/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4" descr="https://photoshop-kopona.com/uploads/posts/2019-02/1549742311_stone-3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35213">
            <a:off x="7218200" y="5707096"/>
            <a:ext cx="405679" cy="341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0" descr="https://purepng.com/public/uploads/large/purepng.com-stones-and-rocksstonesrocksmineralsmaterialbuilding-141152710324018l69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110741" flipH="1">
            <a:off x="6955983" y="5582642"/>
            <a:ext cx="508740" cy="307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28111" y="256816"/>
            <a:ext cx="2404344" cy="181426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1" name="Овал 20"/>
          <p:cNvSpPr/>
          <p:nvPr/>
        </p:nvSpPr>
        <p:spPr>
          <a:xfrm>
            <a:off x="4408099" y="5477773"/>
            <a:ext cx="864000" cy="864000"/>
          </a:xfrm>
          <a:prstGeom prst="ellipse">
            <a:avLst/>
          </a:prstGeom>
          <a:noFill/>
          <a:ln w="38100">
            <a:solidFill>
              <a:srgbClr val="7C6835"/>
            </a:solidFill>
          </a:ln>
          <a:effectLst>
            <a:glow rad="101600">
              <a:srgbClr val="F4E0BD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6633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push.wav"/>
          </p:stSnd>
        </p:sndAc>
      </p:transition>
    </mc:Choice>
    <mc:Fallback xmlns="">
      <p:transition spd="med">
        <p:fade/>
        <p:sndAc>
          <p:stSnd>
            <p:snd r:embed="rId10" name="pu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6" name="Группа 5"/>
          <p:cNvGrpSpPr/>
          <p:nvPr/>
        </p:nvGrpSpPr>
        <p:grpSpPr>
          <a:xfrm>
            <a:off x="6432117" y="4144495"/>
            <a:ext cx="1793446" cy="1375502"/>
            <a:chOff x="6432117" y="4144495"/>
            <a:chExt cx="1793446" cy="1375502"/>
          </a:xfrm>
        </p:grpSpPr>
        <p:pic>
          <p:nvPicPr>
            <p:cNvPr id="4" name="Picture 30" descr="https://purepng.com/public/uploads/large/purepng.com-stones-and-rocksstonesrocksmineralsmaterialbuilding-141152710324018l69.pn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2928" b="58231"/>
            <a:stretch/>
          </p:blipFill>
          <p:spPr bwMode="auto">
            <a:xfrm rot="20128928">
              <a:off x="6432117" y="4144495"/>
              <a:ext cx="1793446" cy="137550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0" name="Picture 6" descr="https://img2.gratispng.com/20180505/afe/kisspng-rocket-launch-inthependientes-spacecraft-transport-5aed4c98938771.0415743015255010806043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888647">
              <a:off x="6851763" y="4420632"/>
              <a:ext cx="954152" cy="1038966"/>
            </a:xfrm>
            <a:prstGeom prst="rect">
              <a:avLst/>
            </a:prstGeom>
            <a:noFill/>
            <a:effectLst>
              <a:glow rad="63500">
                <a:schemeClr val="accent3">
                  <a:satMod val="175000"/>
                  <a:alpha val="40000"/>
                </a:schemeClr>
              </a:glo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Группа 6"/>
          <p:cNvGrpSpPr/>
          <p:nvPr/>
        </p:nvGrpSpPr>
        <p:grpSpPr>
          <a:xfrm>
            <a:off x="949563" y="1783366"/>
            <a:ext cx="2319847" cy="1645634"/>
            <a:chOff x="949563" y="1783366"/>
            <a:chExt cx="2319847" cy="1645634"/>
          </a:xfrm>
        </p:grpSpPr>
        <p:pic>
          <p:nvPicPr>
            <p:cNvPr id="8" name="Picture 2" descr="https://photoshop-kopona.com/uploads/posts/2019-02/1549742311_stone-36.jpg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8831" b="65341"/>
            <a:stretch/>
          </p:blipFill>
          <p:spPr bwMode="auto">
            <a:xfrm>
              <a:off x="949563" y="1783366"/>
              <a:ext cx="2319847" cy="16456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4" descr="https://bumper-stickers.ru/48310-thickbox_default/elka.jpg"/>
            <p:cNvPicPr>
              <a:picLocks noChangeAspect="1" noChangeArrowheads="1"/>
            </p:cNvPicPr>
            <p:nvPr/>
          </p:nvPicPr>
          <p:blipFill>
            <a:blip r:embed="rId6" cstate="print">
              <a:biLevel thresh="7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97480" y="1992060"/>
              <a:ext cx="1475118" cy="1304534"/>
            </a:xfrm>
            <a:prstGeom prst="rect">
              <a:avLst/>
            </a:prstGeom>
            <a:noFill/>
            <a:effectLst>
              <a:glow rad="63500">
                <a:schemeClr val="accent3">
                  <a:satMod val="175000"/>
                  <a:alpha val="40000"/>
                </a:schemeClr>
              </a:glo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017604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2641" r="12641"/>
          <a:stretch/>
        </p:blipFill>
        <p:spPr>
          <a:xfrm>
            <a:off x="17253" y="0"/>
            <a:ext cx="9109494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8111" y="256816"/>
            <a:ext cx="2404344" cy="181426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Овал 3"/>
          <p:cNvSpPr/>
          <p:nvPr/>
        </p:nvSpPr>
        <p:spPr>
          <a:xfrm>
            <a:off x="4408099" y="5477773"/>
            <a:ext cx="864000" cy="864000"/>
          </a:xfrm>
          <a:prstGeom prst="ellipse">
            <a:avLst/>
          </a:prstGeom>
          <a:noFill/>
          <a:ln w="38100">
            <a:solidFill>
              <a:srgbClr val="7C6835"/>
            </a:solidFill>
          </a:ln>
          <a:effectLst>
            <a:glow rad="101600">
              <a:srgbClr val="F4E0BD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7692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463" t="2668" r="2621" b="68055"/>
          <a:stretch/>
        </p:blipFill>
        <p:spPr>
          <a:xfrm>
            <a:off x="5292785" y="3644967"/>
            <a:ext cx="1319842" cy="1293963"/>
          </a:xfrm>
          <a:prstGeom prst="rect">
            <a:avLst/>
          </a:prstGeom>
          <a:effectLst>
            <a:glow rad="101600">
              <a:schemeClr val="accent4">
                <a:lumMod val="20000"/>
                <a:lumOff val="80000"/>
                <a:alpha val="60000"/>
              </a:schemeClr>
            </a:glow>
            <a:innerShdw blurRad="635000" dist="1536700" dir="13920000">
              <a:schemeClr val="accent3">
                <a:lumMod val="50000"/>
                <a:alpha val="66000"/>
              </a:schemeClr>
            </a:innerShdw>
          </a:effectLst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328" t="37409" r="18024" b="39169"/>
          <a:stretch/>
        </p:blipFill>
        <p:spPr>
          <a:xfrm>
            <a:off x="5404929" y="717984"/>
            <a:ext cx="1207698" cy="1035170"/>
          </a:xfrm>
          <a:prstGeom prst="rect">
            <a:avLst/>
          </a:prstGeom>
          <a:effectLst>
            <a:glow rad="101600">
              <a:schemeClr val="accent4">
                <a:lumMod val="20000"/>
                <a:lumOff val="80000"/>
                <a:alpha val="60000"/>
              </a:schemeClr>
            </a:glow>
            <a:innerShdw blurRad="635000" dist="1536700" dir="13920000">
              <a:schemeClr val="accent3">
                <a:lumMod val="50000"/>
                <a:alpha val="66000"/>
              </a:schemeClr>
            </a:inn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09" t="35459" r="50878" b="32921"/>
          <a:stretch/>
        </p:blipFill>
        <p:spPr>
          <a:xfrm>
            <a:off x="2990751" y="1235569"/>
            <a:ext cx="1328468" cy="1397479"/>
          </a:xfrm>
          <a:prstGeom prst="rect">
            <a:avLst/>
          </a:prstGeom>
          <a:effectLst>
            <a:glow rad="101600">
              <a:schemeClr val="accent4">
                <a:lumMod val="20000"/>
                <a:lumOff val="80000"/>
                <a:alpha val="60000"/>
              </a:schemeClr>
            </a:glow>
            <a:innerShdw blurRad="635000" dist="1536700" dir="13920000">
              <a:schemeClr val="accent3">
                <a:lumMod val="50000"/>
                <a:alpha val="66000"/>
              </a:schemeClr>
            </a:innerShdw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951" t="68640"/>
          <a:stretch/>
        </p:blipFill>
        <p:spPr>
          <a:xfrm>
            <a:off x="6823977" y="1934308"/>
            <a:ext cx="1508634" cy="1385977"/>
          </a:xfrm>
          <a:prstGeom prst="rect">
            <a:avLst/>
          </a:prstGeom>
          <a:effectLst>
            <a:glow rad="101600">
              <a:schemeClr val="accent4">
                <a:lumMod val="20000"/>
                <a:lumOff val="80000"/>
                <a:alpha val="60000"/>
              </a:schemeClr>
            </a:glow>
            <a:innerShdw blurRad="635000" dist="1536700" dir="13920000">
              <a:schemeClr val="accent3">
                <a:lumMod val="50000"/>
                <a:alpha val="66000"/>
              </a:schemeClr>
            </a:inn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97" t="2082" r="53022" b="67079"/>
          <a:stretch/>
        </p:blipFill>
        <p:spPr>
          <a:xfrm>
            <a:off x="3536169" y="3382550"/>
            <a:ext cx="1095555" cy="1362974"/>
          </a:xfrm>
          <a:prstGeom prst="rect">
            <a:avLst/>
          </a:prstGeom>
          <a:effectLst>
            <a:glow rad="101600">
              <a:schemeClr val="accent4">
                <a:lumMod val="20000"/>
                <a:lumOff val="80000"/>
                <a:alpha val="60000"/>
              </a:schemeClr>
            </a:glow>
            <a:innerShdw blurRad="635000" dist="1536700" dir="13920000">
              <a:schemeClr val="accent3">
                <a:lumMod val="50000"/>
                <a:alpha val="66000"/>
              </a:schemeClr>
            </a:innerShdw>
          </a:effectLst>
        </p:spPr>
      </p:pic>
      <p:pic>
        <p:nvPicPr>
          <p:cNvPr id="39" name="Рисунок 38"/>
          <p:cNvPicPr>
            <a:picLocks noChangeAspect="1"/>
          </p:cNvPicPr>
          <p:nvPr/>
        </p:nvPicPr>
        <p:blipFill rotWithShape="1"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77" t="36825" r="34500" b="35654"/>
          <a:stretch/>
        </p:blipFill>
        <p:spPr>
          <a:xfrm>
            <a:off x="1886767" y="5128043"/>
            <a:ext cx="1293962" cy="1216325"/>
          </a:xfrm>
          <a:prstGeom prst="rect">
            <a:avLst/>
          </a:prstGeom>
          <a:effectLst>
            <a:glow rad="101600">
              <a:schemeClr val="accent4">
                <a:lumMod val="20000"/>
                <a:lumOff val="80000"/>
                <a:alpha val="60000"/>
              </a:schemeClr>
            </a:glow>
            <a:innerShdw blurRad="635000" dist="1536700" dir="13920000">
              <a:schemeClr val="accent3">
                <a:lumMod val="50000"/>
                <a:alpha val="66000"/>
              </a:schemeClr>
            </a:innerShdw>
          </a:effectLst>
        </p:spPr>
      </p:pic>
      <p:pic>
        <p:nvPicPr>
          <p:cNvPr id="27" name="Picture 6" descr="https://ianimal.ru/wp-content/uploads/2011/02/ant-lion02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495" t="41513" r="681" b="32555"/>
          <a:stretch/>
        </p:blipFill>
        <p:spPr bwMode="auto">
          <a:xfrm>
            <a:off x="6276240" y="4945810"/>
            <a:ext cx="2424022" cy="1580790"/>
          </a:xfrm>
          <a:prstGeom prst="rect">
            <a:avLst/>
          </a:prstGeom>
          <a:noFill/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6" descr="https://ianimal.ru/wp-content/uploads/2011/02/ant-lion02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495" t="41513" r="681" b="32555"/>
          <a:stretch/>
        </p:blipFill>
        <p:spPr bwMode="auto">
          <a:xfrm>
            <a:off x="190840" y="495135"/>
            <a:ext cx="2609071" cy="1701467"/>
          </a:xfrm>
          <a:prstGeom prst="rect">
            <a:avLst/>
          </a:prstGeom>
          <a:noFill/>
          <a:effectLst>
            <a:softEdge rad="508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51" t="71178" r="67938"/>
          <a:stretch/>
        </p:blipFill>
        <p:spPr>
          <a:xfrm>
            <a:off x="878092" y="3008050"/>
            <a:ext cx="1337095" cy="1273834"/>
          </a:xfrm>
          <a:prstGeom prst="rect">
            <a:avLst/>
          </a:prstGeom>
          <a:effectLst>
            <a:glow rad="101600">
              <a:schemeClr val="accent4">
                <a:lumMod val="20000"/>
                <a:lumOff val="80000"/>
                <a:alpha val="60000"/>
              </a:schemeClr>
            </a:glow>
            <a:innerShdw blurRad="635000" dist="1536700" dir="13920000">
              <a:schemeClr val="accent3">
                <a:lumMod val="50000"/>
                <a:alpha val="66000"/>
              </a:schemeClr>
            </a:innerShdw>
          </a:effectLst>
        </p:spPr>
      </p:pic>
      <p:pic>
        <p:nvPicPr>
          <p:cNvPr id="29" name="Picture 8" descr="https://e7.pngegg.com/pngimages/67/527/png-clipart-paper-scroll-papyrus-graphy-parchment-old-background-miscellaneous-kraft-paper.pn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467"/>
          <a:stretch/>
        </p:blipFill>
        <p:spPr bwMode="auto">
          <a:xfrm rot="19081217">
            <a:off x="264441" y="1655151"/>
            <a:ext cx="1395731" cy="196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Рисунок 29"/>
          <p:cNvPicPr>
            <a:picLocks noChangeAspect="1"/>
          </p:cNvPicPr>
          <p:nvPr/>
        </p:nvPicPr>
        <p:blipFill rotWithShape="1">
          <a:blip r:embed="rId7"/>
          <a:srcRect l="-2591" t="55211" r="29242" b="-1499"/>
          <a:stretch/>
        </p:blipFill>
        <p:spPr>
          <a:xfrm rot="19098112">
            <a:off x="205594" y="1700634"/>
            <a:ext cx="1081410" cy="46734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5" name="Picture 16" descr="https://www.gifmania.ru/Animated-Gifs-Zhivotnyye/Animations-Mlekopitayushchikh/Images-Monkeys/Monkeys-88097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12830">
            <a:off x="-818251" y="1638791"/>
            <a:ext cx="1560783" cy="2268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28111" y="256816"/>
            <a:ext cx="2404344" cy="181426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8" name="Овал 17"/>
          <p:cNvSpPr/>
          <p:nvPr/>
        </p:nvSpPr>
        <p:spPr>
          <a:xfrm>
            <a:off x="4408099" y="5477773"/>
            <a:ext cx="864000" cy="864000"/>
          </a:xfrm>
          <a:prstGeom prst="ellipse">
            <a:avLst/>
          </a:prstGeom>
          <a:noFill/>
          <a:ln w="38100">
            <a:solidFill>
              <a:srgbClr val="7C6835"/>
            </a:solidFill>
          </a:ln>
          <a:effectLst>
            <a:glow rad="101600">
              <a:srgbClr val="F4E0BD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646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push.wav"/>
          </p:stSnd>
        </p:sndAc>
      </p:transition>
    </mc:Choice>
    <mc:Fallback xmlns="">
      <p:transition spd="med">
        <p:fade/>
        <p:sndAc>
          <p:stSnd>
            <p:snd r:embed="rId10" name="pus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958 -0.04075 L 0.03958 -0.04075 C 0.04496 -0.04792 0.05173 -0.05394 0.0559 -0.06274 C 0.05798 -0.0669 0.06007 -0.07176 0.06337 -0.07454 C 0.06719 -0.07778 0.07135 -0.07987 0.07535 -0.08264 C 0.07743 -0.0838 0.07951 -0.08496 0.08125 -0.08658 C 0.08403 -0.08889 0.09097 -0.09537 0.09323 -0.09653 C 0.09566 -0.09769 0.09826 -0.09746 0.10069 -0.09838 C 0.1033 -0.09954 0.10573 -0.10116 0.10816 -0.10255 L 0.1217 -0.10834 C 0.12309 -0.10903 0.12448 -0.11019 0.12604 -0.11042 L 0.13646 -0.11227 C 0.14948 -0.11181 0.1625 -0.11158 0.17535 -0.11042 C 0.17691 -0.11019 0.17847 -0.1095 0.17986 -0.10834 C 0.18489 -0.10417 0.19201 -0.09862 0.19479 -0.09051 C 0.19601 -0.08658 0.1967 -0.08264 0.19774 -0.07848 L 0.1993 -0.07269 C 0.19826 -0.05857 0.19757 -0.04468 0.19618 -0.03079 C 0.19601 -0.02871 0.19566 -0.02639 0.19479 -0.02477 C 0.19323 -0.02223 0.18594 -0.01806 0.18437 -0.0169 C 0.18021 -0.01366 0.17656 -0.00973 0.17239 -0.00695 C 0.15087 0.0074 0.16753 -0.00278 0.1559 0.003 C 0.15347 0.00439 0.15104 0.00601 0.14844 0.00694 C 0.14548 0.0081 0.14253 0.0081 0.13958 0.00902 C 0.13802 0.00949 0.13663 0.01041 0.13507 0.01111 C 0.13316 0.0118 0.13107 0.01203 0.12917 0.01296 C 0.12708 0.01412 0.12517 0.0162 0.12309 0.01689 C 0.10104 0.02592 0.12465 0.01365 0.10816 0.02106 C 0.10573 0.02222 0.1033 0.02384 0.10069 0.025 C 0.09826 0.02592 0.09583 0.02638 0.09323 0.02685 C 0.08472 0.02893 0.08212 0.0287 0.07378 0.03101 C 0.05798 0.03518 0.08038 0.03263 0.04705 0.03888 L 0.03663 0.04097 C 0.03455 0.04213 0.03264 0.04375 0.03055 0.0449 C 0.02917 0.0456 0.02743 0.04583 0.02604 0.04675 C 0.01458 0.05463 0.02847 0.04791 0.01719 0.05277 C 0.00434 0.06435 0.02048 0.05046 0.00816 0.05879 C -0.00156 0.06527 0.0092 0.05995 -0.0007 0.06875 C -0.00208 0.0699 -0.00382 0.07013 -0.00521 0.07083 C -0.01007 0.07708 -0.00764 0.07662 -0.01111 0.07662 " pathEditMode="relative" ptsTypes="AAAAAAAAAAAAAAAAAAAAAAAAAAAAAAAAAAAAAAAA">
                                      <p:cBhvr>
                                        <p:cTn id="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25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прибой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209412" y="6269291"/>
            <a:ext cx="487363" cy="487363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09" y="-13214"/>
            <a:ext cx="9156401" cy="6871214"/>
          </a:xfrm>
          <a:prstGeom prst="rect">
            <a:avLst/>
          </a:prstGeom>
        </p:spPr>
      </p:pic>
      <p:grpSp>
        <p:nvGrpSpPr>
          <p:cNvPr id="6" name="Группа 5"/>
          <p:cNvGrpSpPr/>
          <p:nvPr/>
        </p:nvGrpSpPr>
        <p:grpSpPr>
          <a:xfrm>
            <a:off x="-69012" y="-112143"/>
            <a:ext cx="9376914" cy="7065033"/>
            <a:chOff x="-69012" y="-112143"/>
            <a:chExt cx="9270521" cy="7065033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69012" y="-112143"/>
              <a:ext cx="9270521" cy="7065033"/>
            </a:xfrm>
            <a:prstGeom prst="rect">
              <a:avLst/>
            </a:prstGeom>
            <a:effectLst>
              <a:softEdge rad="63500"/>
            </a:effectLst>
          </p:spPr>
        </p:pic>
        <p:pic>
          <p:nvPicPr>
            <p:cNvPr id="5" name="Рисунок 4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533" t="62713" r="69561" b="16949"/>
            <a:stretch/>
          </p:blipFill>
          <p:spPr>
            <a:xfrm>
              <a:off x="2277372" y="4244197"/>
              <a:ext cx="569343" cy="1587260"/>
            </a:xfrm>
            <a:prstGeom prst="rect">
              <a:avLst/>
            </a:prstGeom>
            <a:effectLst>
              <a:softEdge rad="31750"/>
            </a:effectLst>
          </p:spPr>
        </p:pic>
      </p:grpSp>
      <p:pic>
        <p:nvPicPr>
          <p:cNvPr id="12" name="Рисунок 11" descr="https://e7.pngegg.com/pngimages/67/527/png-clipart-paper-scroll-papyrus-graphy-parchment-old-background-miscellaneous-kraft-paper.pn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696" l="7107" r="92640">
                        <a14:backgroundMark x1="42640" y1="8745" x2="42640" y2="8745"/>
                        <a14:backgroundMark x1="58376" y1="8935" x2="58376" y2="893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89176"/>
          <a:stretch/>
        </p:blipFill>
        <p:spPr bwMode="auto">
          <a:xfrm>
            <a:off x="1647931" y="2100000"/>
            <a:ext cx="2927460" cy="368324"/>
          </a:xfrm>
          <a:custGeom>
            <a:avLst/>
            <a:gdLst>
              <a:gd name="connsiteX0" fmla="*/ 0 w 17438716"/>
              <a:gd name="connsiteY0" fmla="*/ 0 h 2194083"/>
              <a:gd name="connsiteX1" fmla="*/ 17438716 w 17438716"/>
              <a:gd name="connsiteY1" fmla="*/ 0 h 2194083"/>
              <a:gd name="connsiteX2" fmla="*/ 17438716 w 17438716"/>
              <a:gd name="connsiteY2" fmla="*/ 2194083 h 2194083"/>
              <a:gd name="connsiteX3" fmla="*/ 15543037 w 17438716"/>
              <a:gd name="connsiteY3" fmla="*/ 2194083 h 2194083"/>
              <a:gd name="connsiteX4" fmla="*/ 15540640 w 17438716"/>
              <a:gd name="connsiteY4" fmla="*/ 2177309 h 2194083"/>
              <a:gd name="connsiteX5" fmla="*/ 15477140 w 17438716"/>
              <a:gd name="connsiteY5" fmla="*/ 2088409 h 2194083"/>
              <a:gd name="connsiteX6" fmla="*/ 15426340 w 17438716"/>
              <a:gd name="connsiteY6" fmla="*/ 2012209 h 2194083"/>
              <a:gd name="connsiteX7" fmla="*/ 15273940 w 17438716"/>
              <a:gd name="connsiteY7" fmla="*/ 2012209 h 2194083"/>
              <a:gd name="connsiteX8" fmla="*/ 15146940 w 17438716"/>
              <a:gd name="connsiteY8" fmla="*/ 1999509 h 2194083"/>
              <a:gd name="connsiteX9" fmla="*/ 15108840 w 17438716"/>
              <a:gd name="connsiteY9" fmla="*/ 1974109 h 2194083"/>
              <a:gd name="connsiteX10" fmla="*/ 15058040 w 17438716"/>
              <a:gd name="connsiteY10" fmla="*/ 1948709 h 2194083"/>
              <a:gd name="connsiteX11" fmla="*/ 14956440 w 17438716"/>
              <a:gd name="connsiteY11" fmla="*/ 1923309 h 2194083"/>
              <a:gd name="connsiteX12" fmla="*/ 14905640 w 17438716"/>
              <a:gd name="connsiteY12" fmla="*/ 1910609 h 2194083"/>
              <a:gd name="connsiteX13" fmla="*/ 14854840 w 17438716"/>
              <a:gd name="connsiteY13" fmla="*/ 1885209 h 2194083"/>
              <a:gd name="connsiteX14" fmla="*/ 14613540 w 17438716"/>
              <a:gd name="connsiteY14" fmla="*/ 1859809 h 2194083"/>
              <a:gd name="connsiteX15" fmla="*/ 14475531 w 17438716"/>
              <a:gd name="connsiteY15" fmla="*/ 1872942 h 2194083"/>
              <a:gd name="connsiteX16" fmla="*/ 14473102 w 17438716"/>
              <a:gd name="connsiteY16" fmla="*/ 1872141 h 2194083"/>
              <a:gd name="connsiteX17" fmla="*/ 14477834 w 17438716"/>
              <a:gd name="connsiteY17" fmla="*/ 1811711 h 2194083"/>
              <a:gd name="connsiteX18" fmla="*/ 11766588 w 17438716"/>
              <a:gd name="connsiteY18" fmla="*/ 1599401 h 2194083"/>
              <a:gd name="connsiteX19" fmla="*/ 11763966 w 17438716"/>
              <a:gd name="connsiteY19" fmla="*/ 1632871 h 2194083"/>
              <a:gd name="connsiteX20" fmla="*/ 11743340 w 17438716"/>
              <a:gd name="connsiteY20" fmla="*/ 1632126 h 2194083"/>
              <a:gd name="connsiteX21" fmla="*/ 11743340 w 17438716"/>
              <a:gd name="connsiteY21" fmla="*/ 1593109 h 2194083"/>
              <a:gd name="connsiteX22" fmla="*/ 8137343 w 17438716"/>
              <a:gd name="connsiteY22" fmla="*/ 1593109 h 2194083"/>
              <a:gd name="connsiteX23" fmla="*/ 8118541 w 17438716"/>
              <a:gd name="connsiteY23" fmla="*/ 1583557 h 2194083"/>
              <a:gd name="connsiteX24" fmla="*/ 8047640 w 17438716"/>
              <a:gd name="connsiteY24" fmla="*/ 1555009 h 2194083"/>
              <a:gd name="connsiteX25" fmla="*/ 7996840 w 17438716"/>
              <a:gd name="connsiteY25" fmla="*/ 1567709 h 2194083"/>
              <a:gd name="connsiteX26" fmla="*/ 7869844 w 17438716"/>
              <a:gd name="connsiteY26" fmla="*/ 1593109 h 2194083"/>
              <a:gd name="connsiteX27" fmla="*/ 7470996 w 17438716"/>
              <a:gd name="connsiteY27" fmla="*/ 1593109 h 2194083"/>
              <a:gd name="connsiteX28" fmla="*/ 7451046 w 17438716"/>
              <a:gd name="connsiteY28" fmla="*/ 1589418 h 2194083"/>
              <a:gd name="connsiteX29" fmla="*/ 7361840 w 17438716"/>
              <a:gd name="connsiteY29" fmla="*/ 1580409 h 2194083"/>
              <a:gd name="connsiteX30" fmla="*/ 7341831 w 17438716"/>
              <a:gd name="connsiteY30" fmla="*/ 1589934 h 2194083"/>
              <a:gd name="connsiteX31" fmla="*/ 7338213 w 17438716"/>
              <a:gd name="connsiteY31" fmla="*/ 1593109 h 2194083"/>
              <a:gd name="connsiteX32" fmla="*/ 5491537 w 17438716"/>
              <a:gd name="connsiteY32" fmla="*/ 1593109 h 2194083"/>
              <a:gd name="connsiteX33" fmla="*/ 5491236 w 17438716"/>
              <a:gd name="connsiteY33" fmla="*/ 1587315 h 2194083"/>
              <a:gd name="connsiteX34" fmla="*/ 4686685 w 17438716"/>
              <a:gd name="connsiteY34" fmla="*/ 1629059 h 2194083"/>
              <a:gd name="connsiteX35" fmla="*/ 4669440 w 17438716"/>
              <a:gd name="connsiteY35" fmla="*/ 1618509 h 2194083"/>
              <a:gd name="connsiteX36" fmla="*/ 4555140 w 17438716"/>
              <a:gd name="connsiteY36" fmla="*/ 1605809 h 2194083"/>
              <a:gd name="connsiteX37" fmla="*/ 4504340 w 17438716"/>
              <a:gd name="connsiteY37" fmla="*/ 1631209 h 2194083"/>
              <a:gd name="connsiteX38" fmla="*/ 4506827 w 17438716"/>
              <a:gd name="connsiteY38" fmla="*/ 1638391 h 2194083"/>
              <a:gd name="connsiteX39" fmla="*/ 3488271 w 17438716"/>
              <a:gd name="connsiteY39" fmla="*/ 1691239 h 2194083"/>
              <a:gd name="connsiteX40" fmla="*/ 3386742 w 17438716"/>
              <a:gd name="connsiteY40" fmla="*/ 1682009 h 2194083"/>
              <a:gd name="connsiteX41" fmla="*/ 3354935 w 17438716"/>
              <a:gd name="connsiteY41" fmla="*/ 1698157 h 2194083"/>
              <a:gd name="connsiteX42" fmla="*/ 1952696 w 17438716"/>
              <a:gd name="connsiteY42" fmla="*/ 1770912 h 2194083"/>
              <a:gd name="connsiteX43" fmla="*/ 1956216 w 17438716"/>
              <a:gd name="connsiteY43" fmla="*/ 1838754 h 2194083"/>
              <a:gd name="connsiteX44" fmla="*/ 1900840 w 17438716"/>
              <a:gd name="connsiteY44" fmla="*/ 1834409 h 2194083"/>
              <a:gd name="connsiteX45" fmla="*/ 1659540 w 17438716"/>
              <a:gd name="connsiteY45" fmla="*/ 1872509 h 2194083"/>
              <a:gd name="connsiteX46" fmla="*/ 1619626 w 17438716"/>
              <a:gd name="connsiteY46" fmla="*/ 1851912 h 2194083"/>
              <a:gd name="connsiteX47" fmla="*/ 1598655 w 17438716"/>
              <a:gd name="connsiteY47" fmla="*/ 1834457 h 2194083"/>
              <a:gd name="connsiteX48" fmla="*/ 1607506 w 17438716"/>
              <a:gd name="connsiteY48" fmla="*/ 1823313 h 2194083"/>
              <a:gd name="connsiteX49" fmla="*/ 1634140 w 17438716"/>
              <a:gd name="connsiteY49" fmla="*/ 1796309 h 2194083"/>
              <a:gd name="connsiteX50" fmla="*/ 1583340 w 17438716"/>
              <a:gd name="connsiteY50" fmla="*/ 1821709 h 2194083"/>
              <a:gd name="connsiteX51" fmla="*/ 1598655 w 17438716"/>
              <a:gd name="connsiteY51" fmla="*/ 1834457 h 2194083"/>
              <a:gd name="connsiteX52" fmla="*/ 1593535 w 17438716"/>
              <a:gd name="connsiteY52" fmla="*/ 1840902 h 2194083"/>
              <a:gd name="connsiteX53" fmla="*/ 1596040 w 17438716"/>
              <a:gd name="connsiteY53" fmla="*/ 2139209 h 2194083"/>
              <a:gd name="connsiteX54" fmla="*/ 1608740 w 17438716"/>
              <a:gd name="connsiteY54" fmla="*/ 2190009 h 2194083"/>
              <a:gd name="connsiteX55" fmla="*/ 1613806 w 17438716"/>
              <a:gd name="connsiteY55" fmla="*/ 2194083 h 2194083"/>
              <a:gd name="connsiteX56" fmla="*/ 0 w 17438716"/>
              <a:gd name="connsiteY56" fmla="*/ 2194083 h 2194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17438716" h="2194083">
                <a:moveTo>
                  <a:pt x="0" y="0"/>
                </a:moveTo>
                <a:lnTo>
                  <a:pt x="17438716" y="0"/>
                </a:lnTo>
                <a:lnTo>
                  <a:pt x="17438716" y="2194083"/>
                </a:lnTo>
                <a:lnTo>
                  <a:pt x="15543037" y="2194083"/>
                </a:lnTo>
                <a:lnTo>
                  <a:pt x="15540640" y="2177309"/>
                </a:lnTo>
                <a:cubicBezTo>
                  <a:pt x="15540640" y="2177309"/>
                  <a:pt x="15497869" y="2118350"/>
                  <a:pt x="15477140" y="2088409"/>
                </a:cubicBezTo>
                <a:cubicBezTo>
                  <a:pt x="15459764" y="2063310"/>
                  <a:pt x="15453218" y="2026682"/>
                  <a:pt x="15426340" y="2012209"/>
                </a:cubicBezTo>
                <a:cubicBezTo>
                  <a:pt x="15361286" y="1977180"/>
                  <a:pt x="15326563" y="1994668"/>
                  <a:pt x="15273940" y="2012209"/>
                </a:cubicBezTo>
                <a:cubicBezTo>
                  <a:pt x="15231607" y="2007976"/>
                  <a:pt x="15188395" y="2009076"/>
                  <a:pt x="15146940" y="1999509"/>
                </a:cubicBezTo>
                <a:cubicBezTo>
                  <a:pt x="15132067" y="1996077"/>
                  <a:pt x="15122092" y="1981682"/>
                  <a:pt x="15108840" y="1974109"/>
                </a:cubicBezTo>
                <a:cubicBezTo>
                  <a:pt x="15092402" y="1964716"/>
                  <a:pt x="15074973" y="1957176"/>
                  <a:pt x="15058040" y="1948709"/>
                </a:cubicBezTo>
                <a:cubicBezTo>
                  <a:pt x="14928938" y="1922889"/>
                  <a:pt x="15047562" y="1949344"/>
                  <a:pt x="14956440" y="1923309"/>
                </a:cubicBezTo>
                <a:cubicBezTo>
                  <a:pt x="14939657" y="1918514"/>
                  <a:pt x="14921983" y="1916738"/>
                  <a:pt x="14905640" y="1910609"/>
                </a:cubicBezTo>
                <a:cubicBezTo>
                  <a:pt x="14887913" y="1903962"/>
                  <a:pt x="14871773" y="1893676"/>
                  <a:pt x="14854840" y="1885209"/>
                </a:cubicBezTo>
                <a:cubicBezTo>
                  <a:pt x="14854840" y="1885209"/>
                  <a:pt x="14694373" y="1862503"/>
                  <a:pt x="14613540" y="1859809"/>
                </a:cubicBezTo>
                <a:cubicBezTo>
                  <a:pt x="14451233" y="1854399"/>
                  <a:pt x="14488964" y="1875967"/>
                  <a:pt x="14475531" y="1872942"/>
                </a:cubicBezTo>
                <a:lnTo>
                  <a:pt x="14473102" y="1872141"/>
                </a:lnTo>
                <a:lnTo>
                  <a:pt x="14477834" y="1811711"/>
                </a:lnTo>
                <a:lnTo>
                  <a:pt x="11766588" y="1599401"/>
                </a:lnTo>
                <a:lnTo>
                  <a:pt x="11763966" y="1632871"/>
                </a:lnTo>
                <a:lnTo>
                  <a:pt x="11743340" y="1632126"/>
                </a:lnTo>
                <a:lnTo>
                  <a:pt x="11743340" y="1593109"/>
                </a:lnTo>
                <a:lnTo>
                  <a:pt x="8137343" y="1593109"/>
                </a:lnTo>
                <a:lnTo>
                  <a:pt x="8118541" y="1583557"/>
                </a:lnTo>
                <a:cubicBezTo>
                  <a:pt x="8096040" y="1573859"/>
                  <a:pt x="8073190" y="1565229"/>
                  <a:pt x="8047640" y="1555009"/>
                </a:cubicBezTo>
                <a:cubicBezTo>
                  <a:pt x="8030707" y="1559242"/>
                  <a:pt x="8013907" y="1564052"/>
                  <a:pt x="7996840" y="1567709"/>
                </a:cubicBezTo>
                <a:cubicBezTo>
                  <a:pt x="7954627" y="1576755"/>
                  <a:pt x="7911351" y="1581249"/>
                  <a:pt x="7869844" y="1593109"/>
                </a:cubicBezTo>
                <a:lnTo>
                  <a:pt x="7470996" y="1593109"/>
                </a:lnTo>
                <a:lnTo>
                  <a:pt x="7451046" y="1589418"/>
                </a:lnTo>
                <a:cubicBezTo>
                  <a:pt x="7421461" y="1584299"/>
                  <a:pt x="7391775" y="1580409"/>
                  <a:pt x="7361840" y="1580409"/>
                </a:cubicBezTo>
                <a:cubicBezTo>
                  <a:pt x="7354209" y="1580409"/>
                  <a:pt x="7347861" y="1584642"/>
                  <a:pt x="7341831" y="1589934"/>
                </a:cubicBezTo>
                <a:lnTo>
                  <a:pt x="7338213" y="1593109"/>
                </a:lnTo>
                <a:lnTo>
                  <a:pt x="5491537" y="1593109"/>
                </a:lnTo>
                <a:lnTo>
                  <a:pt x="5491236" y="1587315"/>
                </a:lnTo>
                <a:lnTo>
                  <a:pt x="4686685" y="1629059"/>
                </a:lnTo>
                <a:lnTo>
                  <a:pt x="4669440" y="1618509"/>
                </a:lnTo>
                <a:cubicBezTo>
                  <a:pt x="4632250" y="1609212"/>
                  <a:pt x="4593362" y="1602869"/>
                  <a:pt x="4555140" y="1605809"/>
                </a:cubicBezTo>
                <a:cubicBezTo>
                  <a:pt x="4536264" y="1607261"/>
                  <a:pt x="4521273" y="1622742"/>
                  <a:pt x="4504340" y="1631209"/>
                </a:cubicBezTo>
                <a:lnTo>
                  <a:pt x="4506827" y="1638391"/>
                </a:lnTo>
                <a:lnTo>
                  <a:pt x="3488271" y="1691239"/>
                </a:lnTo>
                <a:lnTo>
                  <a:pt x="3386742" y="1682009"/>
                </a:lnTo>
                <a:lnTo>
                  <a:pt x="3354935" y="1698157"/>
                </a:lnTo>
                <a:lnTo>
                  <a:pt x="1952696" y="1770912"/>
                </a:lnTo>
                <a:lnTo>
                  <a:pt x="1956216" y="1838754"/>
                </a:lnTo>
                <a:lnTo>
                  <a:pt x="1900840" y="1834409"/>
                </a:lnTo>
                <a:cubicBezTo>
                  <a:pt x="1818439" y="1889343"/>
                  <a:pt x="1823882" y="1894919"/>
                  <a:pt x="1659540" y="1872509"/>
                </a:cubicBezTo>
                <a:cubicBezTo>
                  <a:pt x="1644420" y="1870447"/>
                  <a:pt x="1631720" y="1861980"/>
                  <a:pt x="1619626" y="1851912"/>
                </a:cubicBezTo>
                <a:lnTo>
                  <a:pt x="1598655" y="1834457"/>
                </a:lnTo>
                <a:lnTo>
                  <a:pt x="1607506" y="1823313"/>
                </a:lnTo>
                <a:cubicBezTo>
                  <a:pt x="1614096" y="1816268"/>
                  <a:pt x="1622796" y="1807654"/>
                  <a:pt x="1634140" y="1796309"/>
                </a:cubicBezTo>
                <a:lnTo>
                  <a:pt x="1583340" y="1821709"/>
                </a:lnTo>
                <a:lnTo>
                  <a:pt x="1598655" y="1834457"/>
                </a:lnTo>
                <a:lnTo>
                  <a:pt x="1593535" y="1840902"/>
                </a:lnTo>
                <a:cubicBezTo>
                  <a:pt x="1576117" y="1871316"/>
                  <a:pt x="1615435" y="1887082"/>
                  <a:pt x="1596040" y="2139209"/>
                </a:cubicBezTo>
                <a:cubicBezTo>
                  <a:pt x="1600276" y="2156142"/>
                  <a:pt x="1599058" y="2175486"/>
                  <a:pt x="1608740" y="2190009"/>
                </a:cubicBezTo>
                <a:lnTo>
                  <a:pt x="1613806" y="2194083"/>
                </a:lnTo>
                <a:lnTo>
                  <a:pt x="0" y="2194083"/>
                </a:lnTo>
                <a:close/>
              </a:path>
            </a:pathLst>
          </a:cu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олилиния 6"/>
          <p:cNvSpPr/>
          <p:nvPr/>
        </p:nvSpPr>
        <p:spPr>
          <a:xfrm>
            <a:off x="1949570" y="1663699"/>
            <a:ext cx="2346385" cy="449773"/>
          </a:xfrm>
          <a:custGeom>
            <a:avLst/>
            <a:gdLst>
              <a:gd name="connsiteX0" fmla="*/ 0 w 2346385"/>
              <a:gd name="connsiteY0" fmla="*/ 441146 h 449773"/>
              <a:gd name="connsiteX1" fmla="*/ 103517 w 2346385"/>
              <a:gd name="connsiteY1" fmla="*/ 415267 h 449773"/>
              <a:gd name="connsiteX2" fmla="*/ 155275 w 2346385"/>
              <a:gd name="connsiteY2" fmla="*/ 398014 h 449773"/>
              <a:gd name="connsiteX3" fmla="*/ 172528 w 2346385"/>
              <a:gd name="connsiteY3" fmla="*/ 372135 h 449773"/>
              <a:gd name="connsiteX4" fmla="*/ 207034 w 2346385"/>
              <a:gd name="connsiteY4" fmla="*/ 354882 h 449773"/>
              <a:gd name="connsiteX5" fmla="*/ 232913 w 2346385"/>
              <a:gd name="connsiteY5" fmla="*/ 337629 h 449773"/>
              <a:gd name="connsiteX6" fmla="*/ 276045 w 2346385"/>
              <a:gd name="connsiteY6" fmla="*/ 320376 h 449773"/>
              <a:gd name="connsiteX7" fmla="*/ 336430 w 2346385"/>
              <a:gd name="connsiteY7" fmla="*/ 294497 h 449773"/>
              <a:gd name="connsiteX8" fmla="*/ 362309 w 2346385"/>
              <a:gd name="connsiteY8" fmla="*/ 277244 h 449773"/>
              <a:gd name="connsiteX9" fmla="*/ 439947 w 2346385"/>
              <a:gd name="connsiteY9" fmla="*/ 259992 h 449773"/>
              <a:gd name="connsiteX10" fmla="*/ 457200 w 2346385"/>
              <a:gd name="connsiteY10" fmla="*/ 234112 h 449773"/>
              <a:gd name="connsiteX11" fmla="*/ 534838 w 2346385"/>
              <a:gd name="connsiteY11" fmla="*/ 208233 h 449773"/>
              <a:gd name="connsiteX12" fmla="*/ 560717 w 2346385"/>
              <a:gd name="connsiteY12" fmla="*/ 199607 h 449773"/>
              <a:gd name="connsiteX13" fmla="*/ 664234 w 2346385"/>
              <a:gd name="connsiteY13" fmla="*/ 208233 h 449773"/>
              <a:gd name="connsiteX14" fmla="*/ 793630 w 2346385"/>
              <a:gd name="connsiteY14" fmla="*/ 182354 h 449773"/>
              <a:gd name="connsiteX15" fmla="*/ 819509 w 2346385"/>
              <a:gd name="connsiteY15" fmla="*/ 173727 h 449773"/>
              <a:gd name="connsiteX16" fmla="*/ 879894 w 2346385"/>
              <a:gd name="connsiteY16" fmla="*/ 165101 h 449773"/>
              <a:gd name="connsiteX17" fmla="*/ 966158 w 2346385"/>
              <a:gd name="connsiteY17" fmla="*/ 147848 h 449773"/>
              <a:gd name="connsiteX18" fmla="*/ 1000664 w 2346385"/>
              <a:gd name="connsiteY18" fmla="*/ 139222 h 449773"/>
              <a:gd name="connsiteX19" fmla="*/ 1078302 w 2346385"/>
              <a:gd name="connsiteY19" fmla="*/ 96090 h 449773"/>
              <a:gd name="connsiteX20" fmla="*/ 1121434 w 2346385"/>
              <a:gd name="connsiteY20" fmla="*/ 61584 h 449773"/>
              <a:gd name="connsiteX21" fmla="*/ 1164566 w 2346385"/>
              <a:gd name="connsiteY21" fmla="*/ 27078 h 449773"/>
              <a:gd name="connsiteX22" fmla="*/ 1173192 w 2346385"/>
              <a:gd name="connsiteY22" fmla="*/ 1199 h 449773"/>
              <a:gd name="connsiteX23" fmla="*/ 1216324 w 2346385"/>
              <a:gd name="connsiteY23" fmla="*/ 9826 h 449773"/>
              <a:gd name="connsiteX24" fmla="*/ 1250830 w 2346385"/>
              <a:gd name="connsiteY24" fmla="*/ 18452 h 449773"/>
              <a:gd name="connsiteX25" fmla="*/ 1276709 w 2346385"/>
              <a:gd name="connsiteY25" fmla="*/ 27078 h 449773"/>
              <a:gd name="connsiteX26" fmla="*/ 1319841 w 2346385"/>
              <a:gd name="connsiteY26" fmla="*/ 35705 h 449773"/>
              <a:gd name="connsiteX27" fmla="*/ 1354347 w 2346385"/>
              <a:gd name="connsiteY27" fmla="*/ 52958 h 449773"/>
              <a:gd name="connsiteX28" fmla="*/ 1414732 w 2346385"/>
              <a:gd name="connsiteY28" fmla="*/ 87463 h 449773"/>
              <a:gd name="connsiteX29" fmla="*/ 1466490 w 2346385"/>
              <a:gd name="connsiteY29" fmla="*/ 104716 h 449773"/>
              <a:gd name="connsiteX30" fmla="*/ 1509622 w 2346385"/>
              <a:gd name="connsiteY30" fmla="*/ 121969 h 449773"/>
              <a:gd name="connsiteX31" fmla="*/ 1595887 w 2346385"/>
              <a:gd name="connsiteY31" fmla="*/ 139222 h 449773"/>
              <a:gd name="connsiteX32" fmla="*/ 1664898 w 2346385"/>
              <a:gd name="connsiteY32" fmla="*/ 165101 h 449773"/>
              <a:gd name="connsiteX33" fmla="*/ 1811547 w 2346385"/>
              <a:gd name="connsiteY33" fmla="*/ 208233 h 449773"/>
              <a:gd name="connsiteX34" fmla="*/ 1837426 w 2346385"/>
              <a:gd name="connsiteY34" fmla="*/ 234112 h 449773"/>
              <a:gd name="connsiteX35" fmla="*/ 1880558 w 2346385"/>
              <a:gd name="connsiteY35" fmla="*/ 242739 h 449773"/>
              <a:gd name="connsiteX36" fmla="*/ 1949570 w 2346385"/>
              <a:gd name="connsiteY36" fmla="*/ 268618 h 449773"/>
              <a:gd name="connsiteX37" fmla="*/ 2009955 w 2346385"/>
              <a:gd name="connsiteY37" fmla="*/ 320376 h 449773"/>
              <a:gd name="connsiteX38" fmla="*/ 2035834 w 2346385"/>
              <a:gd name="connsiteY38" fmla="*/ 329003 h 449773"/>
              <a:gd name="connsiteX39" fmla="*/ 2096219 w 2346385"/>
              <a:gd name="connsiteY39" fmla="*/ 363509 h 449773"/>
              <a:gd name="connsiteX40" fmla="*/ 2156604 w 2346385"/>
              <a:gd name="connsiteY40" fmla="*/ 380761 h 449773"/>
              <a:gd name="connsiteX41" fmla="*/ 2182483 w 2346385"/>
              <a:gd name="connsiteY41" fmla="*/ 389388 h 449773"/>
              <a:gd name="connsiteX42" fmla="*/ 2208362 w 2346385"/>
              <a:gd name="connsiteY42" fmla="*/ 406641 h 449773"/>
              <a:gd name="connsiteX43" fmla="*/ 2311879 w 2346385"/>
              <a:gd name="connsiteY43" fmla="*/ 432520 h 449773"/>
              <a:gd name="connsiteX44" fmla="*/ 2346385 w 2346385"/>
              <a:gd name="connsiteY44" fmla="*/ 449773 h 4497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2346385" h="449773">
                <a:moveTo>
                  <a:pt x="0" y="441146"/>
                </a:moveTo>
                <a:cubicBezTo>
                  <a:pt x="140817" y="394206"/>
                  <a:pt x="-35877" y="450115"/>
                  <a:pt x="103517" y="415267"/>
                </a:cubicBezTo>
                <a:cubicBezTo>
                  <a:pt x="121160" y="410856"/>
                  <a:pt x="155275" y="398014"/>
                  <a:pt x="155275" y="398014"/>
                </a:cubicBezTo>
                <a:cubicBezTo>
                  <a:pt x="161026" y="389388"/>
                  <a:pt x="164563" y="378772"/>
                  <a:pt x="172528" y="372135"/>
                </a:cubicBezTo>
                <a:cubicBezTo>
                  <a:pt x="182407" y="363903"/>
                  <a:pt x="195869" y="361262"/>
                  <a:pt x="207034" y="354882"/>
                </a:cubicBezTo>
                <a:cubicBezTo>
                  <a:pt x="216036" y="349738"/>
                  <a:pt x="223640" y="342266"/>
                  <a:pt x="232913" y="337629"/>
                </a:cubicBezTo>
                <a:cubicBezTo>
                  <a:pt x="246763" y="330704"/>
                  <a:pt x="262195" y="327301"/>
                  <a:pt x="276045" y="320376"/>
                </a:cubicBezTo>
                <a:cubicBezTo>
                  <a:pt x="335618" y="290590"/>
                  <a:pt x="264616" y="312452"/>
                  <a:pt x="336430" y="294497"/>
                </a:cubicBezTo>
                <a:cubicBezTo>
                  <a:pt x="345056" y="288746"/>
                  <a:pt x="352780" y="281328"/>
                  <a:pt x="362309" y="277244"/>
                </a:cubicBezTo>
                <a:cubicBezTo>
                  <a:pt x="372967" y="272676"/>
                  <a:pt x="432272" y="261527"/>
                  <a:pt x="439947" y="259992"/>
                </a:cubicBezTo>
                <a:cubicBezTo>
                  <a:pt x="445698" y="251365"/>
                  <a:pt x="449235" y="240749"/>
                  <a:pt x="457200" y="234112"/>
                </a:cubicBezTo>
                <a:cubicBezTo>
                  <a:pt x="481799" y="213612"/>
                  <a:pt x="505343" y="215606"/>
                  <a:pt x="534838" y="208233"/>
                </a:cubicBezTo>
                <a:cubicBezTo>
                  <a:pt x="543659" y="206028"/>
                  <a:pt x="552091" y="202482"/>
                  <a:pt x="560717" y="199607"/>
                </a:cubicBezTo>
                <a:cubicBezTo>
                  <a:pt x="595223" y="202482"/>
                  <a:pt x="629703" y="210791"/>
                  <a:pt x="664234" y="208233"/>
                </a:cubicBezTo>
                <a:cubicBezTo>
                  <a:pt x="708100" y="204984"/>
                  <a:pt x="751901" y="196265"/>
                  <a:pt x="793630" y="182354"/>
                </a:cubicBezTo>
                <a:cubicBezTo>
                  <a:pt x="802256" y="179478"/>
                  <a:pt x="810593" y="175510"/>
                  <a:pt x="819509" y="173727"/>
                </a:cubicBezTo>
                <a:cubicBezTo>
                  <a:pt x="839447" y="169739"/>
                  <a:pt x="859766" y="167976"/>
                  <a:pt x="879894" y="165101"/>
                </a:cubicBezTo>
                <a:cubicBezTo>
                  <a:pt x="933041" y="147386"/>
                  <a:pt x="878931" y="163707"/>
                  <a:pt x="966158" y="147848"/>
                </a:cubicBezTo>
                <a:cubicBezTo>
                  <a:pt x="977823" y="145727"/>
                  <a:pt x="989162" y="142097"/>
                  <a:pt x="1000664" y="139222"/>
                </a:cubicBezTo>
                <a:cubicBezTo>
                  <a:pt x="1059988" y="99672"/>
                  <a:pt x="1032751" y="111273"/>
                  <a:pt x="1078302" y="96090"/>
                </a:cubicBezTo>
                <a:cubicBezTo>
                  <a:pt x="1092679" y="84588"/>
                  <a:pt x="1108415" y="74603"/>
                  <a:pt x="1121434" y="61584"/>
                </a:cubicBezTo>
                <a:cubicBezTo>
                  <a:pt x="1160453" y="22565"/>
                  <a:pt x="1114185" y="43873"/>
                  <a:pt x="1164566" y="27078"/>
                </a:cubicBezTo>
                <a:cubicBezTo>
                  <a:pt x="1167441" y="18452"/>
                  <a:pt x="1164566" y="4074"/>
                  <a:pt x="1173192" y="1199"/>
                </a:cubicBezTo>
                <a:cubicBezTo>
                  <a:pt x="1187102" y="-3437"/>
                  <a:pt x="1202011" y="6645"/>
                  <a:pt x="1216324" y="9826"/>
                </a:cubicBezTo>
                <a:cubicBezTo>
                  <a:pt x="1227898" y="12398"/>
                  <a:pt x="1239430" y="15195"/>
                  <a:pt x="1250830" y="18452"/>
                </a:cubicBezTo>
                <a:cubicBezTo>
                  <a:pt x="1259573" y="20950"/>
                  <a:pt x="1267888" y="24873"/>
                  <a:pt x="1276709" y="27078"/>
                </a:cubicBezTo>
                <a:cubicBezTo>
                  <a:pt x="1290933" y="30634"/>
                  <a:pt x="1305464" y="32829"/>
                  <a:pt x="1319841" y="35705"/>
                </a:cubicBezTo>
                <a:cubicBezTo>
                  <a:pt x="1331343" y="41456"/>
                  <a:pt x="1343058" y="46800"/>
                  <a:pt x="1354347" y="52958"/>
                </a:cubicBezTo>
                <a:cubicBezTo>
                  <a:pt x="1374699" y="64059"/>
                  <a:pt x="1393683" y="77748"/>
                  <a:pt x="1414732" y="87463"/>
                </a:cubicBezTo>
                <a:cubicBezTo>
                  <a:pt x="1431244" y="95084"/>
                  <a:pt x="1449605" y="97962"/>
                  <a:pt x="1466490" y="104716"/>
                </a:cubicBezTo>
                <a:cubicBezTo>
                  <a:pt x="1480867" y="110467"/>
                  <a:pt x="1494660" y="117979"/>
                  <a:pt x="1509622" y="121969"/>
                </a:cubicBezTo>
                <a:cubicBezTo>
                  <a:pt x="1537956" y="129525"/>
                  <a:pt x="1568660" y="128331"/>
                  <a:pt x="1595887" y="139222"/>
                </a:cubicBezTo>
                <a:cubicBezTo>
                  <a:pt x="1612924" y="146037"/>
                  <a:pt x="1644609" y="159691"/>
                  <a:pt x="1664898" y="165101"/>
                </a:cubicBezTo>
                <a:cubicBezTo>
                  <a:pt x="1798252" y="200661"/>
                  <a:pt x="1728942" y="175190"/>
                  <a:pt x="1811547" y="208233"/>
                </a:cubicBezTo>
                <a:cubicBezTo>
                  <a:pt x="1820173" y="216859"/>
                  <a:pt x="1826514" y="228656"/>
                  <a:pt x="1837426" y="234112"/>
                </a:cubicBezTo>
                <a:cubicBezTo>
                  <a:pt x="1850540" y="240669"/>
                  <a:pt x="1866544" y="238427"/>
                  <a:pt x="1880558" y="242739"/>
                </a:cubicBezTo>
                <a:cubicBezTo>
                  <a:pt x="1904040" y="249964"/>
                  <a:pt x="1926566" y="259992"/>
                  <a:pt x="1949570" y="268618"/>
                </a:cubicBezTo>
                <a:cubicBezTo>
                  <a:pt x="1970800" y="289849"/>
                  <a:pt x="1983674" y="307236"/>
                  <a:pt x="2009955" y="320376"/>
                </a:cubicBezTo>
                <a:cubicBezTo>
                  <a:pt x="2018088" y="324442"/>
                  <a:pt x="2027701" y="324936"/>
                  <a:pt x="2035834" y="329003"/>
                </a:cubicBezTo>
                <a:cubicBezTo>
                  <a:pt x="2122445" y="372310"/>
                  <a:pt x="1990381" y="318150"/>
                  <a:pt x="2096219" y="363509"/>
                </a:cubicBezTo>
                <a:cubicBezTo>
                  <a:pt x="2116903" y="372373"/>
                  <a:pt x="2134715" y="374507"/>
                  <a:pt x="2156604" y="380761"/>
                </a:cubicBezTo>
                <a:cubicBezTo>
                  <a:pt x="2165347" y="383259"/>
                  <a:pt x="2174350" y="385321"/>
                  <a:pt x="2182483" y="389388"/>
                </a:cubicBezTo>
                <a:cubicBezTo>
                  <a:pt x="2191756" y="394025"/>
                  <a:pt x="2198526" y="403363"/>
                  <a:pt x="2208362" y="406641"/>
                </a:cubicBezTo>
                <a:cubicBezTo>
                  <a:pt x="2247072" y="419544"/>
                  <a:pt x="2277247" y="417677"/>
                  <a:pt x="2311879" y="432520"/>
                </a:cubicBezTo>
                <a:cubicBezTo>
                  <a:pt x="2323699" y="437586"/>
                  <a:pt x="2346385" y="449773"/>
                  <a:pt x="2346385" y="449773"/>
                </a:cubicBezTo>
              </a:path>
            </a:pathLst>
          </a:custGeom>
          <a:noFill/>
          <a:ln w="28575">
            <a:solidFill>
              <a:schemeClr val="accent4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https://static.wixstatic.com/media/ef347a_4234fcddd81a4209a1db30a02d10c3c4~mv2.gif"/>
          <p:cNvPicPr>
            <a:picLocks noChangeAspect="1" noChangeArrowheads="1" noCrop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1396" y="2100000"/>
            <a:ext cx="1741223" cy="1392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https://www.chitalnya.ru/upload3/208/dfe1c41bc693067835af1f0f6917d1f0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6519" y="4405179"/>
            <a:ext cx="1651210" cy="1651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Группа 8"/>
          <p:cNvGrpSpPr/>
          <p:nvPr/>
        </p:nvGrpSpPr>
        <p:grpSpPr>
          <a:xfrm>
            <a:off x="1543202" y="2113472"/>
            <a:ext cx="3159119" cy="3544006"/>
            <a:chOff x="1543202" y="2113472"/>
            <a:chExt cx="3159119" cy="3544006"/>
          </a:xfrm>
        </p:grpSpPr>
        <p:pic>
          <p:nvPicPr>
            <p:cNvPr id="13" name="Picture 8" descr="https://e7.pngegg.com/pngimages/67/527/png-clipart-paper-scroll-papyrus-graphy-parchment-old-background-miscellaneous-kraft-paper.png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43202" y="2113472"/>
              <a:ext cx="3159119" cy="354400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Прямоугольник 3"/>
            <p:cNvSpPr/>
            <p:nvPr/>
          </p:nvSpPr>
          <p:spPr>
            <a:xfrm>
              <a:off x="2024631" y="2481797"/>
              <a:ext cx="2519191" cy="292611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ru-RU" sz="800" b="1" dirty="0" smtClean="0">
                  <a:solidFill>
                    <a:schemeClr val="tx1"/>
                  </a:solidFill>
                  <a:latin typeface="Segoe Script" panose="030B0504020000000003" pitchFamily="66" charset="0"/>
                </a:rPr>
                <a:t>                      27 июля 1752 года</a:t>
              </a:r>
            </a:p>
            <a:p>
              <a:endParaRPr lang="ru-RU" sz="300" b="1" dirty="0" smtClean="0">
                <a:solidFill>
                  <a:schemeClr val="tx1"/>
                </a:solidFill>
                <a:latin typeface="Segoe Script" panose="030B0504020000000003" pitchFamily="66" charset="0"/>
              </a:endParaRPr>
            </a:p>
            <a:p>
              <a:r>
                <a:rPr lang="ru-RU" sz="800" b="1" dirty="0" smtClean="0">
                  <a:solidFill>
                    <a:schemeClr val="tx1"/>
                  </a:solidFill>
                  <a:latin typeface="Segoe Script" panose="030B0504020000000003" pitchFamily="66" charset="0"/>
                </a:rPr>
                <a:t>Всю </a:t>
              </a:r>
              <a:r>
                <a:rPr lang="ru-RU" sz="800" b="1" dirty="0">
                  <a:solidFill>
                    <a:schemeClr val="tx1"/>
                  </a:solidFill>
                  <a:latin typeface="Segoe Script" panose="030B0504020000000003" pitchFamily="66" charset="0"/>
                </a:rPr>
                <a:t>ночь шел </a:t>
              </a:r>
              <a:r>
                <a:rPr lang="ru-RU" sz="800" b="1" dirty="0" smtClean="0">
                  <a:solidFill>
                    <a:schemeClr val="tx1"/>
                  </a:solidFill>
                  <a:latin typeface="Segoe Script" panose="030B0504020000000003" pitchFamily="66" charset="0"/>
                </a:rPr>
                <a:t>ливень, </a:t>
              </a:r>
            </a:p>
            <a:p>
              <a:r>
                <a:rPr lang="ru-RU" sz="800" b="1" dirty="0" smtClean="0">
                  <a:solidFill>
                    <a:schemeClr val="tx1"/>
                  </a:solidFill>
                  <a:latin typeface="Segoe Script" panose="030B0504020000000003" pitchFamily="66" charset="0"/>
                </a:rPr>
                <a:t>                       раздавался ГНОМ,</a:t>
              </a:r>
            </a:p>
            <a:p>
              <a:r>
                <a:rPr lang="ru-RU" sz="800" b="1" dirty="0">
                  <a:solidFill>
                    <a:schemeClr val="tx1"/>
                  </a:solidFill>
                  <a:latin typeface="Segoe Script" panose="030B0504020000000003" pitchFamily="66" charset="0"/>
                </a:rPr>
                <a:t>В</a:t>
              </a:r>
              <a:r>
                <a:rPr lang="ru-RU" sz="800" b="1" dirty="0" smtClean="0">
                  <a:solidFill>
                    <a:schemeClr val="tx1"/>
                  </a:solidFill>
                  <a:latin typeface="Segoe Script" panose="030B0504020000000003" pitchFamily="66" charset="0"/>
                </a:rPr>
                <a:t>  ГЛАЗУ </a:t>
              </a:r>
              <a:r>
                <a:rPr lang="ru-RU" sz="800" b="1" dirty="0">
                  <a:solidFill>
                    <a:schemeClr val="tx1"/>
                  </a:solidFill>
                  <a:latin typeface="Segoe Script" panose="030B0504020000000003" pitchFamily="66" charset="0"/>
                </a:rPr>
                <a:t>сверкали </a:t>
              </a:r>
              <a:r>
                <a:rPr lang="ru-RU" sz="800" b="1" dirty="0" smtClean="0">
                  <a:solidFill>
                    <a:schemeClr val="tx1"/>
                  </a:solidFill>
                  <a:latin typeface="Segoe Script" panose="030B0504020000000003" pitchFamily="66" charset="0"/>
                </a:rPr>
                <a:t>молнии</a:t>
              </a:r>
            </a:p>
            <a:p>
              <a:r>
                <a:rPr lang="ru-RU" sz="800" b="1" dirty="0">
                  <a:solidFill>
                    <a:schemeClr val="tx1"/>
                  </a:solidFill>
                  <a:latin typeface="Segoe Script" panose="030B0504020000000003" pitchFamily="66" charset="0"/>
                </a:rPr>
                <a:t> </a:t>
              </a:r>
              <a:r>
                <a:rPr lang="ru-RU" sz="800" b="1" dirty="0" smtClean="0">
                  <a:solidFill>
                    <a:schemeClr val="tx1"/>
                  </a:solidFill>
                  <a:latin typeface="Segoe Script" panose="030B0504020000000003" pitchFamily="66" charset="0"/>
                </a:rPr>
                <a:t>                                   </a:t>
              </a:r>
              <a:r>
                <a:rPr lang="ru-RU" sz="800" b="1" dirty="0">
                  <a:solidFill>
                    <a:schemeClr val="tx1"/>
                  </a:solidFill>
                  <a:latin typeface="Segoe Script" panose="030B0504020000000003" pitchFamily="66" charset="0"/>
                </a:rPr>
                <a:t>кругом</a:t>
              </a:r>
              <a:r>
                <a:rPr lang="ru-RU" sz="800" b="1" dirty="0" smtClean="0">
                  <a:solidFill>
                    <a:schemeClr val="tx1"/>
                  </a:solidFill>
                  <a:latin typeface="Segoe Script" panose="030B0504020000000003" pitchFamily="66" charset="0"/>
                </a:rPr>
                <a:t>! </a:t>
              </a:r>
            </a:p>
            <a:p>
              <a:r>
                <a:rPr lang="ru-RU" sz="800" b="1" dirty="0" smtClean="0">
                  <a:solidFill>
                    <a:schemeClr val="tx1"/>
                  </a:solidFill>
                  <a:latin typeface="Segoe Script" panose="030B0504020000000003" pitchFamily="66" charset="0"/>
                </a:rPr>
                <a:t>А </a:t>
              </a:r>
              <a:r>
                <a:rPr lang="ru-RU" sz="800" b="1" dirty="0">
                  <a:solidFill>
                    <a:schemeClr val="tx1"/>
                  </a:solidFill>
                  <a:latin typeface="Segoe Script" panose="030B0504020000000003" pitchFamily="66" charset="0"/>
                </a:rPr>
                <a:t>утром засияло солнце ярко.</a:t>
              </a:r>
            </a:p>
            <a:p>
              <a:r>
                <a:rPr lang="ru-RU" sz="800" b="1" dirty="0">
                  <a:solidFill>
                    <a:schemeClr val="tx1"/>
                  </a:solidFill>
                  <a:latin typeface="Segoe Script" panose="030B0504020000000003" pitchFamily="66" charset="0"/>
                </a:rPr>
                <a:t>Да так, что мне - пирату </a:t>
              </a:r>
              <a:endParaRPr lang="ru-RU" sz="800" b="1" dirty="0" smtClean="0">
                <a:solidFill>
                  <a:schemeClr val="tx1"/>
                </a:solidFill>
                <a:latin typeface="Segoe Script" panose="030B0504020000000003" pitchFamily="66" charset="0"/>
              </a:endParaRPr>
            </a:p>
            <a:p>
              <a:r>
                <a:rPr lang="ru-RU" sz="800" b="1" dirty="0">
                  <a:solidFill>
                    <a:schemeClr val="tx1"/>
                  </a:solidFill>
                  <a:latin typeface="Segoe Script" panose="030B0504020000000003" pitchFamily="66" charset="0"/>
                </a:rPr>
                <a:t> </a:t>
              </a:r>
              <a:r>
                <a:rPr lang="ru-RU" sz="800" b="1" dirty="0" smtClean="0">
                  <a:solidFill>
                    <a:schemeClr val="tx1"/>
                  </a:solidFill>
                  <a:latin typeface="Segoe Script" panose="030B0504020000000003" pitchFamily="66" charset="0"/>
                </a:rPr>
                <a:t>                          стало ЖАЛКО!                                                                          Но </a:t>
              </a:r>
              <a:r>
                <a:rPr lang="ru-RU" sz="800" b="1" dirty="0">
                  <a:solidFill>
                    <a:schemeClr val="tx1"/>
                  </a:solidFill>
                  <a:latin typeface="Segoe Script" panose="030B0504020000000003" pitchFamily="66" charset="0"/>
                </a:rPr>
                <a:t>я умылся, выполнил </a:t>
              </a:r>
              <a:endParaRPr lang="ru-RU" sz="800" b="1" dirty="0" smtClean="0">
                <a:solidFill>
                  <a:schemeClr val="tx1"/>
                </a:solidFill>
                <a:latin typeface="Segoe Script" panose="030B0504020000000003" pitchFamily="66" charset="0"/>
              </a:endParaRPr>
            </a:p>
            <a:p>
              <a:r>
                <a:rPr lang="ru-RU" sz="800" b="1" dirty="0">
                  <a:solidFill>
                    <a:schemeClr val="tx1"/>
                  </a:solidFill>
                  <a:latin typeface="Segoe Script" panose="030B0504020000000003" pitchFamily="66" charset="0"/>
                </a:rPr>
                <a:t> </a:t>
              </a:r>
              <a:r>
                <a:rPr lang="ru-RU" sz="800" b="1" dirty="0" smtClean="0">
                  <a:solidFill>
                    <a:schemeClr val="tx1"/>
                  </a:solidFill>
                  <a:latin typeface="Segoe Script" panose="030B0504020000000003" pitchFamily="66" charset="0"/>
                </a:rPr>
                <a:t>                                 ЗАГАДКУ  </a:t>
              </a:r>
              <a:endParaRPr lang="ru-RU" sz="800" b="1" dirty="0">
                <a:solidFill>
                  <a:schemeClr val="tx1"/>
                </a:solidFill>
                <a:latin typeface="Segoe Script" panose="030B0504020000000003" pitchFamily="66" charset="0"/>
              </a:endParaRPr>
            </a:p>
            <a:p>
              <a:r>
                <a:rPr lang="ru-RU" sz="800" b="1" dirty="0" smtClean="0">
                  <a:solidFill>
                    <a:schemeClr val="tx1"/>
                  </a:solidFill>
                  <a:latin typeface="Segoe Script" panose="030B0504020000000003" pitchFamily="66" charset="0"/>
                </a:rPr>
                <a:t>Сорвал </a:t>
              </a:r>
              <a:r>
                <a:rPr lang="ru-RU" sz="800" b="1" dirty="0">
                  <a:solidFill>
                    <a:schemeClr val="tx1"/>
                  </a:solidFill>
                  <a:latin typeface="Segoe Script" panose="030B0504020000000003" pitchFamily="66" charset="0"/>
                </a:rPr>
                <a:t>пять КОЗОЧЕК </a:t>
              </a:r>
              <a:endParaRPr lang="ru-RU" sz="800" b="1" dirty="0" smtClean="0">
                <a:solidFill>
                  <a:schemeClr val="tx1"/>
                </a:solidFill>
                <a:latin typeface="Segoe Script" panose="030B0504020000000003" pitchFamily="66" charset="0"/>
              </a:endParaRPr>
            </a:p>
            <a:p>
              <a:r>
                <a:rPr lang="ru-RU" sz="800" b="1" dirty="0" smtClean="0">
                  <a:solidFill>
                    <a:schemeClr val="tx1"/>
                  </a:solidFill>
                  <a:latin typeface="Segoe Script" panose="030B0504020000000003" pitchFamily="66" charset="0"/>
                </a:rPr>
                <a:t>                   с </a:t>
              </a:r>
              <a:r>
                <a:rPr lang="ru-RU" sz="800" b="1" dirty="0">
                  <a:solidFill>
                    <a:schemeClr val="tx1"/>
                  </a:solidFill>
                  <a:latin typeface="Segoe Script" panose="030B0504020000000003" pitchFamily="66" charset="0"/>
                </a:rPr>
                <a:t>цветочной </a:t>
              </a:r>
              <a:r>
                <a:rPr lang="ru-RU" sz="800" b="1" dirty="0" smtClean="0">
                  <a:solidFill>
                    <a:schemeClr val="tx1"/>
                  </a:solidFill>
                  <a:latin typeface="Segoe Script" panose="030B0504020000000003" pitchFamily="66" charset="0"/>
                </a:rPr>
                <a:t>грядки. </a:t>
              </a:r>
              <a:endParaRPr lang="ru-RU" sz="800" b="1" dirty="0">
                <a:solidFill>
                  <a:schemeClr val="tx1"/>
                </a:solidFill>
                <a:latin typeface="Segoe Script" panose="030B0504020000000003" pitchFamily="66" charset="0"/>
              </a:endParaRPr>
            </a:p>
            <a:p>
              <a:r>
                <a:rPr lang="ru-RU" sz="800" b="1" dirty="0" smtClean="0">
                  <a:solidFill>
                    <a:schemeClr val="tx1"/>
                  </a:solidFill>
                  <a:latin typeface="Segoe Script" panose="030B0504020000000003" pitchFamily="66" charset="0"/>
                </a:rPr>
                <a:t>Из </a:t>
              </a:r>
              <a:r>
                <a:rPr lang="ru-RU" sz="800" b="1" dirty="0">
                  <a:solidFill>
                    <a:schemeClr val="tx1"/>
                  </a:solidFill>
                  <a:latin typeface="Segoe Script" panose="030B0504020000000003" pitchFamily="66" charset="0"/>
                </a:rPr>
                <a:t>КОЛОБКА две спички </a:t>
              </a:r>
              <a:endParaRPr lang="ru-RU" sz="800" b="1" dirty="0" smtClean="0">
                <a:solidFill>
                  <a:schemeClr val="tx1"/>
                </a:solidFill>
                <a:latin typeface="Segoe Script" panose="030B0504020000000003" pitchFamily="66" charset="0"/>
              </a:endParaRPr>
            </a:p>
            <a:p>
              <a:r>
                <a:rPr lang="ru-RU" sz="800" b="1" dirty="0">
                  <a:solidFill>
                    <a:schemeClr val="tx1"/>
                  </a:solidFill>
                  <a:latin typeface="Segoe Script" panose="030B0504020000000003" pitchFamily="66" charset="0"/>
                </a:rPr>
                <a:t> </a:t>
              </a:r>
              <a:r>
                <a:rPr lang="ru-RU" sz="800" b="1" dirty="0" smtClean="0">
                  <a:solidFill>
                    <a:schemeClr val="tx1"/>
                  </a:solidFill>
                  <a:latin typeface="Segoe Script" panose="030B0504020000000003" pitchFamily="66" charset="0"/>
                </a:rPr>
                <a:t>                                 я </a:t>
              </a:r>
              <a:r>
                <a:rPr lang="ru-RU" sz="800" b="1" dirty="0">
                  <a:solidFill>
                    <a:schemeClr val="tx1"/>
                  </a:solidFill>
                  <a:latin typeface="Segoe Script" panose="030B0504020000000003" pitchFamily="66" charset="0"/>
                </a:rPr>
                <a:t>достал</a:t>
              </a:r>
              <a:r>
                <a:rPr lang="ru-RU" sz="800" b="1" dirty="0" smtClean="0">
                  <a:solidFill>
                    <a:schemeClr val="tx1"/>
                  </a:solidFill>
                  <a:latin typeface="Segoe Script" panose="030B0504020000000003" pitchFamily="66" charset="0"/>
                </a:rPr>
                <a:t>, </a:t>
              </a:r>
            </a:p>
            <a:p>
              <a:r>
                <a:rPr lang="ru-RU" sz="800" b="1" dirty="0" smtClean="0">
                  <a:solidFill>
                    <a:schemeClr val="tx1"/>
                  </a:solidFill>
                  <a:latin typeface="Segoe Script" panose="030B0504020000000003" pitchFamily="66" charset="0"/>
                </a:rPr>
                <a:t>Разжег </a:t>
              </a:r>
              <a:r>
                <a:rPr lang="ru-RU" sz="800" b="1" dirty="0">
                  <a:solidFill>
                    <a:schemeClr val="tx1"/>
                  </a:solidFill>
                  <a:latin typeface="Segoe Script" panose="030B0504020000000003" pitchFamily="66" charset="0"/>
                </a:rPr>
                <a:t>огонь, </a:t>
              </a:r>
              <a:endParaRPr lang="ru-RU" sz="800" b="1" dirty="0" smtClean="0">
                <a:solidFill>
                  <a:schemeClr val="tx1"/>
                </a:solidFill>
                <a:latin typeface="Segoe Script" panose="030B0504020000000003" pitchFamily="66" charset="0"/>
              </a:endParaRPr>
            </a:p>
            <a:p>
              <a:r>
                <a:rPr lang="ru-RU" sz="800" b="1" dirty="0">
                  <a:solidFill>
                    <a:schemeClr val="tx1"/>
                  </a:solidFill>
                  <a:latin typeface="Segoe Script" panose="030B0504020000000003" pitchFamily="66" charset="0"/>
                </a:rPr>
                <a:t> </a:t>
              </a:r>
              <a:r>
                <a:rPr lang="ru-RU" sz="800" b="1" dirty="0" smtClean="0">
                  <a:solidFill>
                    <a:schemeClr val="tx1"/>
                  </a:solidFill>
                  <a:latin typeface="Segoe Script" panose="030B0504020000000003" pitchFamily="66" charset="0"/>
                </a:rPr>
                <a:t>           картошку ЖАЛИТЬ </a:t>
              </a:r>
              <a:r>
                <a:rPr lang="ru-RU" sz="800" b="1" dirty="0">
                  <a:solidFill>
                    <a:schemeClr val="tx1"/>
                  </a:solidFill>
                  <a:latin typeface="Segoe Script" panose="030B0504020000000003" pitchFamily="66" charset="0"/>
                </a:rPr>
                <a:t>стал</a:t>
              </a:r>
              <a:r>
                <a:rPr lang="ru-RU" sz="800" b="1" dirty="0" smtClean="0">
                  <a:solidFill>
                    <a:schemeClr val="tx1"/>
                  </a:solidFill>
                  <a:latin typeface="Segoe Script" panose="030B0504020000000003" pitchFamily="66" charset="0"/>
                </a:rPr>
                <a:t>.</a:t>
              </a:r>
            </a:p>
            <a:p>
              <a:r>
                <a:rPr lang="ru-RU" sz="800" b="1" dirty="0" smtClean="0">
                  <a:solidFill>
                    <a:schemeClr val="tx1"/>
                  </a:solidFill>
                  <a:latin typeface="Segoe Script" panose="030B0504020000000003" pitchFamily="66" charset="0"/>
                </a:rPr>
                <a:t>БАНАН </a:t>
              </a:r>
              <a:r>
                <a:rPr lang="ru-RU" sz="800" b="1" dirty="0">
                  <a:solidFill>
                    <a:schemeClr val="tx1"/>
                  </a:solidFill>
                  <a:latin typeface="Segoe Script" panose="030B0504020000000003" pitchFamily="66" charset="0"/>
                </a:rPr>
                <a:t>боднул меня своими </a:t>
              </a:r>
              <a:r>
                <a:rPr lang="ru-RU" sz="800" b="1" dirty="0" smtClean="0">
                  <a:solidFill>
                    <a:schemeClr val="tx1"/>
                  </a:solidFill>
                  <a:latin typeface="Segoe Script" panose="030B0504020000000003" pitchFamily="66" charset="0"/>
                </a:rPr>
                <a:t>   </a:t>
              </a:r>
            </a:p>
            <a:p>
              <a:r>
                <a:rPr lang="ru-RU" sz="800" b="1" dirty="0">
                  <a:solidFill>
                    <a:schemeClr val="tx1"/>
                  </a:solidFill>
                  <a:latin typeface="Segoe Script" panose="030B0504020000000003" pitchFamily="66" charset="0"/>
                </a:rPr>
                <a:t> </a:t>
              </a:r>
              <a:r>
                <a:rPr lang="ru-RU" sz="800" b="1" dirty="0" smtClean="0">
                  <a:solidFill>
                    <a:schemeClr val="tx1"/>
                  </a:solidFill>
                  <a:latin typeface="Segoe Script" panose="030B0504020000000003" pitchFamily="66" charset="0"/>
                </a:rPr>
                <a:t>                              ЛОЖКАМИ, </a:t>
              </a:r>
            </a:p>
            <a:p>
              <a:r>
                <a:rPr lang="ru-RU" sz="800" b="1" dirty="0" smtClean="0">
                  <a:solidFill>
                    <a:schemeClr val="tx1"/>
                  </a:solidFill>
                  <a:latin typeface="Segoe Script" panose="030B0504020000000003" pitchFamily="66" charset="0"/>
                </a:rPr>
                <a:t>Арбузными </a:t>
              </a:r>
              <a:r>
                <a:rPr lang="ru-RU" sz="800" b="1" dirty="0">
                  <a:solidFill>
                    <a:schemeClr val="tx1"/>
                  </a:solidFill>
                  <a:latin typeface="Segoe Script" panose="030B0504020000000003" pitchFamily="66" charset="0"/>
                </a:rPr>
                <a:t>кормил его </a:t>
              </a:r>
              <a:r>
                <a:rPr lang="ru-RU" sz="800" b="1" dirty="0" smtClean="0">
                  <a:solidFill>
                    <a:schemeClr val="tx1"/>
                  </a:solidFill>
                  <a:latin typeface="Segoe Script" panose="030B0504020000000003" pitchFamily="66" charset="0"/>
                </a:rPr>
                <a:t>я</a:t>
              </a:r>
            </a:p>
            <a:p>
              <a:r>
                <a:rPr lang="ru-RU" sz="800" b="1" dirty="0">
                  <a:solidFill>
                    <a:schemeClr val="tx1"/>
                  </a:solidFill>
                  <a:latin typeface="Segoe Script" panose="030B0504020000000003" pitchFamily="66" charset="0"/>
                </a:rPr>
                <a:t> </a:t>
              </a:r>
              <a:r>
                <a:rPr lang="ru-RU" sz="800" b="1" dirty="0" smtClean="0">
                  <a:solidFill>
                    <a:schemeClr val="tx1"/>
                  </a:solidFill>
                  <a:latin typeface="Segoe Script" panose="030B0504020000000003" pitchFamily="66" charset="0"/>
                </a:rPr>
                <a:t>                               КОШКАМИ.</a:t>
              </a:r>
              <a:endParaRPr lang="ru-RU" sz="800" b="1" dirty="0">
                <a:solidFill>
                  <a:schemeClr val="tx1"/>
                </a:solidFill>
                <a:latin typeface="Segoe Script" panose="030B0504020000000003" pitchFamily="66" charset="0"/>
              </a:endParaRPr>
            </a:p>
            <a:p>
              <a:r>
                <a:rPr lang="ru-RU" sz="800" b="1" dirty="0">
                  <a:solidFill>
                    <a:schemeClr val="tx1"/>
                  </a:solidFill>
                  <a:latin typeface="Segoe Script" panose="030B0504020000000003" pitchFamily="66" charset="0"/>
                </a:rPr>
                <a:t>Потом я рыбу с берега ловил,</a:t>
              </a:r>
            </a:p>
            <a:p>
              <a:r>
                <a:rPr lang="ru-RU" sz="800" b="1" dirty="0">
                  <a:solidFill>
                    <a:schemeClr val="tx1"/>
                  </a:solidFill>
                  <a:latin typeface="Segoe Script" panose="030B0504020000000003" pitchFamily="66" charset="0"/>
                </a:rPr>
                <a:t>Но вдруг за ТУЧКУ </a:t>
              </a:r>
              <a:endParaRPr lang="ru-RU" sz="800" b="1" dirty="0" smtClean="0">
                <a:solidFill>
                  <a:schemeClr val="tx1"/>
                </a:solidFill>
                <a:latin typeface="Segoe Script" panose="030B0504020000000003" pitchFamily="66" charset="0"/>
              </a:endParaRPr>
            </a:p>
            <a:p>
              <a:r>
                <a:rPr lang="ru-RU" sz="800" b="1" dirty="0">
                  <a:solidFill>
                    <a:schemeClr val="tx1"/>
                  </a:solidFill>
                  <a:latin typeface="Segoe Script" panose="030B0504020000000003" pitchFamily="66" charset="0"/>
                </a:rPr>
                <a:t> </a:t>
              </a:r>
              <a:r>
                <a:rPr lang="ru-RU" sz="800" b="1" dirty="0" smtClean="0">
                  <a:solidFill>
                    <a:schemeClr val="tx1"/>
                  </a:solidFill>
                  <a:latin typeface="Segoe Script" panose="030B0504020000000003" pitchFamily="66" charset="0"/>
                </a:rPr>
                <a:t>                    ЛАК меня схватил  </a:t>
              </a:r>
              <a:endParaRPr lang="ru-RU" sz="800" b="1" dirty="0">
                <a:solidFill>
                  <a:schemeClr val="tx1"/>
                </a:solidFill>
                <a:latin typeface="Segoe Script" panose="030B0504020000000003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70149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53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2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2736" r="12736"/>
          <a:stretch/>
        </p:blipFill>
        <p:spPr>
          <a:xfrm>
            <a:off x="-1" y="-1"/>
            <a:ext cx="9144001" cy="684931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8111" y="256816"/>
            <a:ext cx="2404344" cy="181426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Овал 3"/>
          <p:cNvSpPr/>
          <p:nvPr/>
        </p:nvSpPr>
        <p:spPr>
          <a:xfrm>
            <a:off x="4408099" y="5477773"/>
            <a:ext cx="864000" cy="864000"/>
          </a:xfrm>
          <a:prstGeom prst="ellipse">
            <a:avLst/>
          </a:prstGeom>
          <a:noFill/>
          <a:ln w="38100">
            <a:solidFill>
              <a:srgbClr val="7C6835"/>
            </a:solidFill>
          </a:ln>
          <a:effectLst>
            <a:glow rad="101600">
              <a:srgbClr val="F4E0BD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2022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5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463" t="2668" r="2621" b="68055"/>
          <a:stretch/>
        </p:blipFill>
        <p:spPr>
          <a:xfrm>
            <a:off x="5292785" y="3644967"/>
            <a:ext cx="1319842" cy="1293963"/>
          </a:xfrm>
          <a:prstGeom prst="rect">
            <a:avLst/>
          </a:prstGeom>
          <a:effectLst>
            <a:glow rad="101600">
              <a:schemeClr val="accent4">
                <a:lumMod val="20000"/>
                <a:lumOff val="80000"/>
                <a:alpha val="60000"/>
              </a:schemeClr>
            </a:glow>
            <a:innerShdw blurRad="635000" dist="1536700" dir="13920000">
              <a:schemeClr val="accent3">
                <a:lumMod val="50000"/>
                <a:alpha val="66000"/>
              </a:schemeClr>
            </a:innerShdw>
          </a:effectLst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5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328" t="37409" r="18024" b="39169"/>
          <a:stretch/>
        </p:blipFill>
        <p:spPr>
          <a:xfrm>
            <a:off x="5404929" y="717984"/>
            <a:ext cx="1207698" cy="1035170"/>
          </a:xfrm>
          <a:prstGeom prst="rect">
            <a:avLst/>
          </a:prstGeom>
          <a:effectLst>
            <a:glow rad="101600">
              <a:schemeClr val="accent4">
                <a:lumMod val="20000"/>
                <a:lumOff val="80000"/>
                <a:alpha val="60000"/>
              </a:schemeClr>
            </a:glow>
            <a:innerShdw blurRad="635000" dist="1536700" dir="13920000">
              <a:schemeClr val="accent3">
                <a:lumMod val="50000"/>
                <a:alpha val="66000"/>
              </a:schemeClr>
            </a:innerShdw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5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951" t="68640"/>
          <a:stretch/>
        </p:blipFill>
        <p:spPr>
          <a:xfrm>
            <a:off x="6823977" y="1934308"/>
            <a:ext cx="1508634" cy="1385977"/>
          </a:xfrm>
          <a:prstGeom prst="rect">
            <a:avLst/>
          </a:prstGeom>
          <a:effectLst>
            <a:glow rad="101600">
              <a:schemeClr val="accent4">
                <a:lumMod val="20000"/>
                <a:lumOff val="80000"/>
                <a:alpha val="60000"/>
              </a:schemeClr>
            </a:glow>
            <a:innerShdw blurRad="635000" dist="1536700" dir="13920000">
              <a:schemeClr val="accent3">
                <a:lumMod val="50000"/>
                <a:alpha val="66000"/>
              </a:schemeClr>
            </a:inn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97" t="2082" r="53022" b="67079"/>
          <a:stretch/>
        </p:blipFill>
        <p:spPr>
          <a:xfrm>
            <a:off x="3536169" y="3382550"/>
            <a:ext cx="1095555" cy="1362974"/>
          </a:xfrm>
          <a:prstGeom prst="rect">
            <a:avLst/>
          </a:prstGeom>
          <a:effectLst>
            <a:glow rad="101600">
              <a:schemeClr val="accent4">
                <a:lumMod val="20000"/>
                <a:lumOff val="80000"/>
                <a:alpha val="60000"/>
              </a:schemeClr>
            </a:glow>
            <a:innerShdw blurRad="635000" dist="1536700" dir="13920000">
              <a:schemeClr val="accent3">
                <a:lumMod val="50000"/>
                <a:alpha val="66000"/>
              </a:schemeClr>
            </a:innerShdw>
          </a:effectLst>
        </p:spPr>
      </p:pic>
      <p:pic>
        <p:nvPicPr>
          <p:cNvPr id="39" name="Рисунок 38"/>
          <p:cNvPicPr>
            <a:picLocks noChangeAspect="1"/>
          </p:cNvPicPr>
          <p:nvPr/>
        </p:nvPicPr>
        <p:blipFill rotWithShape="1">
          <a:blip r:embed="rId5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77" t="36825" r="34500" b="35654"/>
          <a:stretch/>
        </p:blipFill>
        <p:spPr>
          <a:xfrm>
            <a:off x="1886767" y="5128043"/>
            <a:ext cx="1293962" cy="1216325"/>
          </a:xfrm>
          <a:prstGeom prst="rect">
            <a:avLst/>
          </a:prstGeom>
          <a:effectLst>
            <a:glow rad="101600">
              <a:schemeClr val="accent4">
                <a:lumMod val="20000"/>
                <a:lumOff val="80000"/>
                <a:alpha val="60000"/>
              </a:schemeClr>
            </a:glow>
            <a:innerShdw blurRad="635000" dist="1536700" dir="13920000">
              <a:schemeClr val="accent3">
                <a:lumMod val="50000"/>
                <a:alpha val="66000"/>
              </a:schemeClr>
            </a:innerShdw>
          </a:effectLst>
        </p:spPr>
      </p:pic>
      <p:pic>
        <p:nvPicPr>
          <p:cNvPr id="27" name="Picture 6" descr="https://ianimal.ru/wp-content/uploads/2011/02/ant-lion02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495" t="41513" r="681" b="32555"/>
          <a:stretch/>
        </p:blipFill>
        <p:spPr bwMode="auto">
          <a:xfrm>
            <a:off x="6276240" y="4945810"/>
            <a:ext cx="2424022" cy="1580790"/>
          </a:xfrm>
          <a:prstGeom prst="rect">
            <a:avLst/>
          </a:prstGeom>
          <a:noFill/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6" descr="https://ianimal.ru/wp-content/uploads/2011/02/ant-lion02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495" t="41513" r="681" b="32555"/>
          <a:stretch/>
        </p:blipFill>
        <p:spPr bwMode="auto">
          <a:xfrm>
            <a:off x="190840" y="495135"/>
            <a:ext cx="2609071" cy="1701467"/>
          </a:xfrm>
          <a:prstGeom prst="rect">
            <a:avLst/>
          </a:prstGeom>
          <a:noFill/>
          <a:effectLst>
            <a:softEdge rad="508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5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51" t="71178" r="67938"/>
          <a:stretch/>
        </p:blipFill>
        <p:spPr>
          <a:xfrm>
            <a:off x="878092" y="3008050"/>
            <a:ext cx="1337095" cy="1273834"/>
          </a:xfrm>
          <a:prstGeom prst="rect">
            <a:avLst/>
          </a:prstGeom>
          <a:effectLst>
            <a:glow rad="101600">
              <a:schemeClr val="accent4">
                <a:lumMod val="20000"/>
                <a:lumOff val="80000"/>
                <a:alpha val="60000"/>
              </a:schemeClr>
            </a:glow>
            <a:innerShdw blurRad="635000" dist="1536700" dir="13920000">
              <a:schemeClr val="accent3">
                <a:lumMod val="50000"/>
                <a:alpha val="66000"/>
              </a:schemeClr>
            </a:innerShdw>
          </a:effectLst>
        </p:spPr>
      </p:pic>
      <p:pic>
        <p:nvPicPr>
          <p:cNvPr id="15" name="Picture 6" descr="https://ianimal.ru/wp-content/uploads/2011/02/ant-lion02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495" t="17207" r="681" b="51420"/>
          <a:stretch/>
        </p:blipFill>
        <p:spPr bwMode="auto">
          <a:xfrm>
            <a:off x="1326222" y="4845557"/>
            <a:ext cx="2424022" cy="1912410"/>
          </a:xfrm>
          <a:prstGeom prst="rect">
            <a:avLst/>
          </a:prstGeom>
          <a:noFill/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Группа 15"/>
          <p:cNvGrpSpPr/>
          <p:nvPr/>
        </p:nvGrpSpPr>
        <p:grpSpPr>
          <a:xfrm>
            <a:off x="510764" y="5244240"/>
            <a:ext cx="1864529" cy="766763"/>
            <a:chOff x="532707" y="4150356"/>
            <a:chExt cx="1915342" cy="766763"/>
          </a:xfrm>
        </p:grpSpPr>
        <p:pic>
          <p:nvPicPr>
            <p:cNvPr id="18" name="Picture 16" descr="https://images.freeimages.com/images/premium/small-comps/1928/19288922-old-piece-of-weathered-wood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707" y="4150356"/>
              <a:ext cx="1915342" cy="7667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Скругленный прямоугольник 18"/>
            <p:cNvSpPr/>
            <p:nvPr/>
          </p:nvSpPr>
          <p:spPr>
            <a:xfrm>
              <a:off x="980902" y="4488873"/>
              <a:ext cx="1055716" cy="108065"/>
            </a:xfrm>
            <a:prstGeom prst="roundRect">
              <a:avLst>
                <a:gd name="adj" fmla="val 43109"/>
              </a:avLst>
            </a:prstGeom>
            <a:solidFill>
              <a:srgbClr val="E2CE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Овал 20"/>
            <p:cNvSpPr/>
            <p:nvPr/>
          </p:nvSpPr>
          <p:spPr>
            <a:xfrm>
              <a:off x="1792276" y="4417889"/>
              <a:ext cx="300038" cy="288000"/>
            </a:xfrm>
            <a:prstGeom prst="ellipse">
              <a:avLst/>
            </a:prstGeom>
            <a:solidFill>
              <a:srgbClr val="002060"/>
            </a:solidFill>
            <a:ln>
              <a:noFill/>
            </a:ln>
            <a:effectLst>
              <a:glow rad="139700">
                <a:schemeClr val="accent3">
                  <a:satMod val="175000"/>
                  <a:alpha val="40000"/>
                </a:schemeClr>
              </a:glo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8"/>
          <a:srcRect l="-3644" t="-29813" r="14226" b="24938"/>
          <a:stretch/>
        </p:blipFill>
        <p:spPr>
          <a:xfrm>
            <a:off x="464311" y="4884067"/>
            <a:ext cx="1753294" cy="1181101"/>
          </a:xfrm>
          <a:prstGeom prst="rect">
            <a:avLst/>
          </a:prstGeom>
          <a:effectLst/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5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09" t="35459" r="50878" b="32921"/>
          <a:stretch/>
        </p:blipFill>
        <p:spPr>
          <a:xfrm>
            <a:off x="2990751" y="1235569"/>
            <a:ext cx="1328468" cy="1397479"/>
          </a:xfrm>
          <a:prstGeom prst="rect">
            <a:avLst/>
          </a:prstGeom>
          <a:effectLst>
            <a:glow rad="101600">
              <a:schemeClr val="accent4">
                <a:lumMod val="20000"/>
                <a:lumOff val="80000"/>
                <a:alpha val="60000"/>
              </a:schemeClr>
            </a:glow>
            <a:innerShdw blurRad="635000" dist="1536700" dir="13920000">
              <a:schemeClr val="accent3">
                <a:lumMod val="50000"/>
                <a:alpha val="66000"/>
              </a:schemeClr>
            </a:innerShdw>
          </a:effectLst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28111" y="256816"/>
            <a:ext cx="2404344" cy="181426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4" name="Овал 23"/>
          <p:cNvSpPr/>
          <p:nvPr/>
        </p:nvSpPr>
        <p:spPr>
          <a:xfrm>
            <a:off x="4408099" y="5477773"/>
            <a:ext cx="864000" cy="864000"/>
          </a:xfrm>
          <a:prstGeom prst="ellipse">
            <a:avLst/>
          </a:prstGeom>
          <a:noFill/>
          <a:ln w="38100">
            <a:solidFill>
              <a:srgbClr val="7C6835"/>
            </a:solidFill>
          </a:ln>
          <a:effectLst>
            <a:glow rad="101600">
              <a:srgbClr val="F4E0BD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482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push.wav"/>
          </p:stSnd>
        </p:sndAc>
      </p:transition>
    </mc:Choice>
    <mc:Fallback xmlns="">
      <p:transition spd="med">
        <p:fade/>
        <p:sndAc>
          <p:stSnd>
            <p:snd r:embed="rId10" name="pus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2.5E-6 -3.7037E-7 L 0.20747 -0.0169 " pathEditMode="relative" rAng="0" ptsTypes="AA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65" y="-85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5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463" t="2668" r="2621" b="68055"/>
          <a:stretch/>
        </p:blipFill>
        <p:spPr>
          <a:xfrm>
            <a:off x="5292785" y="3644967"/>
            <a:ext cx="1319842" cy="1293963"/>
          </a:xfrm>
          <a:prstGeom prst="rect">
            <a:avLst/>
          </a:prstGeom>
          <a:effectLst>
            <a:glow rad="101600">
              <a:schemeClr val="accent4">
                <a:lumMod val="20000"/>
                <a:lumOff val="80000"/>
                <a:alpha val="60000"/>
              </a:schemeClr>
            </a:glow>
            <a:innerShdw blurRad="635000" dist="1536700" dir="13920000">
              <a:schemeClr val="accent3">
                <a:lumMod val="50000"/>
                <a:alpha val="66000"/>
              </a:schemeClr>
            </a:innerShdw>
          </a:effectLst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5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328" t="37409" r="18024" b="39169"/>
          <a:stretch/>
        </p:blipFill>
        <p:spPr>
          <a:xfrm>
            <a:off x="5404929" y="717984"/>
            <a:ext cx="1207698" cy="1035170"/>
          </a:xfrm>
          <a:prstGeom prst="rect">
            <a:avLst/>
          </a:prstGeom>
          <a:effectLst>
            <a:glow rad="101600">
              <a:schemeClr val="accent4">
                <a:lumMod val="20000"/>
                <a:lumOff val="80000"/>
                <a:alpha val="60000"/>
              </a:schemeClr>
            </a:glow>
            <a:innerShdw blurRad="635000" dist="1536700" dir="13920000">
              <a:schemeClr val="accent3">
                <a:lumMod val="50000"/>
                <a:alpha val="66000"/>
              </a:schemeClr>
            </a:innerShdw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5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951" t="68640"/>
          <a:stretch/>
        </p:blipFill>
        <p:spPr>
          <a:xfrm>
            <a:off x="6823977" y="1934308"/>
            <a:ext cx="1508634" cy="1385977"/>
          </a:xfrm>
          <a:prstGeom prst="rect">
            <a:avLst/>
          </a:prstGeom>
          <a:effectLst>
            <a:glow rad="101600">
              <a:schemeClr val="accent4">
                <a:lumMod val="20000"/>
                <a:lumOff val="80000"/>
                <a:alpha val="60000"/>
              </a:schemeClr>
            </a:glow>
            <a:innerShdw blurRad="635000" dist="1536700" dir="13920000">
              <a:schemeClr val="accent3">
                <a:lumMod val="50000"/>
                <a:alpha val="66000"/>
              </a:schemeClr>
            </a:innerShdw>
          </a:effectLst>
        </p:spPr>
      </p:pic>
      <p:pic>
        <p:nvPicPr>
          <p:cNvPr id="39" name="Рисунок 38"/>
          <p:cNvPicPr>
            <a:picLocks noChangeAspect="1"/>
          </p:cNvPicPr>
          <p:nvPr/>
        </p:nvPicPr>
        <p:blipFill rotWithShape="1">
          <a:blip r:embed="rId5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77" t="36825" r="34500" b="35654"/>
          <a:stretch/>
        </p:blipFill>
        <p:spPr>
          <a:xfrm>
            <a:off x="1886767" y="5128043"/>
            <a:ext cx="1293962" cy="1216325"/>
          </a:xfrm>
          <a:prstGeom prst="rect">
            <a:avLst/>
          </a:prstGeom>
          <a:effectLst>
            <a:glow rad="101600">
              <a:schemeClr val="accent4">
                <a:lumMod val="20000"/>
                <a:lumOff val="80000"/>
                <a:alpha val="60000"/>
              </a:schemeClr>
            </a:glow>
            <a:innerShdw blurRad="635000" dist="1536700" dir="13920000">
              <a:schemeClr val="accent3">
                <a:lumMod val="50000"/>
                <a:alpha val="66000"/>
              </a:schemeClr>
            </a:innerShdw>
          </a:effectLst>
        </p:spPr>
      </p:pic>
      <p:pic>
        <p:nvPicPr>
          <p:cNvPr id="27" name="Picture 6" descr="https://ianimal.ru/wp-content/uploads/2011/02/ant-lion02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495" t="41513" r="681" b="32555"/>
          <a:stretch/>
        </p:blipFill>
        <p:spPr bwMode="auto">
          <a:xfrm>
            <a:off x="6276240" y="4945810"/>
            <a:ext cx="2424022" cy="1580790"/>
          </a:xfrm>
          <a:prstGeom prst="rect">
            <a:avLst/>
          </a:prstGeom>
          <a:noFill/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6" descr="https://ianimal.ru/wp-content/uploads/2011/02/ant-lion02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495" t="41513" r="681" b="32555"/>
          <a:stretch/>
        </p:blipFill>
        <p:spPr bwMode="auto">
          <a:xfrm>
            <a:off x="190840" y="495135"/>
            <a:ext cx="2609071" cy="1701467"/>
          </a:xfrm>
          <a:prstGeom prst="rect">
            <a:avLst/>
          </a:prstGeom>
          <a:noFill/>
          <a:effectLst>
            <a:softEdge rad="508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5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51" t="71178" r="67938"/>
          <a:stretch/>
        </p:blipFill>
        <p:spPr>
          <a:xfrm>
            <a:off x="878092" y="3008050"/>
            <a:ext cx="1337095" cy="1273834"/>
          </a:xfrm>
          <a:prstGeom prst="rect">
            <a:avLst/>
          </a:prstGeom>
          <a:effectLst>
            <a:glow rad="101600">
              <a:schemeClr val="accent4">
                <a:lumMod val="20000"/>
                <a:lumOff val="80000"/>
                <a:alpha val="60000"/>
              </a:schemeClr>
            </a:glow>
            <a:innerShdw blurRad="635000" dist="1536700" dir="13920000">
              <a:schemeClr val="accent3">
                <a:lumMod val="50000"/>
                <a:alpha val="66000"/>
              </a:schemeClr>
            </a:innerShdw>
          </a:effectLst>
        </p:spPr>
      </p:pic>
      <p:pic>
        <p:nvPicPr>
          <p:cNvPr id="15" name="Picture 6" descr="https://ianimal.ru/wp-content/uploads/2011/02/ant-lion02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495" t="17207" r="681" b="51420"/>
          <a:stretch/>
        </p:blipFill>
        <p:spPr bwMode="auto">
          <a:xfrm>
            <a:off x="1326222" y="4845557"/>
            <a:ext cx="2424022" cy="1912410"/>
          </a:xfrm>
          <a:prstGeom prst="rect">
            <a:avLst/>
          </a:prstGeom>
          <a:noFill/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7"/>
          <a:srcRect l="-3644" t="-29813" r="14226" b="24938"/>
          <a:stretch/>
        </p:blipFill>
        <p:spPr>
          <a:xfrm>
            <a:off x="464311" y="4884067"/>
            <a:ext cx="1753294" cy="1181101"/>
          </a:xfrm>
          <a:prstGeom prst="rect">
            <a:avLst/>
          </a:prstGeom>
          <a:effectLst/>
        </p:spPr>
      </p:pic>
      <p:pic>
        <p:nvPicPr>
          <p:cNvPr id="23" name="Picture 6" descr="https://ianimal.ru/wp-content/uploads/2011/02/ant-lion02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9" t="32374" r="59891" b="27794"/>
          <a:stretch/>
        </p:blipFill>
        <p:spPr bwMode="auto">
          <a:xfrm>
            <a:off x="2797180" y="1644825"/>
            <a:ext cx="2307126" cy="1362974"/>
          </a:xfrm>
          <a:prstGeom prst="rect">
            <a:avLst/>
          </a:prstGeom>
          <a:noFill/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Группа 2"/>
          <p:cNvGrpSpPr/>
          <p:nvPr/>
        </p:nvGrpSpPr>
        <p:grpSpPr>
          <a:xfrm>
            <a:off x="3215778" y="2168785"/>
            <a:ext cx="729798" cy="1610554"/>
            <a:chOff x="3550797" y="3013841"/>
            <a:chExt cx="729798" cy="1610554"/>
          </a:xfrm>
        </p:grpSpPr>
        <p:pic>
          <p:nvPicPr>
            <p:cNvPr id="25" name="Picture 14" descr="https://images.3dmdb.com/4431657_preview.jpg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4941" b="35597"/>
            <a:stretch/>
          </p:blipFill>
          <p:spPr bwMode="auto">
            <a:xfrm rot="16900180">
              <a:off x="3110419" y="3454219"/>
              <a:ext cx="1610554" cy="7297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6" name="Скругленный прямоугольник 25"/>
            <p:cNvSpPr/>
            <p:nvPr/>
          </p:nvSpPr>
          <p:spPr>
            <a:xfrm rot="784793">
              <a:off x="3870288" y="3310036"/>
              <a:ext cx="105683" cy="954170"/>
            </a:xfrm>
            <a:prstGeom prst="roundRect">
              <a:avLst>
                <a:gd name="adj" fmla="val 31387"/>
              </a:avLst>
            </a:prstGeom>
            <a:solidFill>
              <a:srgbClr val="361B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Скругленный прямоугольник 29"/>
            <p:cNvSpPr/>
            <p:nvPr/>
          </p:nvSpPr>
          <p:spPr>
            <a:xfrm rot="16777638">
              <a:off x="3900269" y="3668941"/>
              <a:ext cx="45719" cy="236358"/>
            </a:xfrm>
            <a:prstGeom prst="roundRect">
              <a:avLst>
                <a:gd name="adj" fmla="val 0"/>
              </a:avLst>
            </a:prstGeom>
            <a:solidFill>
              <a:srgbClr val="361B0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32" name="Рисунок 31"/>
          <p:cNvPicPr>
            <a:picLocks noChangeAspect="1"/>
          </p:cNvPicPr>
          <p:nvPr/>
        </p:nvPicPr>
        <p:blipFill rotWithShape="1">
          <a:blip r:embed="rId9"/>
          <a:srcRect t="13704" r="20243" b="21780"/>
          <a:stretch/>
        </p:blipFill>
        <p:spPr>
          <a:xfrm>
            <a:off x="2991720" y="2529508"/>
            <a:ext cx="1293343" cy="130278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97" t="2082" r="53022" b="67079"/>
          <a:stretch/>
        </p:blipFill>
        <p:spPr>
          <a:xfrm>
            <a:off x="3536169" y="3382550"/>
            <a:ext cx="1095555" cy="1362974"/>
          </a:xfrm>
          <a:prstGeom prst="rect">
            <a:avLst/>
          </a:prstGeom>
          <a:effectLst>
            <a:glow rad="101600">
              <a:schemeClr val="accent4">
                <a:lumMod val="20000"/>
                <a:lumOff val="80000"/>
                <a:alpha val="60000"/>
              </a:schemeClr>
            </a:glow>
            <a:innerShdw blurRad="635000" dist="1536700" dir="13920000">
              <a:schemeClr val="accent3">
                <a:lumMod val="50000"/>
                <a:alpha val="66000"/>
              </a:schemeClr>
            </a:innerShdw>
          </a:effectLst>
        </p:spPr>
      </p:pic>
      <p:grpSp>
        <p:nvGrpSpPr>
          <p:cNvPr id="37" name="Группа 36"/>
          <p:cNvGrpSpPr/>
          <p:nvPr/>
        </p:nvGrpSpPr>
        <p:grpSpPr>
          <a:xfrm rot="4589340">
            <a:off x="5275449" y="1916683"/>
            <a:ext cx="729798" cy="1610554"/>
            <a:chOff x="3550797" y="3013841"/>
            <a:chExt cx="729798" cy="1610554"/>
          </a:xfrm>
        </p:grpSpPr>
        <p:pic>
          <p:nvPicPr>
            <p:cNvPr id="38" name="Picture 14" descr="https://images.3dmdb.com/4431657_preview.jpg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4941" b="35597"/>
            <a:stretch/>
          </p:blipFill>
          <p:spPr bwMode="auto">
            <a:xfrm rot="16900180">
              <a:off x="3110419" y="3454219"/>
              <a:ext cx="1610554" cy="7297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0" name="Скругленный прямоугольник 39"/>
            <p:cNvSpPr/>
            <p:nvPr/>
          </p:nvSpPr>
          <p:spPr>
            <a:xfrm rot="784793">
              <a:off x="3870288" y="3310036"/>
              <a:ext cx="105683" cy="954170"/>
            </a:xfrm>
            <a:prstGeom prst="roundRect">
              <a:avLst>
                <a:gd name="adj" fmla="val 31387"/>
              </a:avLst>
            </a:prstGeom>
            <a:solidFill>
              <a:srgbClr val="361B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1" name="Скругленный прямоугольник 40"/>
            <p:cNvSpPr/>
            <p:nvPr/>
          </p:nvSpPr>
          <p:spPr>
            <a:xfrm rot="16777638">
              <a:off x="3900269" y="3668941"/>
              <a:ext cx="45719" cy="236358"/>
            </a:xfrm>
            <a:prstGeom prst="roundRect">
              <a:avLst>
                <a:gd name="adj" fmla="val 0"/>
              </a:avLst>
            </a:prstGeom>
            <a:solidFill>
              <a:srgbClr val="361B0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4" name="Овал 23"/>
          <p:cNvSpPr/>
          <p:nvPr/>
        </p:nvSpPr>
        <p:spPr>
          <a:xfrm>
            <a:off x="4408099" y="5477773"/>
            <a:ext cx="864000" cy="864000"/>
          </a:xfrm>
          <a:prstGeom prst="ellipse">
            <a:avLst/>
          </a:prstGeom>
          <a:noFill/>
          <a:ln w="38100">
            <a:solidFill>
              <a:srgbClr val="7C6835"/>
            </a:solidFill>
          </a:ln>
          <a:effectLst>
            <a:glow rad="101600">
              <a:srgbClr val="F4E0BD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3414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push.wav"/>
          </p:stSnd>
        </p:sndAc>
      </p:transition>
    </mc:Choice>
    <mc:Fallback xmlns="">
      <p:transition spd="med">
        <p:fade/>
        <p:sndAc>
          <p:stSnd>
            <p:snd r:embed="rId10" name="pus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3.05556E-6 -4.81481E-6 L 0.09584 -0.20902 " pathEditMode="relative" rAng="0" ptsTypes="AA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92" y="-1046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5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5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http://chascha-kremeno.ru/filestore/vsjako/img/25d14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978440" y="3364676"/>
            <a:ext cx="981445" cy="981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28111" y="256816"/>
            <a:ext cx="2404344" cy="181426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Овал 4"/>
          <p:cNvSpPr/>
          <p:nvPr/>
        </p:nvSpPr>
        <p:spPr>
          <a:xfrm>
            <a:off x="4408099" y="5477773"/>
            <a:ext cx="864000" cy="864000"/>
          </a:xfrm>
          <a:prstGeom prst="ellipse">
            <a:avLst/>
          </a:prstGeom>
          <a:noFill/>
          <a:ln w="38100">
            <a:solidFill>
              <a:srgbClr val="7C6835"/>
            </a:solidFill>
          </a:ln>
          <a:effectLst>
            <a:glow rad="101600">
              <a:srgbClr val="F4E0BD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6874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push.wav"/>
          </p:stSnd>
        </p:sndAc>
      </p:transition>
    </mc:Choice>
    <mc:Fallback xmlns="">
      <p:transition spd="med">
        <p:fade/>
        <p:sndAc>
          <p:stSnd>
            <p:snd r:embed="rId7" name="pus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96296E-6 L 4.72222E-6 0.00023 C 0.00138 0.00139 0.00052 0.00555 0.00434 0.00509 C 0.00885 0.00393 0.00347 -0.00764 0.00746 0.00231 C 0.00798 0.00162 0.0092 0.00115 0.00885 0.00023 C 0.00868 -0.00047 0.00625 -0.00232 0.0059 -0.00139 C 0.00503 0.00023 0.00694 0.00208 0.00746 0.0037 C 0.00798 0.00208 0.00555 -0.0007 0.00885 -0.00139 C 0.01215 -0.00232 0.01197 0.00162 0.01197 0.00301 L 0.01649 0.00301 " pathEditMode="relative" rAng="0" ptsTypes="AAAAAAAAAA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600" y="16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2" descr="http://chascha-kremeno.ru/filestore/vsjako/img/25d14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686961">
            <a:off x="3861535" y="3614012"/>
            <a:ext cx="1041086" cy="1041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28111" y="256816"/>
            <a:ext cx="2404344" cy="181426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Овал 6"/>
          <p:cNvSpPr/>
          <p:nvPr/>
        </p:nvSpPr>
        <p:spPr>
          <a:xfrm>
            <a:off x="4408099" y="5477773"/>
            <a:ext cx="864000" cy="864000"/>
          </a:xfrm>
          <a:prstGeom prst="ellipse">
            <a:avLst/>
          </a:prstGeom>
          <a:noFill/>
          <a:ln w="38100">
            <a:solidFill>
              <a:srgbClr val="7C6835"/>
            </a:solidFill>
          </a:ln>
          <a:effectLst>
            <a:glow rad="101600">
              <a:srgbClr val="F4E0BD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https://w7.pngwing.com/pngs/756/136/png-transparent-common-mushroom-fungus-food-mushroom-fungus-food-furniture-plot-mushrooms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20290">
            <a:off x="3901796" y="4405817"/>
            <a:ext cx="1741238" cy="2017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3694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http://chascha-kremeno.ru/filestore/vsjako/img/25d14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026388" y="3677978"/>
            <a:ext cx="1091224" cy="1091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28111" y="256816"/>
            <a:ext cx="2404344" cy="181426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Овал 5"/>
          <p:cNvSpPr/>
          <p:nvPr/>
        </p:nvSpPr>
        <p:spPr>
          <a:xfrm>
            <a:off x="4408099" y="5477773"/>
            <a:ext cx="864000" cy="864000"/>
          </a:xfrm>
          <a:prstGeom prst="ellipse">
            <a:avLst/>
          </a:prstGeom>
          <a:noFill/>
          <a:ln w="38100">
            <a:solidFill>
              <a:srgbClr val="7C6835"/>
            </a:solidFill>
          </a:ln>
          <a:effectLst>
            <a:glow rad="101600">
              <a:srgbClr val="F4E0BD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Picture 2" descr="https://w7.pngwing.com/pngs/756/136/png-transparent-common-mushroom-fungus-food-mushroom-fungus-food-furniture-plot-mushrooms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20290">
            <a:off x="3901796" y="4405817"/>
            <a:ext cx="1741238" cy="2017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3771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0" presetClass="path" presetSubtype="0" repeatCount="indefinite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-7.40741E-7 L 0 0.00023 C 0.00139 0.00139 0.00052 0.00556 0.00434 0.00509 C 0.00885 0.00394 0.00347 -0.00764 0.00747 0.00232 C 0.00799 0.00162 0.0092 0.00116 0.00885 0.00023 C 0.00868 -0.00046 0.00625 -0.00231 0.0059 -0.00139 C 0.00503 0.00023 0.00694 0.00208 0.00747 0.0037 C 0.00799 0.00208 0.00556 -0.00069 0.00885 -0.00139 C 0.01215 -0.00231 0.01198 0.00162 0.01198 0.00301 L 0.01649 0.00301 " pathEditMode="relative" rAng="0" ptsTypes="AAAAAAAAAA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600" y="16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5" name="Picture 4" descr="http://www.canalgif.net/Gifs-animados/Insectos-y-gusanos/Escarabajos/Imagen-animada-Escarabajo-19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39631">
            <a:off x="3918254" y="3871575"/>
            <a:ext cx="1307492" cy="871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8111" y="256816"/>
            <a:ext cx="2404344" cy="181426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Овал 4"/>
          <p:cNvSpPr/>
          <p:nvPr/>
        </p:nvSpPr>
        <p:spPr>
          <a:xfrm>
            <a:off x="4408099" y="5477773"/>
            <a:ext cx="864000" cy="864000"/>
          </a:xfrm>
          <a:prstGeom prst="ellipse">
            <a:avLst/>
          </a:prstGeom>
          <a:noFill/>
          <a:ln w="38100">
            <a:solidFill>
              <a:srgbClr val="7C6835"/>
            </a:solidFill>
          </a:ln>
          <a:effectLst>
            <a:glow rad="101600">
              <a:srgbClr val="F4E0BD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9835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Picture 2" descr="http://chascha-kremeno.ru/filestore/vsjako/img/25d14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665487">
            <a:off x="4029775" y="4162115"/>
            <a:ext cx="1084451" cy="1084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chascha-kremeno.ru/filestore/vsjako/img/25d14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494949">
            <a:off x="169975" y="3247871"/>
            <a:ext cx="1084451" cy="1084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chascha-kremeno.ru/filestore/vsjako/img/25d14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494949">
            <a:off x="6750473" y="1965292"/>
            <a:ext cx="1084451" cy="1084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28111" y="256816"/>
            <a:ext cx="2404344" cy="181426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Овал 6"/>
          <p:cNvSpPr/>
          <p:nvPr/>
        </p:nvSpPr>
        <p:spPr>
          <a:xfrm>
            <a:off x="4408099" y="5477773"/>
            <a:ext cx="864000" cy="864000"/>
          </a:xfrm>
          <a:prstGeom prst="ellipse">
            <a:avLst/>
          </a:prstGeom>
          <a:noFill/>
          <a:ln w="38100">
            <a:solidFill>
              <a:srgbClr val="7C6835"/>
            </a:solidFill>
          </a:ln>
          <a:effectLst>
            <a:glow rad="101600">
              <a:srgbClr val="F4E0BD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9973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7037E-7 L -0.42222 -0.09352 " pathEditMode="relative" rAng="0" ptsTypes="AA">
                                      <p:cBhvr>
                                        <p:cTn id="6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111" y="-467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7037E-6 L 0.71632 -0.18843 " pathEditMode="relative" rAng="0" ptsTypes="AA">
                                      <p:cBhvr>
                                        <p:cTn id="14" dur="1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816" y="-9421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7" name="Picture 6" descr="https://ianimal.ru/wp-content/uploads/2011/02/ant-lion0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9" t="32374" r="59891" b="27794"/>
          <a:stretch/>
        </p:blipFill>
        <p:spPr bwMode="auto">
          <a:xfrm>
            <a:off x="6277359" y="1957311"/>
            <a:ext cx="2307126" cy="1362974"/>
          </a:xfrm>
          <a:prstGeom prst="rect">
            <a:avLst/>
          </a:prstGeom>
          <a:noFill/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 descr="https://img2.freepng.ru/20180314/dwq/kisspng-book-clip-art-blue-books-cliparts-5aa9b28b00e016.8450139015210707310036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r="-1272" b="48433"/>
          <a:stretch/>
        </p:blipFill>
        <p:spPr bwMode="auto">
          <a:xfrm rot="1131249">
            <a:off x="6914602" y="2396874"/>
            <a:ext cx="1327384" cy="615847"/>
          </a:xfrm>
          <a:custGeom>
            <a:avLst/>
            <a:gdLst>
              <a:gd name="connsiteX0" fmla="*/ 1257441 w 1327384"/>
              <a:gd name="connsiteY0" fmla="*/ 568891 h 615847"/>
              <a:gd name="connsiteX1" fmla="*/ 1258113 w 1327384"/>
              <a:gd name="connsiteY1" fmla="*/ 569578 h 615847"/>
              <a:gd name="connsiteX2" fmla="*/ 1261549 w 1327384"/>
              <a:gd name="connsiteY2" fmla="*/ 573513 h 615847"/>
              <a:gd name="connsiteX3" fmla="*/ 1261336 w 1327384"/>
              <a:gd name="connsiteY3" fmla="*/ 573287 h 615847"/>
              <a:gd name="connsiteX4" fmla="*/ 1257441 w 1327384"/>
              <a:gd name="connsiteY4" fmla="*/ 568891 h 615847"/>
              <a:gd name="connsiteX5" fmla="*/ 0 w 1327384"/>
              <a:gd name="connsiteY5" fmla="*/ 0 h 615847"/>
              <a:gd name="connsiteX6" fmla="*/ 1327384 w 1327384"/>
              <a:gd name="connsiteY6" fmla="*/ 0 h 615847"/>
              <a:gd name="connsiteX7" fmla="*/ 1327384 w 1327384"/>
              <a:gd name="connsiteY7" fmla="*/ 615847 h 615847"/>
              <a:gd name="connsiteX8" fmla="*/ 1294069 w 1327384"/>
              <a:gd name="connsiteY8" fmla="*/ 615847 h 615847"/>
              <a:gd name="connsiteX9" fmla="*/ 1287936 w 1327384"/>
              <a:gd name="connsiteY9" fmla="*/ 604038 h 615847"/>
              <a:gd name="connsiteX10" fmla="*/ 1267047 w 1327384"/>
              <a:gd name="connsiteY10" fmla="*/ 579808 h 615847"/>
              <a:gd name="connsiteX11" fmla="*/ 1261549 w 1327384"/>
              <a:gd name="connsiteY11" fmla="*/ 573513 h 615847"/>
              <a:gd name="connsiteX12" fmla="*/ 1266104 w 1327384"/>
              <a:gd name="connsiteY12" fmla="*/ 578309 h 615847"/>
              <a:gd name="connsiteX13" fmla="*/ 1248715 w 1327384"/>
              <a:gd name="connsiteY13" fmla="*/ 552534 h 615847"/>
              <a:gd name="connsiteX14" fmla="*/ 1211701 w 1327384"/>
              <a:gd name="connsiteY14" fmla="*/ 507488 h 615847"/>
              <a:gd name="connsiteX15" fmla="*/ 1194217 w 1327384"/>
              <a:gd name="connsiteY15" fmla="*/ 477404 h 615847"/>
              <a:gd name="connsiteX16" fmla="*/ 1148539 w 1327384"/>
              <a:gd name="connsiteY16" fmla="*/ 428105 h 615847"/>
              <a:gd name="connsiteX17" fmla="*/ 1066004 w 1327384"/>
              <a:gd name="connsiteY17" fmla="*/ 355339 h 615847"/>
              <a:gd name="connsiteX18" fmla="*/ 1042063 w 1327384"/>
              <a:gd name="connsiteY18" fmla="*/ 327461 h 615847"/>
              <a:gd name="connsiteX19" fmla="*/ 977328 w 1327384"/>
              <a:gd name="connsiteY19" fmla="*/ 327934 h 615847"/>
              <a:gd name="connsiteX20" fmla="*/ 947244 w 1327384"/>
              <a:gd name="connsiteY20" fmla="*/ 345418 h 615847"/>
              <a:gd name="connsiteX21" fmla="*/ 932282 w 1327384"/>
              <a:gd name="connsiteY21" fmla="*/ 364949 h 615847"/>
              <a:gd name="connsiteX22" fmla="*/ 781705 w 1327384"/>
              <a:gd name="connsiteY22" fmla="*/ 430789 h 615847"/>
              <a:gd name="connsiteX23" fmla="*/ 525601 w 1327384"/>
              <a:gd name="connsiteY23" fmla="*/ 525455 h 615847"/>
              <a:gd name="connsiteX24" fmla="*/ 501976 w 1327384"/>
              <a:gd name="connsiteY24" fmla="*/ 540734 h 615847"/>
              <a:gd name="connsiteX25" fmla="*/ 394400 w 1327384"/>
              <a:gd name="connsiteY25" fmla="*/ 584680 h 615847"/>
              <a:gd name="connsiteX26" fmla="*/ 338485 w 1327384"/>
              <a:gd name="connsiteY26" fmla="*/ 610985 h 615847"/>
              <a:gd name="connsiteX27" fmla="*/ 295329 w 1327384"/>
              <a:gd name="connsiteY27" fmla="*/ 611300 h 615847"/>
              <a:gd name="connsiteX28" fmla="*/ 251825 w 1327384"/>
              <a:gd name="connsiteY28" fmla="*/ 613958 h 615847"/>
              <a:gd name="connsiteX29" fmla="*/ 250657 w 1327384"/>
              <a:gd name="connsiteY29" fmla="*/ 615847 h 615847"/>
              <a:gd name="connsiteX30" fmla="*/ 0 w 1327384"/>
              <a:gd name="connsiteY30" fmla="*/ 615847 h 615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327384" h="615847">
                <a:moveTo>
                  <a:pt x="1257441" y="568891"/>
                </a:moveTo>
                <a:cubicBezTo>
                  <a:pt x="1256698" y="568025"/>
                  <a:pt x="1256717" y="568006"/>
                  <a:pt x="1258113" y="569578"/>
                </a:cubicBezTo>
                <a:lnTo>
                  <a:pt x="1261549" y="573513"/>
                </a:lnTo>
                <a:lnTo>
                  <a:pt x="1261336" y="573287"/>
                </a:lnTo>
                <a:cubicBezTo>
                  <a:pt x="1259686" y="571470"/>
                  <a:pt x="1258183" y="569757"/>
                  <a:pt x="1257441" y="568891"/>
                </a:cubicBezTo>
                <a:close/>
                <a:moveTo>
                  <a:pt x="0" y="0"/>
                </a:moveTo>
                <a:lnTo>
                  <a:pt x="1327384" y="0"/>
                </a:lnTo>
                <a:lnTo>
                  <a:pt x="1327384" y="615847"/>
                </a:lnTo>
                <a:lnTo>
                  <a:pt x="1294069" y="615847"/>
                </a:lnTo>
                <a:lnTo>
                  <a:pt x="1287936" y="604038"/>
                </a:lnTo>
                <a:cubicBezTo>
                  <a:pt x="1278570" y="593133"/>
                  <a:pt x="1271812" y="585303"/>
                  <a:pt x="1267047" y="579808"/>
                </a:cubicBezTo>
                <a:lnTo>
                  <a:pt x="1261549" y="573513"/>
                </a:lnTo>
                <a:lnTo>
                  <a:pt x="1266104" y="578309"/>
                </a:lnTo>
                <a:cubicBezTo>
                  <a:pt x="1270079" y="582157"/>
                  <a:pt x="1269823" y="580254"/>
                  <a:pt x="1248715" y="552534"/>
                </a:cubicBezTo>
                <a:cubicBezTo>
                  <a:pt x="1236941" y="537073"/>
                  <a:pt x="1223112" y="523220"/>
                  <a:pt x="1211701" y="507488"/>
                </a:cubicBezTo>
                <a:cubicBezTo>
                  <a:pt x="1204891" y="498099"/>
                  <a:pt x="1201774" y="486203"/>
                  <a:pt x="1194217" y="477404"/>
                </a:cubicBezTo>
                <a:cubicBezTo>
                  <a:pt x="1125186" y="397022"/>
                  <a:pt x="1193271" y="497276"/>
                  <a:pt x="1148539" y="428105"/>
                </a:cubicBezTo>
                <a:cubicBezTo>
                  <a:pt x="1103593" y="397472"/>
                  <a:pt x="1118915" y="410377"/>
                  <a:pt x="1066004" y="355339"/>
                </a:cubicBezTo>
                <a:cubicBezTo>
                  <a:pt x="1057515" y="346508"/>
                  <a:pt x="1052022" y="334592"/>
                  <a:pt x="1042063" y="327461"/>
                </a:cubicBezTo>
                <a:cubicBezTo>
                  <a:pt x="1023927" y="314472"/>
                  <a:pt x="994281" y="325130"/>
                  <a:pt x="977328" y="327934"/>
                </a:cubicBezTo>
                <a:cubicBezTo>
                  <a:pt x="967300" y="333762"/>
                  <a:pt x="956205" y="338054"/>
                  <a:pt x="947244" y="345418"/>
                </a:cubicBezTo>
                <a:cubicBezTo>
                  <a:pt x="940908" y="350625"/>
                  <a:pt x="939655" y="361357"/>
                  <a:pt x="932282" y="364949"/>
                </a:cubicBezTo>
                <a:cubicBezTo>
                  <a:pt x="745297" y="456064"/>
                  <a:pt x="843975" y="383376"/>
                  <a:pt x="781705" y="430789"/>
                </a:cubicBezTo>
                <a:cubicBezTo>
                  <a:pt x="696337" y="462345"/>
                  <a:pt x="610307" y="492162"/>
                  <a:pt x="525601" y="525455"/>
                </a:cubicBezTo>
                <a:cubicBezTo>
                  <a:pt x="516873" y="528886"/>
                  <a:pt x="510524" y="536875"/>
                  <a:pt x="501976" y="540734"/>
                </a:cubicBezTo>
                <a:cubicBezTo>
                  <a:pt x="466671" y="556671"/>
                  <a:pt x="429988" y="569388"/>
                  <a:pt x="394400" y="584680"/>
                </a:cubicBezTo>
                <a:cubicBezTo>
                  <a:pt x="375475" y="592812"/>
                  <a:pt x="357124" y="602216"/>
                  <a:pt x="338485" y="610985"/>
                </a:cubicBezTo>
                <a:cubicBezTo>
                  <a:pt x="338485" y="610985"/>
                  <a:pt x="309640" y="609832"/>
                  <a:pt x="295329" y="611300"/>
                </a:cubicBezTo>
                <a:cubicBezTo>
                  <a:pt x="283329" y="612532"/>
                  <a:pt x="260991" y="610101"/>
                  <a:pt x="251825" y="613958"/>
                </a:cubicBezTo>
                <a:lnTo>
                  <a:pt x="250657" y="615847"/>
                </a:lnTo>
                <a:lnTo>
                  <a:pt x="0" y="615847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6" descr="https://www.gifmania.ru/Animated-Gifs-Zhivotnyye/Animations-Mlekopitayushchikh/Images-Monkeys/Monkeys-88097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897905" flipH="1">
            <a:off x="8159032" y="1707080"/>
            <a:ext cx="1513190" cy="2268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28111" y="256816"/>
            <a:ext cx="2404344" cy="181426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Овал 7"/>
          <p:cNvSpPr/>
          <p:nvPr/>
        </p:nvSpPr>
        <p:spPr>
          <a:xfrm>
            <a:off x="4408099" y="5477773"/>
            <a:ext cx="864000" cy="864000"/>
          </a:xfrm>
          <a:prstGeom prst="ellipse">
            <a:avLst/>
          </a:prstGeom>
          <a:noFill/>
          <a:ln w="38100">
            <a:solidFill>
              <a:srgbClr val="7C6835"/>
            </a:solidFill>
          </a:ln>
          <a:effectLst>
            <a:glow rad="101600">
              <a:srgbClr val="F4E0BD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1332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push.wav"/>
          </p:stSnd>
        </p:sndAc>
      </p:transition>
    </mc:Choice>
    <mc:Fallback xmlns="">
      <p:transition spd="med">
        <p:fade/>
        <p:sndAc>
          <p:stSnd>
            <p:snd r:embed="rId8" name="pus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750"/>
                            </p:stCondLst>
                            <p:childTnLst>
                              <p:par>
                                <p:cTn id="1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прибой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209412" y="6269291"/>
            <a:ext cx="487363" cy="487363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09" y="-13214"/>
            <a:ext cx="9156401" cy="6871214"/>
          </a:xfrm>
          <a:prstGeom prst="rect">
            <a:avLst/>
          </a:prstGeom>
        </p:spPr>
      </p:pic>
      <p:grpSp>
        <p:nvGrpSpPr>
          <p:cNvPr id="6" name="Группа 5"/>
          <p:cNvGrpSpPr/>
          <p:nvPr/>
        </p:nvGrpSpPr>
        <p:grpSpPr>
          <a:xfrm>
            <a:off x="-69012" y="-112143"/>
            <a:ext cx="9376914" cy="7065033"/>
            <a:chOff x="-69012" y="-112143"/>
            <a:chExt cx="9270521" cy="7065033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69012" y="-112143"/>
              <a:ext cx="9270521" cy="7065033"/>
            </a:xfrm>
            <a:prstGeom prst="rect">
              <a:avLst/>
            </a:prstGeom>
            <a:effectLst>
              <a:softEdge rad="63500"/>
            </a:effectLst>
          </p:spPr>
        </p:pic>
        <p:pic>
          <p:nvPicPr>
            <p:cNvPr id="5" name="Рисунок 4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533" t="62713" r="69561" b="16949"/>
            <a:stretch/>
          </p:blipFill>
          <p:spPr>
            <a:xfrm>
              <a:off x="2277372" y="4244197"/>
              <a:ext cx="569343" cy="1587260"/>
            </a:xfrm>
            <a:prstGeom prst="rect">
              <a:avLst/>
            </a:prstGeom>
            <a:effectLst>
              <a:softEdge rad="31750"/>
            </a:effectLst>
          </p:spPr>
        </p:pic>
      </p:grpSp>
      <p:pic>
        <p:nvPicPr>
          <p:cNvPr id="14" name="Picture 14" descr="http://domovenok.name/_dr/0/73346364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9298" y="1575907"/>
            <a:ext cx="1787323" cy="1588165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 descr="https://animashki.org/uploads/posts/2016-07/1467628522_2861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18961">
            <a:off x="2629379" y="1719313"/>
            <a:ext cx="1422888" cy="1940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s://img2.freepng.ru/20180314/dwq/kisspng-book-clip-art-blue-books-cliparts-5aa9b28b00e016.8450139015210707310036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0177" y="2351235"/>
            <a:ext cx="742454" cy="676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7001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53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Motion origin="layout" path="M 4.44444E-6 3.7037E-7 L 0.00382 0.53611 " pathEditMode="relative" rAng="0" ptsTypes="AA">
                                      <p:cBhvr>
                                        <p:cTn id="14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2680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2" r="972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97" y="571501"/>
            <a:ext cx="8248358" cy="515522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332" y="573700"/>
            <a:ext cx="8238226" cy="515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23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2" r="972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97" y="571501"/>
            <a:ext cx="8248358" cy="515522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332" y="573700"/>
            <a:ext cx="8238226" cy="515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650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2" r="972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97" y="571501"/>
            <a:ext cx="8248359" cy="515522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332" y="573700"/>
            <a:ext cx="8238226" cy="515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754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2" r="972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97" y="571501"/>
            <a:ext cx="8248359" cy="515522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332" y="573700"/>
            <a:ext cx="8238226" cy="515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287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2" r="972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97" y="571501"/>
            <a:ext cx="8248359" cy="515522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332" y="573700"/>
            <a:ext cx="8238226" cy="515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382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2" r="972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97" y="571501"/>
            <a:ext cx="8248360" cy="515522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332" y="573700"/>
            <a:ext cx="8238226" cy="515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721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2" r="972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96" y="571501"/>
            <a:ext cx="8248361" cy="515522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332" y="573700"/>
            <a:ext cx="8238226" cy="515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218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2" r="972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96" y="571500"/>
            <a:ext cx="8248359" cy="515522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332" y="573700"/>
            <a:ext cx="8238226" cy="515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936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2" r="972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96" y="571500"/>
            <a:ext cx="8248358" cy="515522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332" y="573700"/>
            <a:ext cx="8238226" cy="515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247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2" r="972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96" y="571500"/>
            <a:ext cx="8248358" cy="515522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332" y="573700"/>
            <a:ext cx="8238226" cy="515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262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2" r="972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96" y="571500"/>
            <a:ext cx="8248358" cy="515522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332" y="573700"/>
            <a:ext cx="8238226" cy="515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426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2" r="972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96" y="571500"/>
            <a:ext cx="8248358" cy="516694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332" y="573700"/>
            <a:ext cx="8238226" cy="515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001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7" name="Picture 6" descr="https://ianimal.ru/wp-content/uploads/2011/02/ant-lion0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9" t="32374" r="59891" b="27794"/>
          <a:stretch/>
        </p:blipFill>
        <p:spPr bwMode="auto">
          <a:xfrm>
            <a:off x="6277359" y="1957311"/>
            <a:ext cx="2307126" cy="1362974"/>
          </a:xfrm>
          <a:prstGeom prst="rect">
            <a:avLst/>
          </a:prstGeom>
          <a:noFill/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 2"/>
          <p:cNvSpPr/>
          <p:nvPr/>
        </p:nvSpPr>
        <p:spPr>
          <a:xfrm>
            <a:off x="4373592" y="5331125"/>
            <a:ext cx="819510" cy="759124"/>
          </a:xfrm>
          <a:prstGeom prst="ellipse">
            <a:avLst/>
          </a:prstGeom>
          <a:noFill/>
          <a:ln w="38100">
            <a:solidFill>
              <a:srgbClr val="82724A"/>
            </a:solidFill>
          </a:ln>
          <a:effectLst>
            <a:glow rad="101600">
              <a:srgbClr val="F8E4C3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8111" y="256816"/>
            <a:ext cx="2404344" cy="181426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377084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7" name="Picture 6" descr="https://ianimal.ru/wp-content/uploads/2011/02/ant-lion0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9" t="32374" r="59891" b="27794"/>
          <a:stretch/>
        </p:blipFill>
        <p:spPr bwMode="auto">
          <a:xfrm>
            <a:off x="6277359" y="1957311"/>
            <a:ext cx="2307126" cy="1362974"/>
          </a:xfrm>
          <a:prstGeom prst="rect">
            <a:avLst/>
          </a:prstGeom>
          <a:noFill/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65945" t="65440"/>
          <a:stretch/>
        </p:blipFill>
        <p:spPr>
          <a:xfrm>
            <a:off x="4544705" y="3320285"/>
            <a:ext cx="3548418" cy="206905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Рисунок 7" descr="https://www.archeology.kz/cms/uploads/file_1485937847_78216195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28" b="100000" l="0" r="10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979" y="4232883"/>
            <a:ext cx="1363315" cy="1483370"/>
          </a:xfrm>
          <a:custGeom>
            <a:avLst/>
            <a:gdLst>
              <a:gd name="connsiteX0" fmla="*/ 0 w 1363315"/>
              <a:gd name="connsiteY0" fmla="*/ 1405345 h 1483370"/>
              <a:gd name="connsiteX1" fmla="*/ 1984 w 1363315"/>
              <a:gd name="connsiteY1" fmla="*/ 1407689 h 1483370"/>
              <a:gd name="connsiteX2" fmla="*/ 17933 w 1363315"/>
              <a:gd name="connsiteY2" fmla="*/ 1428954 h 1483370"/>
              <a:gd name="connsiteX3" fmla="*/ 44514 w 1363315"/>
              <a:gd name="connsiteY3" fmla="*/ 1450219 h 1483370"/>
              <a:gd name="connsiteX4" fmla="*/ 76412 w 1363315"/>
              <a:gd name="connsiteY4" fmla="*/ 1482117 h 1483370"/>
              <a:gd name="connsiteX5" fmla="*/ 77818 w 1363315"/>
              <a:gd name="connsiteY5" fmla="*/ 1483370 h 1483370"/>
              <a:gd name="connsiteX6" fmla="*/ 0 w 1363315"/>
              <a:gd name="connsiteY6" fmla="*/ 1483370 h 1483370"/>
              <a:gd name="connsiteX7" fmla="*/ 1363315 w 1363315"/>
              <a:gd name="connsiteY7" fmla="*/ 1204905 h 1483370"/>
              <a:gd name="connsiteX8" fmla="*/ 1363315 w 1363315"/>
              <a:gd name="connsiteY8" fmla="*/ 1483370 h 1483370"/>
              <a:gd name="connsiteX9" fmla="*/ 1044753 w 1363315"/>
              <a:gd name="connsiteY9" fmla="*/ 1483370 h 1483370"/>
              <a:gd name="connsiteX10" fmla="*/ 1054607 w 1363315"/>
              <a:gd name="connsiteY10" fmla="*/ 1476801 h 1483370"/>
              <a:gd name="connsiteX11" fmla="*/ 1070556 w 1363315"/>
              <a:gd name="connsiteY11" fmla="*/ 1471484 h 1483370"/>
              <a:gd name="connsiteX12" fmla="*/ 1102454 w 1363315"/>
              <a:gd name="connsiteY12" fmla="*/ 1450219 h 1483370"/>
              <a:gd name="connsiteX13" fmla="*/ 1139668 w 1363315"/>
              <a:gd name="connsiteY13" fmla="*/ 1423638 h 1483370"/>
              <a:gd name="connsiteX14" fmla="*/ 1182198 w 1363315"/>
              <a:gd name="connsiteY14" fmla="*/ 1397057 h 1483370"/>
              <a:gd name="connsiteX15" fmla="*/ 1198147 w 1363315"/>
              <a:gd name="connsiteY15" fmla="*/ 1381108 h 1483370"/>
              <a:gd name="connsiteX16" fmla="*/ 1224728 w 1363315"/>
              <a:gd name="connsiteY16" fmla="*/ 1359843 h 1483370"/>
              <a:gd name="connsiteX17" fmla="*/ 1235361 w 1363315"/>
              <a:gd name="connsiteY17" fmla="*/ 1343894 h 1483370"/>
              <a:gd name="connsiteX18" fmla="*/ 1272574 w 1363315"/>
              <a:gd name="connsiteY18" fmla="*/ 1317312 h 1483370"/>
              <a:gd name="connsiteX19" fmla="*/ 1309788 w 1363315"/>
              <a:gd name="connsiteY19" fmla="*/ 1280098 h 1483370"/>
              <a:gd name="connsiteX20" fmla="*/ 1362951 w 1363315"/>
              <a:gd name="connsiteY20" fmla="*/ 1205670 h 1483370"/>
              <a:gd name="connsiteX21" fmla="*/ 0 w 1363315"/>
              <a:gd name="connsiteY21" fmla="*/ 0 h 1483370"/>
              <a:gd name="connsiteX22" fmla="*/ 1363315 w 1363315"/>
              <a:gd name="connsiteY22" fmla="*/ 0 h 1483370"/>
              <a:gd name="connsiteX23" fmla="*/ 1363315 w 1363315"/>
              <a:gd name="connsiteY23" fmla="*/ 509834 h 1483370"/>
              <a:gd name="connsiteX24" fmla="*/ 1356425 w 1363315"/>
              <a:gd name="connsiteY24" fmla="*/ 503753 h 1483370"/>
              <a:gd name="connsiteX25" fmla="*/ 1347002 w 1363315"/>
              <a:gd name="connsiteY25" fmla="*/ 498605 h 1483370"/>
              <a:gd name="connsiteX26" fmla="*/ 1224728 w 1363315"/>
              <a:gd name="connsiteY26" fmla="*/ 493289 h 1483370"/>
              <a:gd name="connsiteX27" fmla="*/ 969547 w 1363315"/>
              <a:gd name="connsiteY27" fmla="*/ 487973 h 1483370"/>
              <a:gd name="connsiteX28" fmla="*/ 953598 w 1363315"/>
              <a:gd name="connsiteY28" fmla="*/ 482657 h 1483370"/>
              <a:gd name="connsiteX29" fmla="*/ 900435 w 1363315"/>
              <a:gd name="connsiteY29" fmla="*/ 466708 h 1483370"/>
              <a:gd name="connsiteX30" fmla="*/ 877133 w 1363315"/>
              <a:gd name="connsiteY30" fmla="*/ 455527 h 1483370"/>
              <a:gd name="connsiteX31" fmla="*/ 882732 w 1363315"/>
              <a:gd name="connsiteY31" fmla="*/ 457144 h 1483370"/>
              <a:gd name="connsiteX32" fmla="*/ 889210 w 1363315"/>
              <a:gd name="connsiteY32" fmla="*/ 459242 h 1483370"/>
              <a:gd name="connsiteX33" fmla="*/ 884192 w 1363315"/>
              <a:gd name="connsiteY33" fmla="*/ 457566 h 1483370"/>
              <a:gd name="connsiteX34" fmla="*/ 882732 w 1363315"/>
              <a:gd name="connsiteY34" fmla="*/ 457144 h 1483370"/>
              <a:gd name="connsiteX35" fmla="*/ 876722 w 1363315"/>
              <a:gd name="connsiteY35" fmla="*/ 455198 h 1483370"/>
              <a:gd name="connsiteX36" fmla="*/ 847272 w 1363315"/>
              <a:gd name="connsiteY36" fmla="*/ 445443 h 1483370"/>
              <a:gd name="connsiteX37" fmla="*/ 804742 w 1363315"/>
              <a:gd name="connsiteY37" fmla="*/ 434810 h 1483370"/>
              <a:gd name="connsiteX38" fmla="*/ 788793 w 1363315"/>
              <a:gd name="connsiteY38" fmla="*/ 429494 h 1483370"/>
              <a:gd name="connsiteX39" fmla="*/ 724998 w 1363315"/>
              <a:gd name="connsiteY39" fmla="*/ 418861 h 1483370"/>
              <a:gd name="connsiteX40" fmla="*/ 666519 w 1363315"/>
              <a:gd name="connsiteY40" fmla="*/ 408229 h 1483370"/>
              <a:gd name="connsiteX41" fmla="*/ 650570 w 1363315"/>
              <a:gd name="connsiteY41" fmla="*/ 392280 h 1483370"/>
              <a:gd name="connsiteX42" fmla="*/ 629305 w 1363315"/>
              <a:gd name="connsiteY42" fmla="*/ 376331 h 1483370"/>
              <a:gd name="connsiteX43" fmla="*/ 597407 w 1363315"/>
              <a:gd name="connsiteY43" fmla="*/ 365698 h 1483370"/>
              <a:gd name="connsiteX44" fmla="*/ 528295 w 1363315"/>
              <a:gd name="connsiteY44" fmla="*/ 360382 h 1483370"/>
              <a:gd name="connsiteX45" fmla="*/ 480449 w 1363315"/>
              <a:gd name="connsiteY45" fmla="*/ 339117 h 1483370"/>
              <a:gd name="connsiteX46" fmla="*/ 432602 w 1363315"/>
              <a:gd name="connsiteY46" fmla="*/ 328484 h 1483370"/>
              <a:gd name="connsiteX47" fmla="*/ 485765 w 1363315"/>
              <a:gd name="connsiteY47" fmla="*/ 360382 h 1483370"/>
              <a:gd name="connsiteX48" fmla="*/ 475133 w 1363315"/>
              <a:gd name="connsiteY48" fmla="*/ 376331 h 1483370"/>
              <a:gd name="connsiteX49" fmla="*/ 395388 w 1363315"/>
              <a:gd name="connsiteY49" fmla="*/ 365698 h 1483370"/>
              <a:gd name="connsiteX50" fmla="*/ 374123 w 1363315"/>
              <a:gd name="connsiteY50" fmla="*/ 360382 h 1483370"/>
              <a:gd name="connsiteX51" fmla="*/ 352858 w 1363315"/>
              <a:gd name="connsiteY51" fmla="*/ 349750 h 1483370"/>
              <a:gd name="connsiteX52" fmla="*/ 326277 w 1363315"/>
              <a:gd name="connsiteY52" fmla="*/ 344433 h 1483370"/>
              <a:gd name="connsiteX53" fmla="*/ 299695 w 1363315"/>
              <a:gd name="connsiteY53" fmla="*/ 333801 h 1483370"/>
              <a:gd name="connsiteX54" fmla="*/ 156156 w 1363315"/>
              <a:gd name="connsiteY54" fmla="*/ 328484 h 1483370"/>
              <a:gd name="connsiteX55" fmla="*/ 65779 w 1363315"/>
              <a:gd name="connsiteY55" fmla="*/ 344433 h 1483370"/>
              <a:gd name="connsiteX56" fmla="*/ 49830 w 1363315"/>
              <a:gd name="connsiteY56" fmla="*/ 349750 h 1483370"/>
              <a:gd name="connsiteX57" fmla="*/ 23249 w 1363315"/>
              <a:gd name="connsiteY57" fmla="*/ 355066 h 1483370"/>
              <a:gd name="connsiteX58" fmla="*/ 1984 w 1363315"/>
              <a:gd name="connsiteY58" fmla="*/ 365698 h 1483370"/>
              <a:gd name="connsiteX59" fmla="*/ 0 w 1363315"/>
              <a:gd name="connsiteY59" fmla="*/ 366471 h 1483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1363315" h="1483370">
                <a:moveTo>
                  <a:pt x="0" y="1405345"/>
                </a:moveTo>
                <a:lnTo>
                  <a:pt x="1984" y="1407689"/>
                </a:lnTo>
                <a:cubicBezTo>
                  <a:pt x="7617" y="1414529"/>
                  <a:pt x="11668" y="1422689"/>
                  <a:pt x="17933" y="1428954"/>
                </a:cubicBezTo>
                <a:cubicBezTo>
                  <a:pt x="25956" y="1436977"/>
                  <a:pt x="36118" y="1442586"/>
                  <a:pt x="44514" y="1450219"/>
                </a:cubicBezTo>
                <a:cubicBezTo>
                  <a:pt x="55640" y="1460334"/>
                  <a:pt x="65235" y="1472058"/>
                  <a:pt x="76412" y="1482117"/>
                </a:cubicBezTo>
                <a:lnTo>
                  <a:pt x="77818" y="1483370"/>
                </a:lnTo>
                <a:lnTo>
                  <a:pt x="0" y="1483370"/>
                </a:lnTo>
                <a:close/>
                <a:moveTo>
                  <a:pt x="1363315" y="1204905"/>
                </a:moveTo>
                <a:lnTo>
                  <a:pt x="1363315" y="1483370"/>
                </a:lnTo>
                <a:lnTo>
                  <a:pt x="1044753" y="1483370"/>
                </a:lnTo>
                <a:lnTo>
                  <a:pt x="1054607" y="1476801"/>
                </a:lnTo>
                <a:cubicBezTo>
                  <a:pt x="1059619" y="1474295"/>
                  <a:pt x="1065240" y="1473256"/>
                  <a:pt x="1070556" y="1471484"/>
                </a:cubicBezTo>
                <a:cubicBezTo>
                  <a:pt x="1082679" y="1467443"/>
                  <a:pt x="1091821" y="1457307"/>
                  <a:pt x="1102454" y="1450219"/>
                </a:cubicBezTo>
                <a:cubicBezTo>
                  <a:pt x="1127912" y="1441733"/>
                  <a:pt x="1114440" y="1448865"/>
                  <a:pt x="1139668" y="1423638"/>
                </a:cubicBezTo>
                <a:cubicBezTo>
                  <a:pt x="1151490" y="1411817"/>
                  <a:pt x="1168678" y="1406890"/>
                  <a:pt x="1182198" y="1397057"/>
                </a:cubicBezTo>
                <a:cubicBezTo>
                  <a:pt x="1188278" y="1392635"/>
                  <a:pt x="1192489" y="1386059"/>
                  <a:pt x="1198147" y="1381108"/>
                </a:cubicBezTo>
                <a:cubicBezTo>
                  <a:pt x="1206686" y="1373636"/>
                  <a:pt x="1216705" y="1367866"/>
                  <a:pt x="1224728" y="1359843"/>
                </a:cubicBezTo>
                <a:cubicBezTo>
                  <a:pt x="1229246" y="1355325"/>
                  <a:pt x="1230843" y="1348412"/>
                  <a:pt x="1235361" y="1343894"/>
                </a:cubicBezTo>
                <a:cubicBezTo>
                  <a:pt x="1241952" y="1337303"/>
                  <a:pt x="1263521" y="1323348"/>
                  <a:pt x="1272574" y="1317312"/>
                </a:cubicBezTo>
                <a:cubicBezTo>
                  <a:pt x="1287170" y="1307580"/>
                  <a:pt x="1297383" y="1292503"/>
                  <a:pt x="1309788" y="1280098"/>
                </a:cubicBezTo>
                <a:cubicBezTo>
                  <a:pt x="1323733" y="1266153"/>
                  <a:pt x="1351752" y="1228068"/>
                  <a:pt x="1362951" y="1205670"/>
                </a:cubicBezTo>
                <a:close/>
                <a:moveTo>
                  <a:pt x="0" y="0"/>
                </a:moveTo>
                <a:lnTo>
                  <a:pt x="1363315" y="0"/>
                </a:lnTo>
                <a:lnTo>
                  <a:pt x="1363315" y="509834"/>
                </a:lnTo>
                <a:lnTo>
                  <a:pt x="1356425" y="503753"/>
                </a:lnTo>
                <a:cubicBezTo>
                  <a:pt x="1352679" y="500873"/>
                  <a:pt x="1349331" y="498874"/>
                  <a:pt x="1347002" y="498605"/>
                </a:cubicBezTo>
                <a:cubicBezTo>
                  <a:pt x="1306474" y="493929"/>
                  <a:pt x="1265486" y="495061"/>
                  <a:pt x="1224728" y="493289"/>
                </a:cubicBezTo>
                <a:cubicBezTo>
                  <a:pt x="1139668" y="491517"/>
                  <a:pt x="1054560" y="491307"/>
                  <a:pt x="969547" y="487973"/>
                </a:cubicBezTo>
                <a:cubicBezTo>
                  <a:pt x="963947" y="487753"/>
                  <a:pt x="958986" y="484197"/>
                  <a:pt x="953598" y="482657"/>
                </a:cubicBezTo>
                <a:cubicBezTo>
                  <a:pt x="926194" y="474827"/>
                  <a:pt x="932002" y="479335"/>
                  <a:pt x="900435" y="466708"/>
                </a:cubicBezTo>
                <a:cubicBezTo>
                  <a:pt x="871101" y="454975"/>
                  <a:pt x="871169" y="454010"/>
                  <a:pt x="877133" y="455527"/>
                </a:cubicBezTo>
                <a:lnTo>
                  <a:pt x="882732" y="457144"/>
                </a:lnTo>
                <a:lnTo>
                  <a:pt x="889210" y="459242"/>
                </a:lnTo>
                <a:cubicBezTo>
                  <a:pt x="893042" y="460444"/>
                  <a:pt x="889047" y="459067"/>
                  <a:pt x="884192" y="457566"/>
                </a:cubicBezTo>
                <a:lnTo>
                  <a:pt x="882732" y="457144"/>
                </a:lnTo>
                <a:lnTo>
                  <a:pt x="876722" y="455198"/>
                </a:lnTo>
                <a:cubicBezTo>
                  <a:pt x="870023" y="453000"/>
                  <a:pt x="860496" y="449851"/>
                  <a:pt x="847272" y="445443"/>
                </a:cubicBezTo>
                <a:cubicBezTo>
                  <a:pt x="833409" y="440822"/>
                  <a:pt x="818840" y="438655"/>
                  <a:pt x="804742" y="434810"/>
                </a:cubicBezTo>
                <a:cubicBezTo>
                  <a:pt x="799336" y="433336"/>
                  <a:pt x="794321" y="430415"/>
                  <a:pt x="788793" y="429494"/>
                </a:cubicBezTo>
                <a:cubicBezTo>
                  <a:pt x="717572" y="417623"/>
                  <a:pt x="762389" y="431324"/>
                  <a:pt x="724998" y="418861"/>
                </a:cubicBezTo>
                <a:cubicBezTo>
                  <a:pt x="723540" y="418653"/>
                  <a:pt x="674874" y="413003"/>
                  <a:pt x="666519" y="408229"/>
                </a:cubicBezTo>
                <a:cubicBezTo>
                  <a:pt x="659991" y="404499"/>
                  <a:pt x="656278" y="397173"/>
                  <a:pt x="650570" y="392280"/>
                </a:cubicBezTo>
                <a:cubicBezTo>
                  <a:pt x="643843" y="386514"/>
                  <a:pt x="636393" y="381647"/>
                  <a:pt x="629305" y="376331"/>
                </a:cubicBezTo>
                <a:cubicBezTo>
                  <a:pt x="620339" y="369606"/>
                  <a:pt x="608040" y="369242"/>
                  <a:pt x="597407" y="365698"/>
                </a:cubicBezTo>
                <a:lnTo>
                  <a:pt x="528295" y="360382"/>
                </a:lnTo>
                <a:cubicBezTo>
                  <a:pt x="487996" y="357282"/>
                  <a:pt x="507058" y="350521"/>
                  <a:pt x="480449" y="339117"/>
                </a:cubicBezTo>
                <a:cubicBezTo>
                  <a:pt x="473884" y="336303"/>
                  <a:pt x="431716" y="324940"/>
                  <a:pt x="432602" y="328484"/>
                </a:cubicBezTo>
                <a:cubicBezTo>
                  <a:pt x="433488" y="332028"/>
                  <a:pt x="485765" y="354368"/>
                  <a:pt x="485765" y="360382"/>
                </a:cubicBezTo>
                <a:cubicBezTo>
                  <a:pt x="485765" y="366771"/>
                  <a:pt x="478677" y="371015"/>
                  <a:pt x="475133" y="376331"/>
                </a:cubicBezTo>
                <a:cubicBezTo>
                  <a:pt x="428749" y="371693"/>
                  <a:pt x="431432" y="373708"/>
                  <a:pt x="395388" y="365698"/>
                </a:cubicBezTo>
                <a:cubicBezTo>
                  <a:pt x="388256" y="364113"/>
                  <a:pt x="380964" y="362947"/>
                  <a:pt x="374123" y="360382"/>
                </a:cubicBezTo>
                <a:cubicBezTo>
                  <a:pt x="366703" y="357599"/>
                  <a:pt x="359946" y="353294"/>
                  <a:pt x="352858" y="349750"/>
                </a:cubicBezTo>
                <a:cubicBezTo>
                  <a:pt x="343998" y="347978"/>
                  <a:pt x="334932" y="347029"/>
                  <a:pt x="326277" y="344433"/>
                </a:cubicBezTo>
                <a:cubicBezTo>
                  <a:pt x="317136" y="341691"/>
                  <a:pt x="309196" y="334692"/>
                  <a:pt x="299695" y="333801"/>
                </a:cubicBezTo>
                <a:cubicBezTo>
                  <a:pt x="252025" y="329332"/>
                  <a:pt x="204002" y="330256"/>
                  <a:pt x="156156" y="328484"/>
                </a:cubicBezTo>
                <a:cubicBezTo>
                  <a:pt x="116945" y="334086"/>
                  <a:pt x="108308" y="334619"/>
                  <a:pt x="65779" y="344433"/>
                </a:cubicBezTo>
                <a:cubicBezTo>
                  <a:pt x="60319" y="345693"/>
                  <a:pt x="55267" y="348391"/>
                  <a:pt x="49830" y="349750"/>
                </a:cubicBezTo>
                <a:cubicBezTo>
                  <a:pt x="41064" y="351942"/>
                  <a:pt x="31821" y="352209"/>
                  <a:pt x="23249" y="355066"/>
                </a:cubicBezTo>
                <a:cubicBezTo>
                  <a:pt x="15731" y="357572"/>
                  <a:pt x="9342" y="362755"/>
                  <a:pt x="1984" y="365698"/>
                </a:cubicBezTo>
                <a:lnTo>
                  <a:pt x="0" y="366471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http://domovenok.name/_dr/0/15660965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456429" y="2419791"/>
            <a:ext cx="2664174" cy="2088671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8"/>
          <a:srcRect t="13704" r="20243" b="67603"/>
          <a:stretch/>
        </p:blipFill>
        <p:spPr>
          <a:xfrm>
            <a:off x="3157174" y="4166080"/>
            <a:ext cx="1293343" cy="37746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28111" y="256816"/>
            <a:ext cx="2404344" cy="181426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Овал 9"/>
          <p:cNvSpPr/>
          <p:nvPr/>
        </p:nvSpPr>
        <p:spPr>
          <a:xfrm>
            <a:off x="4408099" y="5477773"/>
            <a:ext cx="864000" cy="864000"/>
          </a:xfrm>
          <a:prstGeom prst="ellipse">
            <a:avLst/>
          </a:prstGeom>
          <a:noFill/>
          <a:ln w="38100">
            <a:solidFill>
              <a:srgbClr val="7C6835"/>
            </a:solidFill>
          </a:ln>
          <a:effectLst>
            <a:glow rad="101600">
              <a:srgbClr val="F4E0BD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9171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push.wav"/>
          </p:stSnd>
        </p:sndAc>
      </p:transition>
    </mc:Choice>
    <mc:Fallback xmlns="">
      <p:transition spd="med">
        <p:fade/>
        <p:sndAc>
          <p:stSnd>
            <p:snd r:embed="rId10" name="pu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Дурацкий смех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279685" y="6017525"/>
            <a:ext cx="609600" cy="6096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7" name="Picture 6" descr="https://ianimal.ru/wp-content/uploads/2011/02/ant-lion02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9" t="32374" r="59891" b="27794"/>
          <a:stretch/>
        </p:blipFill>
        <p:spPr bwMode="auto">
          <a:xfrm>
            <a:off x="6277359" y="1957311"/>
            <a:ext cx="2307126" cy="1362974"/>
          </a:xfrm>
          <a:prstGeom prst="rect">
            <a:avLst/>
          </a:prstGeom>
          <a:noFill/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/>
          <a:srcRect l="65945" t="65440"/>
          <a:stretch/>
        </p:blipFill>
        <p:spPr>
          <a:xfrm>
            <a:off x="4544705" y="3320285"/>
            <a:ext cx="3548418" cy="206905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9" name="Picture 12" descr="https://highstar.ru/pictures/monkey/02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6804" y="1291797"/>
            <a:ext cx="3244227" cy="4317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Овал 18"/>
          <p:cNvSpPr/>
          <p:nvPr/>
        </p:nvSpPr>
        <p:spPr>
          <a:xfrm>
            <a:off x="4408099" y="5477773"/>
            <a:ext cx="864000" cy="864000"/>
          </a:xfrm>
          <a:prstGeom prst="ellipse">
            <a:avLst/>
          </a:prstGeom>
          <a:noFill/>
          <a:ln w="38100">
            <a:solidFill>
              <a:srgbClr val="7C6835"/>
            </a:solidFill>
          </a:ln>
          <a:effectLst>
            <a:glow rad="101600">
              <a:srgbClr val="F4E0BD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3" name="Группа 12"/>
          <p:cNvGrpSpPr/>
          <p:nvPr/>
        </p:nvGrpSpPr>
        <p:grpSpPr>
          <a:xfrm rot="16772324">
            <a:off x="4916615" y="4944281"/>
            <a:ext cx="828406" cy="985874"/>
            <a:chOff x="2934270" y="801805"/>
            <a:chExt cx="3275459" cy="4380933"/>
          </a:xfrm>
        </p:grpSpPr>
        <p:pic>
          <p:nvPicPr>
            <p:cNvPr id="14" name="Рисунок 13" descr="https://avatanplus.com/files/resources/original/5d79dc8fa761316d24059146.jp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0" b="100000" l="0" r="100000">
                          <a14:foregroundMark x1="11418" y1="30423" x2="11418" y2="30423"/>
                          <a14:foregroundMark x1="88398" y1="96901" x2="88398" y2="96901"/>
                          <a14:foregroundMark x1="90976" y1="97746" x2="90976" y2="97746"/>
                          <a14:foregroundMark x1="95396" y1="8169" x2="95396" y2="8169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2381533" y="1354542"/>
              <a:ext cx="4380933" cy="327545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Полилиния 14"/>
            <p:cNvSpPr/>
            <p:nvPr/>
          </p:nvSpPr>
          <p:spPr>
            <a:xfrm>
              <a:off x="3093610" y="971843"/>
              <a:ext cx="2956778" cy="3868151"/>
            </a:xfrm>
            <a:custGeom>
              <a:avLst/>
              <a:gdLst>
                <a:gd name="connsiteX0" fmla="*/ 0 w 3646512"/>
                <a:gd name="connsiteY0" fmla="*/ 0 h 4735774"/>
                <a:gd name="connsiteX1" fmla="*/ 2909282 w 3646512"/>
                <a:gd name="connsiteY1" fmla="*/ 0 h 4735774"/>
                <a:gd name="connsiteX2" fmla="*/ 2894065 w 3646512"/>
                <a:gd name="connsiteY2" fmla="*/ 8935 h 4735774"/>
                <a:gd name="connsiteX3" fmla="*/ 2874234 w 3646512"/>
                <a:gd name="connsiteY3" fmla="*/ 23834 h 4735774"/>
                <a:gd name="connsiteX4" fmla="*/ 2887882 w 3646512"/>
                <a:gd name="connsiteY4" fmla="*/ 105721 h 4735774"/>
                <a:gd name="connsiteX5" fmla="*/ 3010712 w 3646512"/>
                <a:gd name="connsiteY5" fmla="*/ 160312 h 4735774"/>
                <a:gd name="connsiteX6" fmla="*/ 3051655 w 3646512"/>
                <a:gd name="connsiteY6" fmla="*/ 201255 h 4735774"/>
                <a:gd name="connsiteX7" fmla="*/ 3229076 w 3646512"/>
                <a:gd name="connsiteY7" fmla="*/ 214903 h 4735774"/>
                <a:gd name="connsiteX8" fmla="*/ 3310962 w 3646512"/>
                <a:gd name="connsiteY8" fmla="*/ 283142 h 4735774"/>
                <a:gd name="connsiteX9" fmla="*/ 3392849 w 3646512"/>
                <a:gd name="connsiteY9" fmla="*/ 351380 h 4735774"/>
                <a:gd name="connsiteX10" fmla="*/ 3447440 w 3646512"/>
                <a:gd name="connsiteY10" fmla="*/ 433267 h 4735774"/>
                <a:gd name="connsiteX11" fmla="*/ 3529327 w 3646512"/>
                <a:gd name="connsiteY11" fmla="*/ 460563 h 4735774"/>
                <a:gd name="connsiteX12" fmla="*/ 3630037 w 3646512"/>
                <a:gd name="connsiteY12" fmla="*/ 521539 h 4735774"/>
                <a:gd name="connsiteX13" fmla="*/ 3646512 w 3646512"/>
                <a:gd name="connsiteY13" fmla="*/ 526948 h 4735774"/>
                <a:gd name="connsiteX14" fmla="*/ 3646512 w 3646512"/>
                <a:gd name="connsiteY14" fmla="*/ 3351752 h 4735774"/>
                <a:gd name="connsiteX15" fmla="*/ 3619426 w 3646512"/>
                <a:gd name="connsiteY15" fmla="*/ 3345790 h 4735774"/>
                <a:gd name="connsiteX16" fmla="*/ 3570270 w 3646512"/>
                <a:gd name="connsiteY16" fmla="*/ 3340241 h 4735774"/>
                <a:gd name="connsiteX17" fmla="*/ 3392849 w 3646512"/>
                <a:gd name="connsiteY17" fmla="*/ 3381184 h 4735774"/>
                <a:gd name="connsiteX18" fmla="*/ 3324610 w 3646512"/>
                <a:gd name="connsiteY18" fmla="*/ 3476718 h 4735774"/>
                <a:gd name="connsiteX19" fmla="*/ 3365553 w 3646512"/>
                <a:gd name="connsiteY19" fmla="*/ 3504014 h 4735774"/>
                <a:gd name="connsiteX20" fmla="*/ 3583918 w 3646512"/>
                <a:gd name="connsiteY20" fmla="*/ 3544957 h 4735774"/>
                <a:gd name="connsiteX21" fmla="*/ 3638509 w 3646512"/>
                <a:gd name="connsiteY21" fmla="*/ 3558605 h 4735774"/>
                <a:gd name="connsiteX22" fmla="*/ 3646512 w 3646512"/>
                <a:gd name="connsiteY22" fmla="*/ 3561886 h 4735774"/>
                <a:gd name="connsiteX23" fmla="*/ 3646512 w 3646512"/>
                <a:gd name="connsiteY23" fmla="*/ 4735774 h 4735774"/>
                <a:gd name="connsiteX24" fmla="*/ 982388 w 3646512"/>
                <a:gd name="connsiteY24" fmla="*/ 4735774 h 4735774"/>
                <a:gd name="connsiteX25" fmla="*/ 977195 w 3646512"/>
                <a:gd name="connsiteY25" fmla="*/ 4732312 h 4735774"/>
                <a:gd name="connsiteX26" fmla="*/ 936252 w 3646512"/>
                <a:gd name="connsiteY26" fmla="*/ 4691369 h 4735774"/>
                <a:gd name="connsiteX27" fmla="*/ 1004491 w 3646512"/>
                <a:gd name="connsiteY27" fmla="*/ 4691369 h 4735774"/>
                <a:gd name="connsiteX28" fmla="*/ 908956 w 3646512"/>
                <a:gd name="connsiteY28" fmla="*/ 4636778 h 4735774"/>
                <a:gd name="connsiteX29" fmla="*/ 881661 w 3646512"/>
                <a:gd name="connsiteY29" fmla="*/ 4554892 h 4735774"/>
                <a:gd name="connsiteX30" fmla="*/ 868013 w 3646512"/>
                <a:gd name="connsiteY30" fmla="*/ 4513948 h 4735774"/>
                <a:gd name="connsiteX31" fmla="*/ 827070 w 3646512"/>
                <a:gd name="connsiteY31" fmla="*/ 4500300 h 4735774"/>
                <a:gd name="connsiteX32" fmla="*/ 786127 w 3646512"/>
                <a:gd name="connsiteY32" fmla="*/ 4473005 h 4735774"/>
                <a:gd name="connsiteX33" fmla="*/ 731536 w 3646512"/>
                <a:gd name="connsiteY33" fmla="*/ 4445709 h 4735774"/>
                <a:gd name="connsiteX34" fmla="*/ 704240 w 3646512"/>
                <a:gd name="connsiteY34" fmla="*/ 4363823 h 4735774"/>
                <a:gd name="connsiteX35" fmla="*/ 676944 w 3646512"/>
                <a:gd name="connsiteY35" fmla="*/ 4240993 h 4735774"/>
                <a:gd name="connsiteX36" fmla="*/ 636001 w 3646512"/>
                <a:gd name="connsiteY36" fmla="*/ 4227345 h 4735774"/>
                <a:gd name="connsiteX37" fmla="*/ 595058 w 3646512"/>
                <a:gd name="connsiteY37" fmla="*/ 4200050 h 4735774"/>
                <a:gd name="connsiteX38" fmla="*/ 540467 w 3646512"/>
                <a:gd name="connsiteY38" fmla="*/ 4118163 h 4735774"/>
                <a:gd name="connsiteX39" fmla="*/ 499524 w 3646512"/>
                <a:gd name="connsiteY39" fmla="*/ 4036277 h 4735774"/>
                <a:gd name="connsiteX40" fmla="*/ 458580 w 3646512"/>
                <a:gd name="connsiteY40" fmla="*/ 4008981 h 4735774"/>
                <a:gd name="connsiteX41" fmla="*/ 349398 w 3646512"/>
                <a:gd name="connsiteY41" fmla="*/ 4104515 h 4735774"/>
                <a:gd name="connsiteX42" fmla="*/ 335750 w 3646512"/>
                <a:gd name="connsiteY42" fmla="*/ 4145459 h 4735774"/>
                <a:gd name="connsiteX43" fmla="*/ 171977 w 3646512"/>
                <a:gd name="connsiteY43" fmla="*/ 4227345 h 4735774"/>
                <a:gd name="connsiteX44" fmla="*/ 90091 w 3646512"/>
                <a:gd name="connsiteY44" fmla="*/ 4309232 h 4735774"/>
                <a:gd name="connsiteX45" fmla="*/ 8204 w 3646512"/>
                <a:gd name="connsiteY45" fmla="*/ 4363823 h 4735774"/>
                <a:gd name="connsiteX46" fmla="*/ 0 w 3646512"/>
                <a:gd name="connsiteY46" fmla="*/ 4376129 h 4735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3646512" h="4735774">
                  <a:moveTo>
                    <a:pt x="0" y="0"/>
                  </a:moveTo>
                  <a:lnTo>
                    <a:pt x="2909282" y="0"/>
                  </a:lnTo>
                  <a:lnTo>
                    <a:pt x="2894065" y="8935"/>
                  </a:lnTo>
                  <a:cubicBezTo>
                    <a:pt x="2887455" y="13901"/>
                    <a:pt x="2881058" y="19285"/>
                    <a:pt x="2874234" y="23834"/>
                  </a:cubicBezTo>
                  <a:cubicBezTo>
                    <a:pt x="2858591" y="102048"/>
                    <a:pt x="2865136" y="82975"/>
                    <a:pt x="2887882" y="105721"/>
                  </a:cubicBezTo>
                  <a:cubicBezTo>
                    <a:pt x="2910628" y="128467"/>
                    <a:pt x="2986367" y="142922"/>
                    <a:pt x="3010712" y="160312"/>
                  </a:cubicBezTo>
                  <a:cubicBezTo>
                    <a:pt x="3026418" y="171530"/>
                    <a:pt x="3032931" y="196574"/>
                    <a:pt x="3051655" y="201255"/>
                  </a:cubicBezTo>
                  <a:cubicBezTo>
                    <a:pt x="3109199" y="215641"/>
                    <a:pt x="3169936" y="210354"/>
                    <a:pt x="3229076" y="214903"/>
                  </a:cubicBezTo>
                  <a:cubicBezTo>
                    <a:pt x="3330735" y="282675"/>
                    <a:pt x="3205873" y="195568"/>
                    <a:pt x="3310962" y="283142"/>
                  </a:cubicBezTo>
                  <a:cubicBezTo>
                    <a:pt x="3360768" y="324647"/>
                    <a:pt x="3348777" y="294716"/>
                    <a:pt x="3392849" y="351380"/>
                  </a:cubicBezTo>
                  <a:cubicBezTo>
                    <a:pt x="3412989" y="377275"/>
                    <a:pt x="3416318" y="422893"/>
                    <a:pt x="3447440" y="433267"/>
                  </a:cubicBezTo>
                  <a:cubicBezTo>
                    <a:pt x="3474736" y="442366"/>
                    <a:pt x="3505387" y="444603"/>
                    <a:pt x="3529327" y="460563"/>
                  </a:cubicBezTo>
                  <a:cubicBezTo>
                    <a:pt x="3611451" y="515313"/>
                    <a:pt x="3588724" y="508105"/>
                    <a:pt x="3630037" y="521539"/>
                  </a:cubicBezTo>
                  <a:lnTo>
                    <a:pt x="3646512" y="526948"/>
                  </a:lnTo>
                  <a:lnTo>
                    <a:pt x="3646512" y="3351752"/>
                  </a:lnTo>
                  <a:lnTo>
                    <a:pt x="3619426" y="3345790"/>
                  </a:lnTo>
                  <a:cubicBezTo>
                    <a:pt x="3601974" y="3343087"/>
                    <a:pt x="3585055" y="3341378"/>
                    <a:pt x="3570270" y="3340241"/>
                  </a:cubicBezTo>
                  <a:cubicBezTo>
                    <a:pt x="3511130" y="3335692"/>
                    <a:pt x="3477805" y="3352865"/>
                    <a:pt x="3392849" y="3381184"/>
                  </a:cubicBezTo>
                  <a:cubicBezTo>
                    <a:pt x="3389327" y="3384706"/>
                    <a:pt x="3312161" y="3445596"/>
                    <a:pt x="3324610" y="3476718"/>
                  </a:cubicBezTo>
                  <a:cubicBezTo>
                    <a:pt x="3330702" y="3491947"/>
                    <a:pt x="3350564" y="3497352"/>
                    <a:pt x="3365553" y="3504014"/>
                  </a:cubicBezTo>
                  <a:cubicBezTo>
                    <a:pt x="3450404" y="3541725"/>
                    <a:pt x="3483022" y="3534867"/>
                    <a:pt x="3583918" y="3544957"/>
                  </a:cubicBezTo>
                  <a:cubicBezTo>
                    <a:pt x="3602115" y="3549506"/>
                    <a:pt x="3620474" y="3553452"/>
                    <a:pt x="3638509" y="3558605"/>
                  </a:cubicBezTo>
                  <a:lnTo>
                    <a:pt x="3646512" y="3561886"/>
                  </a:lnTo>
                  <a:lnTo>
                    <a:pt x="3646512" y="4735774"/>
                  </a:lnTo>
                  <a:lnTo>
                    <a:pt x="982388" y="4735774"/>
                  </a:lnTo>
                  <a:lnTo>
                    <a:pt x="977195" y="4732312"/>
                  </a:lnTo>
                  <a:cubicBezTo>
                    <a:pt x="932467" y="4687584"/>
                    <a:pt x="970438" y="4691369"/>
                    <a:pt x="936252" y="4691369"/>
                  </a:cubicBezTo>
                  <a:lnTo>
                    <a:pt x="1004491" y="4691369"/>
                  </a:lnTo>
                  <a:cubicBezTo>
                    <a:pt x="940949" y="4678660"/>
                    <a:pt x="934425" y="4694083"/>
                    <a:pt x="908956" y="4636778"/>
                  </a:cubicBezTo>
                  <a:cubicBezTo>
                    <a:pt x="897271" y="4610486"/>
                    <a:pt x="890759" y="4582187"/>
                    <a:pt x="881661" y="4554892"/>
                  </a:cubicBezTo>
                  <a:cubicBezTo>
                    <a:pt x="877112" y="4541244"/>
                    <a:pt x="881661" y="4518497"/>
                    <a:pt x="868013" y="4513948"/>
                  </a:cubicBezTo>
                  <a:cubicBezTo>
                    <a:pt x="854365" y="4509399"/>
                    <a:pt x="839937" y="4506734"/>
                    <a:pt x="827070" y="4500300"/>
                  </a:cubicBezTo>
                  <a:cubicBezTo>
                    <a:pt x="812399" y="4492965"/>
                    <a:pt x="800368" y="4481143"/>
                    <a:pt x="786127" y="4473005"/>
                  </a:cubicBezTo>
                  <a:cubicBezTo>
                    <a:pt x="768463" y="4462911"/>
                    <a:pt x="749733" y="4454808"/>
                    <a:pt x="731536" y="4445709"/>
                  </a:cubicBezTo>
                  <a:cubicBezTo>
                    <a:pt x="722437" y="4418414"/>
                    <a:pt x="710482" y="4391910"/>
                    <a:pt x="704240" y="4363823"/>
                  </a:cubicBezTo>
                  <a:cubicBezTo>
                    <a:pt x="695141" y="4322880"/>
                    <a:pt x="695701" y="4278507"/>
                    <a:pt x="676944" y="4240993"/>
                  </a:cubicBezTo>
                  <a:cubicBezTo>
                    <a:pt x="670510" y="4228126"/>
                    <a:pt x="648868" y="4233779"/>
                    <a:pt x="636001" y="4227345"/>
                  </a:cubicBezTo>
                  <a:cubicBezTo>
                    <a:pt x="621330" y="4220010"/>
                    <a:pt x="608706" y="4209148"/>
                    <a:pt x="595058" y="4200050"/>
                  </a:cubicBezTo>
                  <a:cubicBezTo>
                    <a:pt x="576861" y="4172754"/>
                    <a:pt x="550841" y="4149285"/>
                    <a:pt x="540467" y="4118163"/>
                  </a:cubicBezTo>
                  <a:cubicBezTo>
                    <a:pt x="529367" y="4084864"/>
                    <a:pt x="525979" y="4062732"/>
                    <a:pt x="499524" y="4036277"/>
                  </a:cubicBezTo>
                  <a:cubicBezTo>
                    <a:pt x="487925" y="4024678"/>
                    <a:pt x="472228" y="4018080"/>
                    <a:pt x="458580" y="4008981"/>
                  </a:cubicBezTo>
                  <a:cubicBezTo>
                    <a:pt x="363046" y="4072671"/>
                    <a:pt x="394891" y="4036277"/>
                    <a:pt x="349398" y="4104515"/>
                  </a:cubicBezTo>
                  <a:cubicBezTo>
                    <a:pt x="344849" y="4118163"/>
                    <a:pt x="347457" y="4137097"/>
                    <a:pt x="335750" y="4145459"/>
                  </a:cubicBezTo>
                  <a:cubicBezTo>
                    <a:pt x="180352" y="4256458"/>
                    <a:pt x="326136" y="4073184"/>
                    <a:pt x="171977" y="4227345"/>
                  </a:cubicBezTo>
                  <a:cubicBezTo>
                    <a:pt x="144682" y="4254641"/>
                    <a:pt x="122210" y="4287820"/>
                    <a:pt x="90091" y="4309232"/>
                  </a:cubicBezTo>
                  <a:lnTo>
                    <a:pt x="8204" y="4363823"/>
                  </a:lnTo>
                  <a:lnTo>
                    <a:pt x="0" y="4376129"/>
                  </a:lnTo>
                  <a:close/>
                </a:path>
              </a:pathLst>
            </a:custGeom>
            <a:blipFill dpi="0" rotWithShape="1">
              <a:blip r:embed="rId10">
                <a:alphaModFix amt="50000"/>
              </a:blip>
              <a:srcRect/>
              <a:stretch>
                <a:fillRect/>
              </a:stretch>
            </a:blip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0" name="Рисунок 9" descr="https://www.archeology.kz/cms/uploads/file_1485937847_782161954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28" b="100000" l="0" r="10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496213" flipH="1">
            <a:off x="5351720" y="4370502"/>
            <a:ext cx="1016474" cy="12098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Скругленный прямоугольник 15"/>
          <p:cNvSpPr/>
          <p:nvPr/>
        </p:nvSpPr>
        <p:spPr>
          <a:xfrm rot="21157325">
            <a:off x="4752727" y="5017182"/>
            <a:ext cx="745392" cy="61234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 rot="19827060">
            <a:off x="4430131" y="5276692"/>
            <a:ext cx="745392" cy="61234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928111" y="256816"/>
            <a:ext cx="2404344" cy="181426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079806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3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6667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Группа 17"/>
          <p:cNvGrpSpPr/>
          <p:nvPr/>
        </p:nvGrpSpPr>
        <p:grpSpPr>
          <a:xfrm>
            <a:off x="0" y="0"/>
            <a:ext cx="9144000" cy="6863426"/>
            <a:chOff x="0" y="0"/>
            <a:chExt cx="9144000" cy="6863426"/>
          </a:xfrm>
        </p:grpSpPr>
        <p:grpSp>
          <p:nvGrpSpPr>
            <p:cNvPr id="7" name="Группа 6"/>
            <p:cNvGrpSpPr/>
            <p:nvPr/>
          </p:nvGrpSpPr>
          <p:grpSpPr>
            <a:xfrm>
              <a:off x="0" y="0"/>
              <a:ext cx="9144000" cy="6863426"/>
              <a:chOff x="0" y="0"/>
              <a:chExt cx="9144000" cy="6863426"/>
            </a:xfrm>
          </p:grpSpPr>
          <p:pic>
            <p:nvPicPr>
              <p:cNvPr id="3" name="Рисунок 2"/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877" t="1" r="38538" b="43182"/>
              <a:stretch/>
            </p:blipFill>
            <p:spPr>
              <a:xfrm>
                <a:off x="0" y="0"/>
                <a:ext cx="9144000" cy="6863426"/>
              </a:xfrm>
              <a:prstGeom prst="rect">
                <a:avLst/>
              </a:prstGeom>
              <a:effectLst/>
            </p:spPr>
          </p:pic>
          <p:grpSp>
            <p:nvGrpSpPr>
              <p:cNvPr id="4" name="Группа 3"/>
              <p:cNvGrpSpPr/>
              <p:nvPr/>
            </p:nvGrpSpPr>
            <p:grpSpPr>
              <a:xfrm>
                <a:off x="4030272" y="1637733"/>
                <a:ext cx="2547950" cy="2698108"/>
                <a:chOff x="4030272" y="1637733"/>
                <a:chExt cx="2547950" cy="2698108"/>
              </a:xfrm>
            </p:grpSpPr>
            <p:pic>
              <p:nvPicPr>
                <p:cNvPr id="10" name="Picture 16" descr="https://www.gifmania.ru/Animated-Gifs-Zhivotnyye/Animations-Mlekopitayushchikh/Images-Monkeys/Monkeys-88097.gif"/>
                <p:cNvPicPr>
                  <a:picLocks noChangeAspect="1" noChangeArrowheads="1" noCrop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030272" y="1637733"/>
                  <a:ext cx="1888676" cy="2698108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grpSp>
              <p:nvGrpSpPr>
                <p:cNvPr id="11" name="Группа 10"/>
                <p:cNvGrpSpPr/>
                <p:nvPr/>
              </p:nvGrpSpPr>
              <p:grpSpPr>
                <a:xfrm>
                  <a:off x="5108812" y="1842448"/>
                  <a:ext cx="1469410" cy="2033516"/>
                  <a:chOff x="2934270" y="801805"/>
                  <a:chExt cx="3275459" cy="4380933"/>
                </a:xfrm>
              </p:grpSpPr>
              <p:pic>
                <p:nvPicPr>
                  <p:cNvPr id="12" name="Рисунок 11" descr="https://avatanplus.com/files/resources/original/5d79dc8fa761316d24059146.jpg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>
                    <a:extLst>
                      <a:ext uri="{BEBA8EAE-BF5A-486C-A8C5-ECC9F3942E4B}">
                        <a14:imgProps xmlns:a14="http://schemas.microsoft.com/office/drawing/2010/main">
                          <a14:imgLayer r:embed="rId5">
                            <a14:imgEffect>
                              <a14:backgroundRemoval t="0" b="100000" l="0" r="100000">
                                <a14:foregroundMark x1="11418" y1="30423" x2="11418" y2="30423"/>
                                <a14:foregroundMark x1="88398" y1="96901" x2="88398" y2="96901"/>
                                <a14:foregroundMark x1="90976" y1="97746" x2="90976" y2="97746"/>
                                <a14:foregroundMark x1="95396" y1="8169" x2="95396" y2="8169"/>
                              </a14:backgroundRemoval>
                            </a14:imgEffect>
                          </a14:imgLayer>
                        </a14:imgProps>
                      </a:ex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 rot="16200000">
                    <a:off x="2381533" y="1354542"/>
                    <a:ext cx="4380933" cy="3275459"/>
                  </a:xfrm>
                  <a:custGeom>
                    <a:avLst/>
                    <a:gdLst>
                      <a:gd name="connsiteX0" fmla="*/ 4380933 w 4380933"/>
                      <a:gd name="connsiteY0" fmla="*/ 0 h 3275459"/>
                      <a:gd name="connsiteX1" fmla="*/ 4380933 w 4380933"/>
                      <a:gd name="connsiteY1" fmla="*/ 3275459 h 3275459"/>
                      <a:gd name="connsiteX2" fmla="*/ 0 w 4380933"/>
                      <a:gd name="connsiteY2" fmla="*/ 3275459 h 3275459"/>
                      <a:gd name="connsiteX3" fmla="*/ 0 w 4380933"/>
                      <a:gd name="connsiteY3" fmla="*/ 0 h 3275459"/>
                      <a:gd name="connsiteX4" fmla="*/ 1352721 w 4380933"/>
                      <a:gd name="connsiteY4" fmla="*/ 0 h 3275459"/>
                      <a:gd name="connsiteX5" fmla="*/ 1350545 w 4380933"/>
                      <a:gd name="connsiteY5" fmla="*/ 33737 h 3275459"/>
                      <a:gd name="connsiteX6" fmla="*/ 1348157 w 4380933"/>
                      <a:gd name="connsiteY6" fmla="*/ 111272 h 3275459"/>
                      <a:gd name="connsiteX7" fmla="*/ 1385028 w 4380933"/>
                      <a:gd name="connsiteY7" fmla="*/ 140769 h 3275459"/>
                      <a:gd name="connsiteX8" fmla="*/ 1407151 w 4380933"/>
                      <a:gd name="connsiteY8" fmla="*/ 162891 h 3275459"/>
                      <a:gd name="connsiteX9" fmla="*/ 1488267 w 4380933"/>
                      <a:gd name="connsiteY9" fmla="*/ 170265 h 3275459"/>
                      <a:gd name="connsiteX10" fmla="*/ 1539886 w 4380933"/>
                      <a:gd name="connsiteY10" fmla="*/ 185014 h 3275459"/>
                      <a:gd name="connsiteX11" fmla="*/ 1562009 w 4380933"/>
                      <a:gd name="connsiteY11" fmla="*/ 258756 h 3275459"/>
                      <a:gd name="connsiteX12" fmla="*/ 1613628 w 4380933"/>
                      <a:gd name="connsiteY12" fmla="*/ 266130 h 3275459"/>
                      <a:gd name="connsiteX13" fmla="*/ 1731615 w 4380933"/>
                      <a:gd name="connsiteY13" fmla="*/ 251382 h 3275459"/>
                      <a:gd name="connsiteX14" fmla="*/ 1753738 w 4380933"/>
                      <a:gd name="connsiteY14" fmla="*/ 266130 h 3275459"/>
                      <a:gd name="connsiteX15" fmla="*/ 1775861 w 4380933"/>
                      <a:gd name="connsiteY15" fmla="*/ 273504 h 3275459"/>
                      <a:gd name="connsiteX16" fmla="*/ 1783235 w 4380933"/>
                      <a:gd name="connsiteY16" fmla="*/ 295627 h 3275459"/>
                      <a:gd name="connsiteX17" fmla="*/ 1908596 w 4380933"/>
                      <a:gd name="connsiteY17" fmla="*/ 325124 h 3275459"/>
                      <a:gd name="connsiteX18" fmla="*/ 1938093 w 4380933"/>
                      <a:gd name="connsiteY18" fmla="*/ 317749 h 3275459"/>
                      <a:gd name="connsiteX19" fmla="*/ 1952841 w 4380933"/>
                      <a:gd name="connsiteY19" fmla="*/ 295627 h 3275459"/>
                      <a:gd name="connsiteX20" fmla="*/ 1974964 w 4380933"/>
                      <a:gd name="connsiteY20" fmla="*/ 303001 h 3275459"/>
                      <a:gd name="connsiteX21" fmla="*/ 2033957 w 4380933"/>
                      <a:gd name="connsiteY21" fmla="*/ 332498 h 3275459"/>
                      <a:gd name="connsiteX22" fmla="*/ 2041332 w 4380933"/>
                      <a:gd name="connsiteY22" fmla="*/ 354620 h 3275459"/>
                      <a:gd name="connsiteX23" fmla="*/ 2159319 w 4380933"/>
                      <a:gd name="connsiteY23" fmla="*/ 354620 h 3275459"/>
                      <a:gd name="connsiteX24" fmla="*/ 2188815 w 4380933"/>
                      <a:gd name="connsiteY24" fmla="*/ 251382 h 3275459"/>
                      <a:gd name="connsiteX25" fmla="*/ 2203564 w 4380933"/>
                      <a:gd name="connsiteY25" fmla="*/ 236633 h 3275459"/>
                      <a:gd name="connsiteX26" fmla="*/ 2218312 w 4380933"/>
                      <a:gd name="connsiteY26" fmla="*/ 177640 h 3275459"/>
                      <a:gd name="connsiteX27" fmla="*/ 2196190 w 4380933"/>
                      <a:gd name="connsiteY27" fmla="*/ 81775 h 3275459"/>
                      <a:gd name="connsiteX28" fmla="*/ 2151944 w 4380933"/>
                      <a:gd name="connsiteY28" fmla="*/ 22782 h 3275459"/>
                      <a:gd name="connsiteX29" fmla="*/ 2155741 w 4380933"/>
                      <a:gd name="connsiteY29" fmla="*/ 0 h 327545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</a:cxnLst>
                    <a:rect l="l" t="t" r="r" b="b"/>
                    <a:pathLst>
                      <a:path w="4380933" h="3275459">
                        <a:moveTo>
                          <a:pt x="4380933" y="0"/>
                        </a:moveTo>
                        <a:lnTo>
                          <a:pt x="4380933" y="3275459"/>
                        </a:lnTo>
                        <a:lnTo>
                          <a:pt x="0" y="3275459"/>
                        </a:lnTo>
                        <a:lnTo>
                          <a:pt x="0" y="0"/>
                        </a:lnTo>
                        <a:lnTo>
                          <a:pt x="1352721" y="0"/>
                        </a:lnTo>
                        <a:lnTo>
                          <a:pt x="1350545" y="33737"/>
                        </a:lnTo>
                        <a:cubicBezTo>
                          <a:pt x="1349749" y="59582"/>
                          <a:pt x="1349386" y="85462"/>
                          <a:pt x="1348157" y="111272"/>
                        </a:cubicBezTo>
                        <a:cubicBezTo>
                          <a:pt x="1391069" y="154181"/>
                          <a:pt x="1329210" y="94253"/>
                          <a:pt x="1385028" y="140769"/>
                        </a:cubicBezTo>
                        <a:cubicBezTo>
                          <a:pt x="1393039" y="147445"/>
                          <a:pt x="1397124" y="160026"/>
                          <a:pt x="1407151" y="162891"/>
                        </a:cubicBezTo>
                        <a:cubicBezTo>
                          <a:pt x="1433257" y="170350"/>
                          <a:pt x="1461355" y="166677"/>
                          <a:pt x="1488267" y="170265"/>
                        </a:cubicBezTo>
                        <a:cubicBezTo>
                          <a:pt x="1503695" y="172322"/>
                          <a:pt x="1524722" y="179959"/>
                          <a:pt x="1539886" y="185014"/>
                        </a:cubicBezTo>
                        <a:cubicBezTo>
                          <a:pt x="1540993" y="193872"/>
                          <a:pt x="1535750" y="250003"/>
                          <a:pt x="1562009" y="258756"/>
                        </a:cubicBezTo>
                        <a:cubicBezTo>
                          <a:pt x="1578498" y="264253"/>
                          <a:pt x="1596422" y="263672"/>
                          <a:pt x="1613628" y="266130"/>
                        </a:cubicBezTo>
                        <a:cubicBezTo>
                          <a:pt x="1655849" y="255575"/>
                          <a:pt x="1679726" y="247923"/>
                          <a:pt x="1731615" y="251382"/>
                        </a:cubicBezTo>
                        <a:cubicBezTo>
                          <a:pt x="1740458" y="251972"/>
                          <a:pt x="1745811" y="262167"/>
                          <a:pt x="1753738" y="266130"/>
                        </a:cubicBezTo>
                        <a:cubicBezTo>
                          <a:pt x="1760691" y="269606"/>
                          <a:pt x="1768487" y="271046"/>
                          <a:pt x="1775861" y="273504"/>
                        </a:cubicBezTo>
                        <a:cubicBezTo>
                          <a:pt x="1778319" y="280878"/>
                          <a:pt x="1778923" y="289159"/>
                          <a:pt x="1783235" y="295627"/>
                        </a:cubicBezTo>
                        <a:cubicBezTo>
                          <a:pt x="1812610" y="339691"/>
                          <a:pt x="1851668" y="325124"/>
                          <a:pt x="1908596" y="325124"/>
                        </a:cubicBezTo>
                        <a:cubicBezTo>
                          <a:pt x="1918731" y="325124"/>
                          <a:pt x="1929660" y="323371"/>
                          <a:pt x="1938093" y="317749"/>
                        </a:cubicBezTo>
                        <a:cubicBezTo>
                          <a:pt x="1945467" y="312833"/>
                          <a:pt x="1947925" y="303001"/>
                          <a:pt x="1952841" y="295627"/>
                        </a:cubicBezTo>
                        <a:lnTo>
                          <a:pt x="1974964" y="303001"/>
                        </a:lnTo>
                        <a:cubicBezTo>
                          <a:pt x="2025805" y="319947"/>
                          <a:pt x="2008217" y="306756"/>
                          <a:pt x="2033957" y="332498"/>
                        </a:cubicBezTo>
                        <a:cubicBezTo>
                          <a:pt x="2036415" y="339872"/>
                          <a:pt x="2033903" y="352334"/>
                          <a:pt x="2041332" y="354620"/>
                        </a:cubicBezTo>
                        <a:cubicBezTo>
                          <a:pt x="2100263" y="372753"/>
                          <a:pt x="2114687" y="365779"/>
                          <a:pt x="2159319" y="354620"/>
                        </a:cubicBezTo>
                        <a:cubicBezTo>
                          <a:pt x="2164044" y="335720"/>
                          <a:pt x="2178237" y="272539"/>
                          <a:pt x="2188815" y="251382"/>
                        </a:cubicBezTo>
                        <a:cubicBezTo>
                          <a:pt x="2191924" y="245163"/>
                          <a:pt x="2198648" y="241549"/>
                          <a:pt x="2203564" y="236633"/>
                        </a:cubicBezTo>
                        <a:cubicBezTo>
                          <a:pt x="2217897" y="222300"/>
                          <a:pt x="2213396" y="197304"/>
                          <a:pt x="2218312" y="177640"/>
                        </a:cubicBezTo>
                        <a:cubicBezTo>
                          <a:pt x="2203011" y="131736"/>
                          <a:pt x="2212462" y="163139"/>
                          <a:pt x="2196190" y="81775"/>
                        </a:cubicBezTo>
                        <a:lnTo>
                          <a:pt x="2151944" y="22782"/>
                        </a:lnTo>
                        <a:lnTo>
                          <a:pt x="2155741" y="0"/>
                        </a:lnTo>
                        <a:close/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  <p:sp>
                <p:nvSpPr>
                  <p:cNvPr id="13" name="Полилиния 12"/>
                  <p:cNvSpPr/>
                  <p:nvPr/>
                </p:nvSpPr>
                <p:spPr>
                  <a:xfrm>
                    <a:off x="3093610" y="971843"/>
                    <a:ext cx="2956778" cy="3868151"/>
                  </a:xfrm>
                  <a:custGeom>
                    <a:avLst/>
                    <a:gdLst>
                      <a:gd name="connsiteX0" fmla="*/ 0 w 3646512"/>
                      <a:gd name="connsiteY0" fmla="*/ 0 h 4735774"/>
                      <a:gd name="connsiteX1" fmla="*/ 2909282 w 3646512"/>
                      <a:gd name="connsiteY1" fmla="*/ 0 h 4735774"/>
                      <a:gd name="connsiteX2" fmla="*/ 2894065 w 3646512"/>
                      <a:gd name="connsiteY2" fmla="*/ 8935 h 4735774"/>
                      <a:gd name="connsiteX3" fmla="*/ 2874234 w 3646512"/>
                      <a:gd name="connsiteY3" fmla="*/ 23834 h 4735774"/>
                      <a:gd name="connsiteX4" fmla="*/ 2887882 w 3646512"/>
                      <a:gd name="connsiteY4" fmla="*/ 105721 h 4735774"/>
                      <a:gd name="connsiteX5" fmla="*/ 3010712 w 3646512"/>
                      <a:gd name="connsiteY5" fmla="*/ 160312 h 4735774"/>
                      <a:gd name="connsiteX6" fmla="*/ 3051655 w 3646512"/>
                      <a:gd name="connsiteY6" fmla="*/ 201255 h 4735774"/>
                      <a:gd name="connsiteX7" fmla="*/ 3229076 w 3646512"/>
                      <a:gd name="connsiteY7" fmla="*/ 214903 h 4735774"/>
                      <a:gd name="connsiteX8" fmla="*/ 3310962 w 3646512"/>
                      <a:gd name="connsiteY8" fmla="*/ 283142 h 4735774"/>
                      <a:gd name="connsiteX9" fmla="*/ 3392849 w 3646512"/>
                      <a:gd name="connsiteY9" fmla="*/ 351380 h 4735774"/>
                      <a:gd name="connsiteX10" fmla="*/ 3447440 w 3646512"/>
                      <a:gd name="connsiteY10" fmla="*/ 433267 h 4735774"/>
                      <a:gd name="connsiteX11" fmla="*/ 3529327 w 3646512"/>
                      <a:gd name="connsiteY11" fmla="*/ 460563 h 4735774"/>
                      <a:gd name="connsiteX12" fmla="*/ 3630037 w 3646512"/>
                      <a:gd name="connsiteY12" fmla="*/ 521539 h 4735774"/>
                      <a:gd name="connsiteX13" fmla="*/ 3646512 w 3646512"/>
                      <a:gd name="connsiteY13" fmla="*/ 526948 h 4735774"/>
                      <a:gd name="connsiteX14" fmla="*/ 3646512 w 3646512"/>
                      <a:gd name="connsiteY14" fmla="*/ 3351752 h 4735774"/>
                      <a:gd name="connsiteX15" fmla="*/ 3619426 w 3646512"/>
                      <a:gd name="connsiteY15" fmla="*/ 3345790 h 4735774"/>
                      <a:gd name="connsiteX16" fmla="*/ 3570270 w 3646512"/>
                      <a:gd name="connsiteY16" fmla="*/ 3340241 h 4735774"/>
                      <a:gd name="connsiteX17" fmla="*/ 3392849 w 3646512"/>
                      <a:gd name="connsiteY17" fmla="*/ 3381184 h 4735774"/>
                      <a:gd name="connsiteX18" fmla="*/ 3324610 w 3646512"/>
                      <a:gd name="connsiteY18" fmla="*/ 3476718 h 4735774"/>
                      <a:gd name="connsiteX19" fmla="*/ 3365553 w 3646512"/>
                      <a:gd name="connsiteY19" fmla="*/ 3504014 h 4735774"/>
                      <a:gd name="connsiteX20" fmla="*/ 3583918 w 3646512"/>
                      <a:gd name="connsiteY20" fmla="*/ 3544957 h 4735774"/>
                      <a:gd name="connsiteX21" fmla="*/ 3638509 w 3646512"/>
                      <a:gd name="connsiteY21" fmla="*/ 3558605 h 4735774"/>
                      <a:gd name="connsiteX22" fmla="*/ 3646512 w 3646512"/>
                      <a:gd name="connsiteY22" fmla="*/ 3561886 h 4735774"/>
                      <a:gd name="connsiteX23" fmla="*/ 3646512 w 3646512"/>
                      <a:gd name="connsiteY23" fmla="*/ 4735774 h 4735774"/>
                      <a:gd name="connsiteX24" fmla="*/ 982388 w 3646512"/>
                      <a:gd name="connsiteY24" fmla="*/ 4735774 h 4735774"/>
                      <a:gd name="connsiteX25" fmla="*/ 977195 w 3646512"/>
                      <a:gd name="connsiteY25" fmla="*/ 4732312 h 4735774"/>
                      <a:gd name="connsiteX26" fmla="*/ 936252 w 3646512"/>
                      <a:gd name="connsiteY26" fmla="*/ 4691369 h 4735774"/>
                      <a:gd name="connsiteX27" fmla="*/ 1004491 w 3646512"/>
                      <a:gd name="connsiteY27" fmla="*/ 4691369 h 4735774"/>
                      <a:gd name="connsiteX28" fmla="*/ 908956 w 3646512"/>
                      <a:gd name="connsiteY28" fmla="*/ 4636778 h 4735774"/>
                      <a:gd name="connsiteX29" fmla="*/ 881661 w 3646512"/>
                      <a:gd name="connsiteY29" fmla="*/ 4554892 h 4735774"/>
                      <a:gd name="connsiteX30" fmla="*/ 868013 w 3646512"/>
                      <a:gd name="connsiteY30" fmla="*/ 4513948 h 4735774"/>
                      <a:gd name="connsiteX31" fmla="*/ 827070 w 3646512"/>
                      <a:gd name="connsiteY31" fmla="*/ 4500300 h 4735774"/>
                      <a:gd name="connsiteX32" fmla="*/ 786127 w 3646512"/>
                      <a:gd name="connsiteY32" fmla="*/ 4473005 h 4735774"/>
                      <a:gd name="connsiteX33" fmla="*/ 731536 w 3646512"/>
                      <a:gd name="connsiteY33" fmla="*/ 4445709 h 4735774"/>
                      <a:gd name="connsiteX34" fmla="*/ 704240 w 3646512"/>
                      <a:gd name="connsiteY34" fmla="*/ 4363823 h 4735774"/>
                      <a:gd name="connsiteX35" fmla="*/ 676944 w 3646512"/>
                      <a:gd name="connsiteY35" fmla="*/ 4240993 h 4735774"/>
                      <a:gd name="connsiteX36" fmla="*/ 636001 w 3646512"/>
                      <a:gd name="connsiteY36" fmla="*/ 4227345 h 4735774"/>
                      <a:gd name="connsiteX37" fmla="*/ 595058 w 3646512"/>
                      <a:gd name="connsiteY37" fmla="*/ 4200050 h 4735774"/>
                      <a:gd name="connsiteX38" fmla="*/ 540467 w 3646512"/>
                      <a:gd name="connsiteY38" fmla="*/ 4118163 h 4735774"/>
                      <a:gd name="connsiteX39" fmla="*/ 499524 w 3646512"/>
                      <a:gd name="connsiteY39" fmla="*/ 4036277 h 4735774"/>
                      <a:gd name="connsiteX40" fmla="*/ 458580 w 3646512"/>
                      <a:gd name="connsiteY40" fmla="*/ 4008981 h 4735774"/>
                      <a:gd name="connsiteX41" fmla="*/ 349398 w 3646512"/>
                      <a:gd name="connsiteY41" fmla="*/ 4104515 h 4735774"/>
                      <a:gd name="connsiteX42" fmla="*/ 335750 w 3646512"/>
                      <a:gd name="connsiteY42" fmla="*/ 4145459 h 4735774"/>
                      <a:gd name="connsiteX43" fmla="*/ 171977 w 3646512"/>
                      <a:gd name="connsiteY43" fmla="*/ 4227345 h 4735774"/>
                      <a:gd name="connsiteX44" fmla="*/ 90091 w 3646512"/>
                      <a:gd name="connsiteY44" fmla="*/ 4309232 h 4735774"/>
                      <a:gd name="connsiteX45" fmla="*/ 8204 w 3646512"/>
                      <a:gd name="connsiteY45" fmla="*/ 4363823 h 4735774"/>
                      <a:gd name="connsiteX46" fmla="*/ 0 w 3646512"/>
                      <a:gd name="connsiteY46" fmla="*/ 4376129 h 473577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</a:cxnLst>
                    <a:rect l="l" t="t" r="r" b="b"/>
                    <a:pathLst>
                      <a:path w="3646512" h="4735774">
                        <a:moveTo>
                          <a:pt x="0" y="0"/>
                        </a:moveTo>
                        <a:lnTo>
                          <a:pt x="2909282" y="0"/>
                        </a:lnTo>
                        <a:lnTo>
                          <a:pt x="2894065" y="8935"/>
                        </a:lnTo>
                        <a:cubicBezTo>
                          <a:pt x="2887455" y="13901"/>
                          <a:pt x="2881058" y="19285"/>
                          <a:pt x="2874234" y="23834"/>
                        </a:cubicBezTo>
                        <a:cubicBezTo>
                          <a:pt x="2858591" y="102048"/>
                          <a:pt x="2865136" y="82975"/>
                          <a:pt x="2887882" y="105721"/>
                        </a:cubicBezTo>
                        <a:cubicBezTo>
                          <a:pt x="2910628" y="128467"/>
                          <a:pt x="2986367" y="142922"/>
                          <a:pt x="3010712" y="160312"/>
                        </a:cubicBezTo>
                        <a:cubicBezTo>
                          <a:pt x="3026418" y="171530"/>
                          <a:pt x="3032931" y="196574"/>
                          <a:pt x="3051655" y="201255"/>
                        </a:cubicBezTo>
                        <a:cubicBezTo>
                          <a:pt x="3109199" y="215641"/>
                          <a:pt x="3169936" y="210354"/>
                          <a:pt x="3229076" y="214903"/>
                        </a:cubicBezTo>
                        <a:cubicBezTo>
                          <a:pt x="3330735" y="282675"/>
                          <a:pt x="3205873" y="195568"/>
                          <a:pt x="3310962" y="283142"/>
                        </a:cubicBezTo>
                        <a:cubicBezTo>
                          <a:pt x="3360768" y="324647"/>
                          <a:pt x="3348777" y="294716"/>
                          <a:pt x="3392849" y="351380"/>
                        </a:cubicBezTo>
                        <a:cubicBezTo>
                          <a:pt x="3412989" y="377275"/>
                          <a:pt x="3416318" y="422893"/>
                          <a:pt x="3447440" y="433267"/>
                        </a:cubicBezTo>
                        <a:cubicBezTo>
                          <a:pt x="3474736" y="442366"/>
                          <a:pt x="3505387" y="444603"/>
                          <a:pt x="3529327" y="460563"/>
                        </a:cubicBezTo>
                        <a:cubicBezTo>
                          <a:pt x="3611451" y="515313"/>
                          <a:pt x="3588724" y="508105"/>
                          <a:pt x="3630037" y="521539"/>
                        </a:cubicBezTo>
                        <a:lnTo>
                          <a:pt x="3646512" y="526948"/>
                        </a:lnTo>
                        <a:lnTo>
                          <a:pt x="3646512" y="3351752"/>
                        </a:lnTo>
                        <a:lnTo>
                          <a:pt x="3619426" y="3345790"/>
                        </a:lnTo>
                        <a:cubicBezTo>
                          <a:pt x="3601974" y="3343087"/>
                          <a:pt x="3585055" y="3341378"/>
                          <a:pt x="3570270" y="3340241"/>
                        </a:cubicBezTo>
                        <a:cubicBezTo>
                          <a:pt x="3511130" y="3335692"/>
                          <a:pt x="3477805" y="3352865"/>
                          <a:pt x="3392849" y="3381184"/>
                        </a:cubicBezTo>
                        <a:cubicBezTo>
                          <a:pt x="3389327" y="3384706"/>
                          <a:pt x="3312161" y="3445596"/>
                          <a:pt x="3324610" y="3476718"/>
                        </a:cubicBezTo>
                        <a:cubicBezTo>
                          <a:pt x="3330702" y="3491947"/>
                          <a:pt x="3350564" y="3497352"/>
                          <a:pt x="3365553" y="3504014"/>
                        </a:cubicBezTo>
                        <a:cubicBezTo>
                          <a:pt x="3450404" y="3541725"/>
                          <a:pt x="3483022" y="3534867"/>
                          <a:pt x="3583918" y="3544957"/>
                        </a:cubicBezTo>
                        <a:cubicBezTo>
                          <a:pt x="3602115" y="3549506"/>
                          <a:pt x="3620474" y="3553452"/>
                          <a:pt x="3638509" y="3558605"/>
                        </a:cubicBezTo>
                        <a:lnTo>
                          <a:pt x="3646512" y="3561886"/>
                        </a:lnTo>
                        <a:lnTo>
                          <a:pt x="3646512" y="4735774"/>
                        </a:lnTo>
                        <a:lnTo>
                          <a:pt x="982388" y="4735774"/>
                        </a:lnTo>
                        <a:lnTo>
                          <a:pt x="977195" y="4732312"/>
                        </a:lnTo>
                        <a:cubicBezTo>
                          <a:pt x="932467" y="4687584"/>
                          <a:pt x="970438" y="4691369"/>
                          <a:pt x="936252" y="4691369"/>
                        </a:cubicBezTo>
                        <a:lnTo>
                          <a:pt x="1004491" y="4691369"/>
                        </a:lnTo>
                        <a:cubicBezTo>
                          <a:pt x="940949" y="4678660"/>
                          <a:pt x="934425" y="4694083"/>
                          <a:pt x="908956" y="4636778"/>
                        </a:cubicBezTo>
                        <a:cubicBezTo>
                          <a:pt x="897271" y="4610486"/>
                          <a:pt x="890759" y="4582187"/>
                          <a:pt x="881661" y="4554892"/>
                        </a:cubicBezTo>
                        <a:cubicBezTo>
                          <a:pt x="877112" y="4541244"/>
                          <a:pt x="881661" y="4518497"/>
                          <a:pt x="868013" y="4513948"/>
                        </a:cubicBezTo>
                        <a:cubicBezTo>
                          <a:pt x="854365" y="4509399"/>
                          <a:pt x="839937" y="4506734"/>
                          <a:pt x="827070" y="4500300"/>
                        </a:cubicBezTo>
                        <a:cubicBezTo>
                          <a:pt x="812399" y="4492965"/>
                          <a:pt x="800368" y="4481143"/>
                          <a:pt x="786127" y="4473005"/>
                        </a:cubicBezTo>
                        <a:cubicBezTo>
                          <a:pt x="768463" y="4462911"/>
                          <a:pt x="749733" y="4454808"/>
                          <a:pt x="731536" y="4445709"/>
                        </a:cubicBezTo>
                        <a:cubicBezTo>
                          <a:pt x="722437" y="4418414"/>
                          <a:pt x="710482" y="4391910"/>
                          <a:pt x="704240" y="4363823"/>
                        </a:cubicBezTo>
                        <a:cubicBezTo>
                          <a:pt x="695141" y="4322880"/>
                          <a:pt x="695701" y="4278507"/>
                          <a:pt x="676944" y="4240993"/>
                        </a:cubicBezTo>
                        <a:cubicBezTo>
                          <a:pt x="670510" y="4228126"/>
                          <a:pt x="648868" y="4233779"/>
                          <a:pt x="636001" y="4227345"/>
                        </a:cubicBezTo>
                        <a:cubicBezTo>
                          <a:pt x="621330" y="4220010"/>
                          <a:pt x="608706" y="4209148"/>
                          <a:pt x="595058" y="4200050"/>
                        </a:cubicBezTo>
                        <a:cubicBezTo>
                          <a:pt x="576861" y="4172754"/>
                          <a:pt x="550841" y="4149285"/>
                          <a:pt x="540467" y="4118163"/>
                        </a:cubicBezTo>
                        <a:cubicBezTo>
                          <a:pt x="529367" y="4084864"/>
                          <a:pt x="525979" y="4062732"/>
                          <a:pt x="499524" y="4036277"/>
                        </a:cubicBezTo>
                        <a:cubicBezTo>
                          <a:pt x="487925" y="4024678"/>
                          <a:pt x="472228" y="4018080"/>
                          <a:pt x="458580" y="4008981"/>
                        </a:cubicBezTo>
                        <a:cubicBezTo>
                          <a:pt x="363046" y="4072671"/>
                          <a:pt x="394891" y="4036277"/>
                          <a:pt x="349398" y="4104515"/>
                        </a:cubicBezTo>
                        <a:cubicBezTo>
                          <a:pt x="344849" y="4118163"/>
                          <a:pt x="347457" y="4137097"/>
                          <a:pt x="335750" y="4145459"/>
                        </a:cubicBezTo>
                        <a:cubicBezTo>
                          <a:pt x="180352" y="4256458"/>
                          <a:pt x="326136" y="4073184"/>
                          <a:pt x="171977" y="4227345"/>
                        </a:cubicBezTo>
                        <a:cubicBezTo>
                          <a:pt x="144682" y="4254641"/>
                          <a:pt x="122210" y="4287820"/>
                          <a:pt x="90091" y="4309232"/>
                        </a:cubicBezTo>
                        <a:lnTo>
                          <a:pt x="8204" y="4363823"/>
                        </a:lnTo>
                        <a:lnTo>
                          <a:pt x="0" y="4376129"/>
                        </a:lnTo>
                        <a:close/>
                      </a:path>
                    </a:pathLst>
                  </a:custGeom>
                  <a:blipFill dpi="0" rotWithShape="1">
                    <a:blip r:embed="rId6">
                      <a:alphaModFix amt="50000"/>
                    </a:blip>
                    <a:srcRect/>
                    <a:stretch>
                      <a:fillRect/>
                    </a:stretch>
                  </a:blipFill>
                  <a:ln>
                    <a:noFill/>
                  </a:ln>
                  <a:effectLst>
                    <a:softEdge rad="127000"/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</p:grpSp>
          </p:grpSp>
        </p:grpSp>
        <p:sp>
          <p:nvSpPr>
            <p:cNvPr id="9" name="Скругленный прямоугольник 8"/>
            <p:cNvSpPr/>
            <p:nvPr/>
          </p:nvSpPr>
          <p:spPr>
            <a:xfrm rot="18783400">
              <a:off x="5102292" y="2622570"/>
              <a:ext cx="508234" cy="6056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  <a:effectLst>
              <a:outerShdw blurRad="127000" dist="508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582007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Дурацкий смех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279685" y="6017525"/>
            <a:ext cx="609600" cy="6096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7" name="Picture 6" descr="https://ianimal.ru/wp-content/uploads/2011/02/ant-lion02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9" t="32374" r="59891" b="27794"/>
          <a:stretch/>
        </p:blipFill>
        <p:spPr bwMode="auto">
          <a:xfrm>
            <a:off x="6277359" y="1957311"/>
            <a:ext cx="2307126" cy="1362974"/>
          </a:xfrm>
          <a:prstGeom prst="rect">
            <a:avLst/>
          </a:prstGeom>
          <a:noFill/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/>
          <a:srcRect l="65945" t="65440"/>
          <a:stretch/>
        </p:blipFill>
        <p:spPr>
          <a:xfrm>
            <a:off x="4544705" y="3320285"/>
            <a:ext cx="3548418" cy="206905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6" name="Скругленный прямоугольник 15"/>
          <p:cNvSpPr/>
          <p:nvPr/>
        </p:nvSpPr>
        <p:spPr>
          <a:xfrm rot="21157325">
            <a:off x="4776902" y="5060120"/>
            <a:ext cx="745392" cy="61234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28111" y="256816"/>
            <a:ext cx="2404344" cy="181426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9" name="Овал 8"/>
          <p:cNvSpPr/>
          <p:nvPr/>
        </p:nvSpPr>
        <p:spPr>
          <a:xfrm>
            <a:off x="4408099" y="5477773"/>
            <a:ext cx="864000" cy="864000"/>
          </a:xfrm>
          <a:prstGeom prst="ellipse">
            <a:avLst/>
          </a:prstGeom>
          <a:noFill/>
          <a:ln w="38100">
            <a:solidFill>
              <a:srgbClr val="7C6835"/>
            </a:solidFill>
          </a:ln>
          <a:effectLst>
            <a:glow rad="101600">
              <a:srgbClr val="F4E0BD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5844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audio>
              <p:cMediaNode vol="16667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pic>
        <p:nvPicPr>
          <p:cNvPr id="7" name="Picture 6" descr="https://ianimal.ru/wp-content/uploads/2011/02/ant-lion0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9" t="32374" r="59891" b="27794"/>
          <a:stretch/>
        </p:blipFill>
        <p:spPr bwMode="auto">
          <a:xfrm>
            <a:off x="6277359" y="1957311"/>
            <a:ext cx="2307126" cy="1362974"/>
          </a:xfrm>
          <a:prstGeom prst="rect">
            <a:avLst/>
          </a:prstGeom>
          <a:noFill/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65945" t="65440"/>
          <a:stretch/>
        </p:blipFill>
        <p:spPr>
          <a:xfrm>
            <a:off x="4544705" y="3320285"/>
            <a:ext cx="3548418" cy="206905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Picture 6" descr="https://ianimal.ru/wp-content/uploads/2011/02/ant-lion0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9" t="32374" r="59891" b="27794"/>
          <a:stretch/>
        </p:blipFill>
        <p:spPr bwMode="auto">
          <a:xfrm>
            <a:off x="371959" y="2479730"/>
            <a:ext cx="2522065" cy="2175188"/>
          </a:xfrm>
          <a:prstGeom prst="rect">
            <a:avLst/>
          </a:prstGeom>
          <a:noFill/>
          <a:effectLst>
            <a:softEdge rad="508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6" descr="https://thumbs.dreamstime.com/b/%D1%84%D0%BE%D1%80%D0%BC%D0%B8%D1%80%D0%BE%D0%B2%D0%B0%D1%82%D1%8C-%D0%B2%D0%B5%D1%80%D0%B5%D0%B2%D0%BE%D1%87%D0%BA%D1%83-%D0%BF%D0%B8%D1%81%D1%8C%D0%BC%D0%B0-g-7024938.jp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6486">
            <a:off x="1420059" y="3320285"/>
            <a:ext cx="837704" cy="675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8" descr="https://thumbs.dreamstime.com/z/%D0%B2%D0%B5%D1%80%D0%B5%D0%B2%D0%BE%D1%87%D0%BA%D0%B0-%D1%84%D0%BE%D1%80%D0%BC%D0%B8%D1%80%D1%83%D1%8F-%D0%BF%D0%B8%D1%81%D1%8C%D0%BC%D0%B0-c-7025116.jpg"/>
          <p:cNvPicPr>
            <a:picLocks noChangeAspect="1" noChangeArrowheads="1"/>
          </p:cNvPicPr>
          <p:nvPr/>
        </p:nvPicPr>
        <p:blipFill rotWithShape="1">
          <a:blip r:embed="rId6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831"/>
          <a:stretch/>
        </p:blipFill>
        <p:spPr bwMode="auto">
          <a:xfrm rot="9033968">
            <a:off x="998808" y="3261829"/>
            <a:ext cx="791626" cy="6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s://st2.depositphotos.com/1377864/6331/i/950/depositphotos_63313929-stock-photo-ship-rope-and-knot.jpg"/>
          <p:cNvPicPr>
            <a:picLocks noChangeAspect="1" noChangeArrowheads="1"/>
          </p:cNvPicPr>
          <p:nvPr/>
        </p:nvPicPr>
        <p:blipFill rotWithShape="1">
          <a:blip r:embed="rId7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466" b="99267" l="0" r="99316">
                        <a14:backgroundMark x1="27957" y1="75513" x2="27957" y2="75513"/>
                        <a14:backgroundMark x1="31378" y1="73460" x2="31378" y2="73460"/>
                        <a14:backgroundMark x1="38416" y1="79765" x2="38416" y2="79765"/>
                        <a14:backgroundMark x1="43597" y1="79765" x2="43597" y2="79765"/>
                        <a14:backgroundMark x1="69110" y1="95161" x2="69110" y2="95161"/>
                        <a14:backgroundMark x1="70674" y1="97507" x2="70674" y2="97507"/>
                        <a14:backgroundMark x1="72923" y1="97801" x2="72923" y2="97801"/>
                        <a14:backgroundMark x1="50049" y1="68328" x2="50049" y2="68328"/>
                        <a14:backgroundMark x1="50049" y1="66862" x2="50049" y2="66862"/>
                        <a14:backgroundMark x1="51613" y1="67155" x2="51613" y2="67155"/>
                        <a14:backgroundMark x1="57674" y1="76100" x2="57674" y2="76100"/>
                        <a14:backgroundMark x1="60313" y1="73167" x2="60313" y2="73167"/>
                        <a14:backgroundMark x1="55230" y1="76246" x2="55230" y2="76246"/>
                        <a14:backgroundMark x1="19355" y1="62610" x2="19355" y2="62610"/>
                        <a14:backgroundMark x1="17498" y1="64663" x2="17498" y2="64663"/>
                        <a14:backgroundMark x1="21505" y1="62903" x2="21505" y2="62903"/>
                        <a14:backgroundMark x1="12512" y1="75220" x2="12512" y2="75220"/>
                        <a14:backgroundMark x1="12903" y1="72287" x2="12903" y2="72287"/>
                        <a14:backgroundMark x1="34800" y1="52639" x2="34800" y2="52639"/>
                        <a14:backgroundMark x1="46823" y1="66569" x2="46823" y2="66569"/>
                        <a14:backgroundMark x1="58847" y1="75220" x2="58847" y2="75220"/>
                        <a14:backgroundMark x1="55816" y1="77419" x2="55816" y2="77419"/>
                        <a14:backgroundMark x1="75758" y1="87537" x2="75758" y2="87537"/>
                        <a14:backgroundMark x1="15934" y1="65103" x2="15934" y2="65103"/>
                        <a14:backgroundMark x1="30987" y1="25367" x2="30987" y2="25367"/>
                      </a14:backgroundRemoval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" b="14278"/>
          <a:stretch/>
        </p:blipFill>
        <p:spPr bwMode="auto">
          <a:xfrm>
            <a:off x="1098136" y="3480364"/>
            <a:ext cx="879869" cy="502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28111" y="256816"/>
            <a:ext cx="2404344" cy="181426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3" name="Овал 12"/>
          <p:cNvSpPr/>
          <p:nvPr/>
        </p:nvSpPr>
        <p:spPr>
          <a:xfrm>
            <a:off x="4408099" y="5477773"/>
            <a:ext cx="864000" cy="864000"/>
          </a:xfrm>
          <a:prstGeom prst="ellipse">
            <a:avLst/>
          </a:prstGeom>
          <a:noFill/>
          <a:ln w="38100">
            <a:solidFill>
              <a:srgbClr val="7C6835"/>
            </a:solidFill>
          </a:ln>
          <a:effectLst>
            <a:glow rad="101600">
              <a:srgbClr val="F4E0BD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9844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push.wav"/>
          </p:stSnd>
        </p:sndAc>
      </p:transition>
    </mc:Choice>
    <mc:Fallback xmlns="">
      <p:transition spd="med">
        <p:fade/>
        <p:sndAc>
          <p:stSnd>
            <p:snd r:embed="rId10" name="pus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2" r="972"/>
          <a:stretch/>
        </p:blipFill>
        <p:spPr>
          <a:xfrm flipV="1">
            <a:off x="0" y="0"/>
            <a:ext cx="9143999" cy="6857999"/>
          </a:xfrm>
          <a:prstGeom prst="rect">
            <a:avLst/>
          </a:prstGeom>
          <a:effectLst/>
        </p:spPr>
      </p:pic>
      <p:pic>
        <p:nvPicPr>
          <p:cNvPr id="4" name="Picture 4" descr="https://st.depositphotos.com/1314526/4250/v/950/depositphotos_42507861-stock-illustration-rope-alphabet.jpg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987" b="49007" l="5224" r="55970">
                        <a14:backgroundMark x1="22388" y1="28146" x2="22388" y2="28146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2281" b="51723"/>
          <a:stretch/>
        </p:blipFill>
        <p:spPr bwMode="auto">
          <a:xfrm>
            <a:off x="1018182" y="856357"/>
            <a:ext cx="1232799" cy="1161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st.depositphotos.com/1000519/1604/v/950/depositphotos_16040957-stock-illustration-rope-alphabet-letter-p.jpg"/>
          <p:cNvPicPr>
            <a:picLocks noChangeAspect="1" noChangeArrowheads="1"/>
          </p:cNvPicPr>
          <p:nvPr/>
        </p:nvPicPr>
        <p:blipFill rotWithShape="1">
          <a:blip r:embed="rId5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985" b="77612" l="5672" r="59104"/>
                    </a14:imgEffect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1945" b="26332"/>
          <a:stretch/>
        </p:blipFill>
        <p:spPr bwMode="auto">
          <a:xfrm>
            <a:off x="348574" y="846435"/>
            <a:ext cx="1100779" cy="1396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 descr="https://st.depositphotos.com/1314526/4250/v/950/depositphotos_42507959-stock-illustration-rope-alphabet.jpg"/>
          <p:cNvPicPr>
            <a:picLocks noChangeAspect="1" noChangeArrowheads="1"/>
          </p:cNvPicPr>
          <p:nvPr/>
        </p:nvPicPr>
        <p:blipFill rotWithShape="1">
          <a:blip r:embed="rId7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109" b="50259" l="5831" r="52770"/>
                    </a14:imgEffect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1166" b="50168"/>
          <a:stretch/>
        </p:blipFill>
        <p:spPr bwMode="auto">
          <a:xfrm>
            <a:off x="2028360" y="846435"/>
            <a:ext cx="1217398" cy="1161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s://st.depositphotos.com/1000519/1604/v/950/depositphotos_16040957-stock-illustration-rope-alphabet-letter-p.jpg"/>
          <p:cNvPicPr>
            <a:picLocks noChangeAspect="1" noChangeArrowheads="1"/>
          </p:cNvPicPr>
          <p:nvPr/>
        </p:nvPicPr>
        <p:blipFill rotWithShape="1">
          <a:blip r:embed="rId5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985" b="77612" l="5672" r="59104"/>
                    </a14:imgEffect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1945" b="26332"/>
          <a:stretch/>
        </p:blipFill>
        <p:spPr bwMode="auto">
          <a:xfrm>
            <a:off x="4395042" y="846435"/>
            <a:ext cx="1159121" cy="1470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https://st.depositphotos.com/1314526/4250/v/950/depositphotos_42507861-stock-illustration-rope-alphabet.jpg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987" b="49007" l="5224" r="55970">
                        <a14:backgroundMark x1="22388" y1="28146" x2="22388" y2="28146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2281" b="51723"/>
          <a:stretch/>
        </p:blipFill>
        <p:spPr bwMode="auto">
          <a:xfrm>
            <a:off x="7180170" y="879494"/>
            <a:ext cx="1239212" cy="1167615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2" descr="https://st.depositphotos.com/1314526/4250/v/950/depositphotos_42508075-stock-illustration-rope-alphabet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49804" b="97647" l="4857" r="52539"/>
                    </a14:imgEffect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9828" r="48407"/>
          <a:stretch/>
        </p:blipFill>
        <p:spPr bwMode="auto">
          <a:xfrm>
            <a:off x="1601735" y="2905824"/>
            <a:ext cx="1080020" cy="1183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2" descr="https://st.depositphotos.com/1314526/4250/v/950/depositphotos_42507959-stock-illustration-rope-alphabet.jpg"/>
          <p:cNvPicPr>
            <a:picLocks noChangeAspect="1" noChangeArrowheads="1"/>
          </p:cNvPicPr>
          <p:nvPr/>
        </p:nvPicPr>
        <p:blipFill rotWithShape="1">
          <a:blip r:embed="rId7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109" b="50259" l="5831" r="52770"/>
                    </a14:imgEffect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1166" b="50168"/>
          <a:stretch/>
        </p:blipFill>
        <p:spPr bwMode="auto">
          <a:xfrm>
            <a:off x="6263065" y="879494"/>
            <a:ext cx="1193149" cy="1138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s://st.depositphotos.com/1000519/1604/v/950/depositphotos_16040957-stock-illustration-rope-alphabet-letter-p.jpg"/>
          <p:cNvPicPr>
            <a:picLocks noChangeAspect="1" noChangeArrowheads="1"/>
          </p:cNvPicPr>
          <p:nvPr/>
        </p:nvPicPr>
        <p:blipFill rotWithShape="1">
          <a:blip r:embed="rId5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985" b="77612" l="5672" r="59104"/>
                    </a14:imgEffect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1945" b="26332"/>
          <a:stretch/>
        </p:blipFill>
        <p:spPr bwMode="auto">
          <a:xfrm>
            <a:off x="2493736" y="2882316"/>
            <a:ext cx="1147065" cy="1455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https://st.depositphotos.com/1314526/4250/v/950/depositphotos_42507861-stock-illustration-rope-alphabet.jpg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987" b="49007" l="5224" r="55970">
                        <a14:backgroundMark x1="22388" y1="28146" x2="22388" y2="28146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2281" b="51723"/>
          <a:stretch/>
        </p:blipFill>
        <p:spPr bwMode="auto">
          <a:xfrm>
            <a:off x="5217132" y="2855286"/>
            <a:ext cx="1249898" cy="1177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https://st.depositphotos.com/1314526/4250/v/950/depositphotos_42507861-stock-illustration-rope-alphabet.jpg"/>
          <p:cNvPicPr>
            <a:picLocks noChangeAspect="1" noChangeArrowheads="1"/>
          </p:cNvPicPr>
          <p:nvPr/>
        </p:nvPicPr>
        <p:blipFill rotWithShape="1">
          <a:blip r:embed="rId11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6689" b="96026" l="5224" r="54478"/>
                    </a14:imgEffect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7441" r="47677"/>
          <a:stretch/>
        </p:blipFill>
        <p:spPr bwMode="auto">
          <a:xfrm>
            <a:off x="4120588" y="2794840"/>
            <a:ext cx="1241706" cy="1405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https://st.depositphotos.com/1314526/4250/v/950/depositphotos_42507861-stock-illustration-rope-alphabet.jpg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987" b="49007" l="5224" r="55970">
                        <a14:backgroundMark x1="22388" y1="28146" x2="22388" y2="28146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2281" b="51723"/>
          <a:stretch/>
        </p:blipFill>
        <p:spPr bwMode="auto">
          <a:xfrm>
            <a:off x="3305073" y="2882316"/>
            <a:ext cx="1192523" cy="1123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6" descr="https://thumbs.dreamstime.com/b/%D0%B0-%D1%84%D0%B0%D0%B2%D0%B8%D1%82-%D0%B2%D0%B5%D1%80%D0%B5%D0%B2%D0%BE%D1%87%D0%BA%D0%B8-%D0%B8-%D1%8E%D1%81%D1%82%D1%80%D0%B0%D1%86%D0%B8%D1%8F-38945880.jpg"/>
          <p:cNvPicPr>
            <a:picLocks noChangeAspect="1" noChangeArrowheads="1"/>
          </p:cNvPicPr>
          <p:nvPr/>
        </p:nvPicPr>
        <p:blipFill rotWithShape="1">
          <a:blip r:embed="rId12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3137" b="56471" l="54185" r="94714"/>
                    </a14:imgEffect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488" b="43017"/>
          <a:stretch/>
        </p:blipFill>
        <p:spPr bwMode="auto">
          <a:xfrm>
            <a:off x="5482467" y="831584"/>
            <a:ext cx="1175571" cy="1588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2" descr="https://st.depositphotos.com/1314526/4250/v/950/depositphotos_42507959-stock-illustration-rope-alphabet.jpg"/>
          <p:cNvPicPr>
            <a:picLocks noChangeAspect="1" noChangeArrowheads="1"/>
          </p:cNvPicPr>
          <p:nvPr/>
        </p:nvPicPr>
        <p:blipFill rotWithShape="1">
          <a:blip r:embed="rId7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109" b="50259" l="5831" r="52770"/>
                    </a14:imgEffect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1166" b="50168"/>
          <a:stretch/>
        </p:blipFill>
        <p:spPr bwMode="auto">
          <a:xfrm>
            <a:off x="4395042" y="4883076"/>
            <a:ext cx="1176134" cy="1122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https://st.depositphotos.com/1000519/1604/v/950/depositphotos_16040957-stock-illustration-rope-alphabet-letter-p.jpg"/>
          <p:cNvPicPr>
            <a:picLocks noChangeAspect="1" noChangeArrowheads="1"/>
          </p:cNvPicPr>
          <p:nvPr/>
        </p:nvPicPr>
        <p:blipFill rotWithShape="1">
          <a:blip r:embed="rId5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985" b="77612" l="5672" r="59104"/>
                    </a14:imgEffect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1945" b="26332"/>
          <a:stretch/>
        </p:blipFill>
        <p:spPr bwMode="auto">
          <a:xfrm>
            <a:off x="5262520" y="4852600"/>
            <a:ext cx="1159121" cy="1470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https://st.depositphotos.com/1314526/4250/v/950/depositphotos_42507861-stock-illustration-rope-alphabet.jpg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987" b="49007" l="5224" r="55970">
                        <a14:backgroundMark x1="22388" y1="28146" x2="22388" y2="28146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2281" b="51723"/>
          <a:stretch/>
        </p:blipFill>
        <p:spPr bwMode="auto">
          <a:xfrm>
            <a:off x="6055948" y="4815158"/>
            <a:ext cx="1254099" cy="1181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4" descr="https://st.depositphotos.com/1314526/4250/v/950/depositphotos_42507897-stock-illustration-rope-alphabet.jpg"/>
          <p:cNvPicPr>
            <a:picLocks noChangeAspect="1" noChangeArrowheads="1"/>
          </p:cNvPicPr>
          <p:nvPr/>
        </p:nvPicPr>
        <p:blipFill rotWithShape="1">
          <a:blip r:embed="rId14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46237" b="98656" l="11747" r="56024">
                        <a14:backgroundMark x1="18675" y1="71774" x2="18675" y2="71774"/>
                        <a14:backgroundMark x1="23193" y1="72312" x2="23193" y2="72312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58" t="46374" r="46301" b="3302"/>
          <a:stretch/>
        </p:blipFill>
        <p:spPr bwMode="auto">
          <a:xfrm>
            <a:off x="7364654" y="4815158"/>
            <a:ext cx="860330" cy="1138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6" descr="https://thumbs.dreamstime.com/b/%D0%B0-%D1%84%D0%B0%D0%B2%D0%B8%D1%82-%D0%B2%D0%B5%D1%80%D0%B5%D0%B2%D0%BE%D1%87%D0%BA%D0%B8-%D0%B8-%D1%8E%D1%81%D1%82%D1%80%D0%B0%D1%86%D0%B8%D1%8F-38945880.jpg"/>
          <p:cNvPicPr>
            <a:picLocks noChangeAspect="1" noChangeArrowheads="1"/>
          </p:cNvPicPr>
          <p:nvPr/>
        </p:nvPicPr>
        <p:blipFill rotWithShape="1">
          <a:blip r:embed="rId12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3137" b="56471" l="54185" r="94714"/>
                    </a14:imgEffect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488" b="43017"/>
          <a:stretch/>
        </p:blipFill>
        <p:spPr bwMode="auto">
          <a:xfrm>
            <a:off x="506241" y="4793967"/>
            <a:ext cx="1175571" cy="1588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https://st.depositphotos.com/1000519/1604/v/950/depositphotos_16040957-stock-illustration-rope-alphabet-letter-p.jpg"/>
          <p:cNvPicPr>
            <a:picLocks noChangeAspect="1" noChangeArrowheads="1"/>
          </p:cNvPicPr>
          <p:nvPr/>
        </p:nvPicPr>
        <p:blipFill rotWithShape="1">
          <a:blip r:embed="rId5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985" b="77612" l="5672" r="59104"/>
                    </a14:imgEffect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1945" b="26332"/>
          <a:stretch/>
        </p:blipFill>
        <p:spPr bwMode="auto">
          <a:xfrm>
            <a:off x="1272543" y="4815158"/>
            <a:ext cx="1159121" cy="1470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" descr="https://st.depositphotos.com/1314526/4250/v/950/depositphotos_42507861-stock-illustration-rope-alphabet.jpg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987" b="49007" l="5224" r="55970">
                        <a14:backgroundMark x1="22388" y1="28146" x2="22388" y2="28146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2281" b="51723"/>
          <a:stretch/>
        </p:blipFill>
        <p:spPr bwMode="auto">
          <a:xfrm>
            <a:off x="2160949" y="4801616"/>
            <a:ext cx="1249898" cy="1177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11022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2" r="972"/>
          <a:stretch/>
        </p:blipFill>
        <p:spPr>
          <a:xfrm>
            <a:off x="0" y="0"/>
            <a:ext cx="9143999" cy="6858000"/>
          </a:xfrm>
          <a:prstGeom prst="rect">
            <a:avLst/>
          </a:prstGeom>
          <a:effectLst/>
        </p:spPr>
      </p:pic>
      <p:pic>
        <p:nvPicPr>
          <p:cNvPr id="4" name="Picture 4" descr="https://st.depositphotos.com/1314526/4250/v/950/depositphotos_42507861-stock-illustration-rope-alphabet.jpg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987" b="49007" l="5224" r="55970">
                        <a14:backgroundMark x1="22388" y1="28146" x2="22388" y2="28146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2281" b="51723"/>
          <a:stretch/>
        </p:blipFill>
        <p:spPr bwMode="auto">
          <a:xfrm>
            <a:off x="3689499" y="710001"/>
            <a:ext cx="1123620" cy="1058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st.depositphotos.com/1000519/1604/v/950/depositphotos_16040957-stock-illustration-rope-alphabet-letter-p.jpg"/>
          <p:cNvPicPr>
            <a:picLocks noChangeAspect="1" noChangeArrowheads="1"/>
          </p:cNvPicPr>
          <p:nvPr/>
        </p:nvPicPr>
        <p:blipFill rotWithShape="1">
          <a:blip r:embed="rId5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985" b="77612" l="5672" r="59104"/>
                    </a14:imgEffect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1945" b="26332"/>
          <a:stretch/>
        </p:blipFill>
        <p:spPr bwMode="auto">
          <a:xfrm>
            <a:off x="1914394" y="666856"/>
            <a:ext cx="1023238" cy="1298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 descr="https://st.depositphotos.com/1314526/4250/v/950/depositphotos_42507959-stock-illustration-rope-alphabet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109" b="50259" l="5831" r="52770"/>
                    </a14:imgEffect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1166" b="50168"/>
          <a:stretch/>
        </p:blipFill>
        <p:spPr bwMode="auto">
          <a:xfrm>
            <a:off x="2776031" y="669311"/>
            <a:ext cx="1141667" cy="1089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4" descr="https://st.depositphotos.com/1314526/4250/v/950/depositphotos_42507897-stock-illustration-rope-alphabet.jpg"/>
          <p:cNvPicPr>
            <a:picLocks noChangeAspect="1" noChangeArrowheads="1"/>
          </p:cNvPicPr>
          <p:nvPr/>
        </p:nvPicPr>
        <p:blipFill rotWithShape="1">
          <a:blip r:embed="rId9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46237" b="98656" l="11747" r="56024">
                        <a14:backgroundMark x1="18675" y1="71774" x2="18675" y2="71774"/>
                        <a14:backgroundMark x1="23193" y1="72312" x2="23193" y2="72312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58" t="46374" r="46301" b="3302"/>
          <a:stretch/>
        </p:blipFill>
        <p:spPr bwMode="auto">
          <a:xfrm>
            <a:off x="576942" y="748258"/>
            <a:ext cx="808406" cy="1069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s://st.depositphotos.com/1000519/1604/v/950/depositphotos_16040957-stock-illustration-rope-alphabet-letter-p.jpg"/>
          <p:cNvPicPr>
            <a:picLocks noChangeAspect="1" noChangeArrowheads="1"/>
          </p:cNvPicPr>
          <p:nvPr/>
        </p:nvPicPr>
        <p:blipFill rotWithShape="1">
          <a:blip r:embed="rId5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985" b="77612" l="5672" r="59104"/>
                    </a14:imgEffect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1945" b="26332"/>
          <a:stretch/>
        </p:blipFill>
        <p:spPr bwMode="auto">
          <a:xfrm>
            <a:off x="5436772" y="2064291"/>
            <a:ext cx="1075468" cy="1364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https://st.depositphotos.com/1314526/4250/v/950/depositphotos_42507861-stock-illustration-rope-alphabe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987" b="49007" l="5224" r="55970">
                        <a14:backgroundMark x1="22388" y1="28146" x2="22388" y2="28146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2281" b="51723"/>
          <a:stretch/>
        </p:blipFill>
        <p:spPr bwMode="auto">
          <a:xfrm>
            <a:off x="7166688" y="2113962"/>
            <a:ext cx="1100298" cy="1036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2" descr="https://st.depositphotos.com/1314526/4250/v/950/depositphotos_42508075-stock-illustration-rope-alphabet.jpg"/>
          <p:cNvPicPr>
            <a:picLocks noChangeAspect="1" noChangeArrowheads="1"/>
          </p:cNvPicPr>
          <p:nvPr/>
        </p:nvPicPr>
        <p:blipFill rotWithShape="1">
          <a:blip r:embed="rId11" cstate="print">
            <a:duotone>
              <a:prstClr val="black"/>
              <a:srgbClr val="7030A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49804" b="97647" l="4857" r="52539"/>
                    </a14:imgEffect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9828" r="48407"/>
          <a:stretch/>
        </p:blipFill>
        <p:spPr bwMode="auto">
          <a:xfrm>
            <a:off x="1720197" y="5217029"/>
            <a:ext cx="1025675" cy="1123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2" descr="https://st.depositphotos.com/1314526/4250/v/950/depositphotos_42507959-stock-illustration-rope-alphabet.jpg"/>
          <p:cNvPicPr>
            <a:picLocks noChangeAspect="1" noChangeArrowheads="1"/>
          </p:cNvPicPr>
          <p:nvPr/>
        </p:nvPicPr>
        <p:blipFill rotWithShape="1">
          <a:blip r:embed="rId7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109" b="50259" l="5831" r="52770"/>
                    </a14:imgEffect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1166" b="50168"/>
          <a:stretch/>
        </p:blipFill>
        <p:spPr bwMode="auto">
          <a:xfrm>
            <a:off x="3630344" y="2108113"/>
            <a:ext cx="1106893" cy="1056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s://st.depositphotos.com/1000519/1604/v/950/depositphotos_16040957-stock-illustration-rope-alphabet-letter-p.jpg"/>
          <p:cNvPicPr>
            <a:picLocks noChangeAspect="1" noChangeArrowheads="1"/>
          </p:cNvPicPr>
          <p:nvPr/>
        </p:nvPicPr>
        <p:blipFill rotWithShape="1">
          <a:blip r:embed="rId5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985" b="77612" l="5672" r="59104"/>
                    </a14:imgEffect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1945" b="26332"/>
          <a:stretch/>
        </p:blipFill>
        <p:spPr bwMode="auto">
          <a:xfrm>
            <a:off x="3476921" y="5119347"/>
            <a:ext cx="1072981" cy="1361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https://st.depositphotos.com/1314526/4250/v/950/depositphotos_42507861-stock-illustration-rope-alphabet.jpg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987" b="49007" l="5224" r="55970">
                        <a14:backgroundMark x1="22388" y1="28146" x2="22388" y2="28146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2281" b="51723"/>
          <a:stretch/>
        </p:blipFill>
        <p:spPr bwMode="auto">
          <a:xfrm>
            <a:off x="6322518" y="5135397"/>
            <a:ext cx="1158828" cy="1091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https://st.depositphotos.com/1314526/4250/v/950/depositphotos_42507861-stock-illustration-rope-alphabe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987" b="49007" l="5224" r="55970">
                        <a14:backgroundMark x1="22388" y1="28146" x2="22388" y2="28146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2281" b="51723"/>
          <a:stretch/>
        </p:blipFill>
        <p:spPr bwMode="auto">
          <a:xfrm>
            <a:off x="4257872" y="5099832"/>
            <a:ext cx="1217284" cy="1146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8" descr="https://st.depositphotos.com/1000519/1604/v/950/depositphotos_16040949-stock-illustration-rope-alphabet-letter-o.jpg"/>
          <p:cNvPicPr>
            <a:picLocks noChangeAspect="1" noChangeArrowheads="1"/>
          </p:cNvPicPr>
          <p:nvPr/>
        </p:nvPicPr>
        <p:blipFill rotWithShape="1">
          <a:blip r:embed="rId1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9295" b="88462" l="11859" r="57692">
                        <a14:backgroundMark x1="34936" y1="55449" x2="34936" y2="55449"/>
                        <a14:backgroundMark x1="37500" y1="25962" x2="37500" y2="25962"/>
                        <a14:backgroundMark x1="31090" y1="41026" x2="31090" y2="41026"/>
                        <a14:backgroundMark x1="42628" y1="53205" x2="42628" y2="53205"/>
                        <a14:backgroundMark x1="41987" y1="39423" x2="41987" y2="39423"/>
                        <a14:backgroundMark x1="30128" y1="60577" x2="30128" y2="60577"/>
                        <a14:backgroundMark x1="31731" y1="68590" x2="31731" y2="68590"/>
                        <a14:backgroundMark x1="41346" y1="62179" x2="41346" y2="62179"/>
                        <a14:backgroundMark x1="25962" y1="50000" x2="25962" y2="50000"/>
                        <a14:backgroundMark x1="48077" y1="43590" x2="48077" y2="43590"/>
                        <a14:backgroundMark x1="49038" y1="38141" x2="49038" y2="38141"/>
                        <a14:backgroundMark x1="40705" y1="43269" x2="40705" y2="43269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049" t="11468" r="42825" b="11603"/>
          <a:stretch/>
        </p:blipFill>
        <p:spPr bwMode="auto">
          <a:xfrm>
            <a:off x="1416202" y="704919"/>
            <a:ext cx="669012" cy="1140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2" descr="https://st.depositphotos.com/1314526/4250/v/950/depositphotos_42507959-stock-illustration-rope-alphabet.jpg"/>
          <p:cNvPicPr>
            <a:picLocks noChangeAspect="1" noChangeArrowheads="1"/>
          </p:cNvPicPr>
          <p:nvPr/>
        </p:nvPicPr>
        <p:blipFill rotWithShape="1">
          <a:blip r:embed="rId7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109" b="50259" l="5831" r="52770"/>
                    </a14:imgEffect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1166" b="50168"/>
          <a:stretch/>
        </p:blipFill>
        <p:spPr bwMode="auto">
          <a:xfrm>
            <a:off x="5351067" y="5119347"/>
            <a:ext cx="1161173" cy="1107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" descr="https://st.depositphotos.com/1314526/4250/v/950/depositphotos_42507861-stock-illustration-rope-alphabet.jpg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987" b="49007" l="5224" r="55970">
                        <a14:backgroundMark x1="22388" y1="28146" x2="22388" y2="28146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2281" b="51723"/>
          <a:stretch/>
        </p:blipFill>
        <p:spPr bwMode="auto">
          <a:xfrm>
            <a:off x="2476761" y="5174107"/>
            <a:ext cx="1175863" cy="1107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4" descr="https://st.depositphotos.com/1314526/4250/v/950/depositphotos_42507897-stock-illustration-rope-alphabet.jpg"/>
          <p:cNvPicPr>
            <a:picLocks noChangeAspect="1" noChangeArrowheads="1"/>
          </p:cNvPicPr>
          <p:nvPr/>
        </p:nvPicPr>
        <p:blipFill rotWithShape="1">
          <a:blip r:embed="rId9" cstate="print">
            <a:duotone>
              <a:prstClr val="black"/>
              <a:srgbClr val="7030A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46237" b="98656" l="11747" r="56024">
                        <a14:backgroundMark x1="18675" y1="71774" x2="18675" y2="71774"/>
                        <a14:backgroundMark x1="23193" y1="72312" x2="23193" y2="72312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58" t="46374" r="46301" b="3302"/>
          <a:stretch/>
        </p:blipFill>
        <p:spPr bwMode="auto">
          <a:xfrm>
            <a:off x="7481346" y="5191386"/>
            <a:ext cx="774149" cy="1024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" descr="https://st.depositphotos.com/1314526/4250/v/950/depositphotos_42507861-stock-illustration-rope-alphabet.jpg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987" b="49007" l="5224" r="55970">
                        <a14:backgroundMark x1="22388" y1="28146" x2="22388" y2="28146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2281" b="51723"/>
          <a:stretch/>
        </p:blipFill>
        <p:spPr bwMode="auto">
          <a:xfrm>
            <a:off x="4491878" y="2102817"/>
            <a:ext cx="1158828" cy="1091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2" descr="https://st.depositphotos.com/1314526/4250/v/950/depositphotos_42508075-stock-illustration-rope-alphabet.jpg"/>
          <p:cNvPicPr>
            <a:picLocks noChangeAspect="1" noChangeArrowheads="1"/>
          </p:cNvPicPr>
          <p:nvPr/>
        </p:nvPicPr>
        <p:blipFill rotWithShape="1">
          <a:blip r:embed="rId11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49804" b="97647" l="4857" r="52539"/>
                    </a14:imgEffect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9828" r="48407"/>
          <a:stretch/>
        </p:blipFill>
        <p:spPr bwMode="auto">
          <a:xfrm>
            <a:off x="6418706" y="2130692"/>
            <a:ext cx="971267" cy="106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ttps://st.depositphotos.com/2510389/2937/i/950/depositphotos_29374917-stock-photo-rope-letter-m.jpg"/>
          <p:cNvPicPr>
            <a:picLocks noChangeAspect="1" noChangeArrowheads="1"/>
          </p:cNvPicPr>
          <p:nvPr/>
        </p:nvPicPr>
        <p:blipFill>
          <a:blip r:embed="rId15" cstate="print">
            <a:duotone>
              <a:prstClr val="black"/>
              <a:schemeClr val="tx1">
                <a:lumMod val="85000"/>
                <a:lumOff val="1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49711" y="3423315"/>
            <a:ext cx="1094556" cy="1091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https://st.depositphotos.com/1314526/4250/v/950/depositphotos_42507861-stock-illustration-rope-alphabet.jpg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987" b="49007" l="5224" r="55970">
                        <a14:backgroundMark x1="22388" y1="28146" x2="22388" y2="28146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2281" b="51723"/>
          <a:stretch/>
        </p:blipFill>
        <p:spPr bwMode="auto">
          <a:xfrm>
            <a:off x="1532566" y="3364715"/>
            <a:ext cx="1158828" cy="1091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https://st.depositphotos.com/1000519/1604/v/950/depositphotos_16040957-stock-illustration-rope-alphabet-letter-p.jpg"/>
          <p:cNvPicPr>
            <a:picLocks noChangeAspect="1" noChangeArrowheads="1"/>
          </p:cNvPicPr>
          <p:nvPr/>
        </p:nvPicPr>
        <p:blipFill rotWithShape="1">
          <a:blip r:embed="rId5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985" b="77612" l="5672" r="59104"/>
                    </a14:imgEffect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1945" b="26332"/>
          <a:stretch/>
        </p:blipFill>
        <p:spPr bwMode="auto">
          <a:xfrm>
            <a:off x="2554876" y="3340497"/>
            <a:ext cx="1075468" cy="1364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30912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5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pic>
        <p:nvPicPr>
          <p:cNvPr id="7" name="Picture 6" descr="https://ianimal.ru/wp-content/uploads/2011/02/ant-lion0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9" t="32374" r="59891" b="27794"/>
          <a:stretch/>
        </p:blipFill>
        <p:spPr bwMode="auto">
          <a:xfrm>
            <a:off x="6277359" y="1957311"/>
            <a:ext cx="2307126" cy="1362974"/>
          </a:xfrm>
          <a:prstGeom prst="rect">
            <a:avLst/>
          </a:prstGeom>
          <a:noFill/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l="65945" t="65440"/>
          <a:stretch/>
        </p:blipFill>
        <p:spPr>
          <a:xfrm>
            <a:off x="4544705" y="3320285"/>
            <a:ext cx="3548418" cy="206905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Picture 6" descr="https://ianimal.ru/wp-content/uploads/2011/02/ant-lion0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9" t="32374" r="59891" b="27794"/>
          <a:stretch/>
        </p:blipFill>
        <p:spPr bwMode="auto">
          <a:xfrm>
            <a:off x="371959" y="2479730"/>
            <a:ext cx="2522065" cy="2175188"/>
          </a:xfrm>
          <a:prstGeom prst="rect">
            <a:avLst/>
          </a:prstGeom>
          <a:noFill/>
          <a:effectLst>
            <a:softEdge rad="508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Овал 9"/>
          <p:cNvSpPr/>
          <p:nvPr/>
        </p:nvSpPr>
        <p:spPr>
          <a:xfrm>
            <a:off x="4408099" y="5477773"/>
            <a:ext cx="864000" cy="864000"/>
          </a:xfrm>
          <a:prstGeom prst="ellipse">
            <a:avLst/>
          </a:prstGeom>
          <a:noFill/>
          <a:ln w="38100">
            <a:solidFill>
              <a:srgbClr val="7C6835"/>
            </a:solidFill>
          </a:ln>
          <a:effectLst>
            <a:glow rad="101600">
              <a:srgbClr val="F4E0BD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8111" y="256816"/>
            <a:ext cx="2404344" cy="181426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923208649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pic>
        <p:nvPicPr>
          <p:cNvPr id="7" name="Picture 6" descr="https://ianimal.ru/wp-content/uploads/2011/02/ant-lion0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9" t="32374" r="59891" b="27794"/>
          <a:stretch/>
        </p:blipFill>
        <p:spPr bwMode="auto">
          <a:xfrm>
            <a:off x="6277359" y="1957311"/>
            <a:ext cx="2307126" cy="1362974"/>
          </a:xfrm>
          <a:prstGeom prst="rect">
            <a:avLst/>
          </a:prstGeom>
          <a:noFill/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65945" t="65440"/>
          <a:stretch/>
        </p:blipFill>
        <p:spPr>
          <a:xfrm>
            <a:off x="4544705" y="3320285"/>
            <a:ext cx="3548418" cy="206905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Picture 6" descr="https://ianimal.ru/wp-content/uploads/2011/02/ant-lion0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9" t="32374" r="59891" b="27794"/>
          <a:stretch/>
        </p:blipFill>
        <p:spPr bwMode="auto">
          <a:xfrm>
            <a:off x="371959" y="2479730"/>
            <a:ext cx="2522065" cy="2175188"/>
          </a:xfrm>
          <a:prstGeom prst="rect">
            <a:avLst/>
          </a:prstGeom>
          <a:noFill/>
          <a:effectLst>
            <a:softEdge rad="508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28111" y="256816"/>
            <a:ext cx="2404344" cy="181426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9" name="Picture 6" descr="https://ianimal.ru/wp-content/uploads/2011/02/ant-lion0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9" t="32374" r="59891" b="27794"/>
          <a:stretch/>
        </p:blipFill>
        <p:spPr bwMode="auto">
          <a:xfrm>
            <a:off x="3774548" y="4948715"/>
            <a:ext cx="2307126" cy="1803600"/>
          </a:xfrm>
          <a:prstGeom prst="rect">
            <a:avLst/>
          </a:prstGeom>
          <a:noFill/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488"/>
          <a:stretch/>
        </p:blipFill>
        <p:spPr>
          <a:xfrm rot="20001956">
            <a:off x="4760411" y="5816339"/>
            <a:ext cx="475051" cy="363159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883"/>
          <a:stretch/>
        </p:blipFill>
        <p:spPr>
          <a:xfrm rot="1425716">
            <a:off x="4260748" y="5433521"/>
            <a:ext cx="741561" cy="680314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6" r="12518"/>
          <a:stretch/>
        </p:blipFill>
        <p:spPr>
          <a:xfrm rot="6182414">
            <a:off x="4601551" y="5708687"/>
            <a:ext cx="461732" cy="4837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814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push.wav"/>
          </p:stSnd>
        </p:sndAc>
      </p:transition>
    </mc:Choice>
    <mc:Fallback xmlns="">
      <p:transition spd="med">
        <p:fade/>
        <p:sndAc>
          <p:stSnd>
            <p:snd r:embed="rId9" name="pus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2" r="972"/>
          <a:stretch/>
        </p:blipFill>
        <p:spPr>
          <a:xfrm flipV="1">
            <a:off x="0" y="0"/>
            <a:ext cx="9143999" cy="6857999"/>
          </a:xfrm>
          <a:prstGeom prst="rect">
            <a:avLst/>
          </a:prstGeom>
          <a:effectLst/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6603" y="2425449"/>
            <a:ext cx="1892659" cy="169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127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4695" y="2439929"/>
            <a:ext cx="1891622" cy="16910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127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6" t="22983" r="558" b="23206"/>
          <a:stretch/>
        </p:blipFill>
        <p:spPr>
          <a:xfrm>
            <a:off x="1268083" y="543463"/>
            <a:ext cx="2304165" cy="1152000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260" b="14467"/>
          <a:stretch/>
        </p:blipFill>
        <p:spPr>
          <a:xfrm>
            <a:off x="5294271" y="3980329"/>
            <a:ext cx="2256392" cy="14578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12700"/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89078">
            <a:off x="6087355" y="1929706"/>
            <a:ext cx="2741541" cy="198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12700"/>
          </a:effectLst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43"/>
          <a:stretch/>
        </p:blipFill>
        <p:spPr>
          <a:xfrm rot="664844">
            <a:off x="6035315" y="2199105"/>
            <a:ext cx="2741541" cy="16920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12700"/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28"/>
          <a:stretch/>
        </p:blipFill>
        <p:spPr>
          <a:xfrm rot="19393793">
            <a:off x="4469740" y="45354"/>
            <a:ext cx="2541973" cy="2162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31750"/>
          </a:effectLst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54"/>
          <a:stretch/>
        </p:blipFill>
        <p:spPr>
          <a:xfrm>
            <a:off x="1435947" y="4709261"/>
            <a:ext cx="3085298" cy="20398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3175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2" t="23746" r="176" b="21183"/>
          <a:stretch/>
        </p:blipFill>
        <p:spPr>
          <a:xfrm>
            <a:off x="1268083" y="557942"/>
            <a:ext cx="2304165" cy="11595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12700"/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5" t="-4690" r="-2295" b="16688"/>
          <a:stretch/>
        </p:blipFill>
        <p:spPr>
          <a:xfrm>
            <a:off x="5361409" y="3615471"/>
            <a:ext cx="2255081" cy="17741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12700"/>
          </a:effectLst>
        </p:spPr>
      </p:pic>
      <p:sp>
        <p:nvSpPr>
          <p:cNvPr id="20" name="Скругленный прямоугольник 19">
            <a:hlinkClick r:id="" action="ppaction://hlinkshowjump?jump=nextslide"/>
          </p:cNvPr>
          <p:cNvSpPr/>
          <p:nvPr/>
        </p:nvSpPr>
        <p:spPr>
          <a:xfrm>
            <a:off x="7090913" y="6098875"/>
            <a:ext cx="1449238" cy="385544"/>
          </a:xfrm>
          <a:prstGeom prst="roundRect">
            <a:avLst/>
          </a:prstGeom>
          <a:solidFill>
            <a:srgbClr val="E2CEAB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7D6835"/>
                </a:solidFill>
              </a:rPr>
              <a:t>продолжить</a:t>
            </a:r>
            <a:endParaRPr lang="ru-RU" dirty="0">
              <a:solidFill>
                <a:srgbClr val="7D6835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902" y="2062667"/>
            <a:ext cx="2459574" cy="23070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2838476118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pic>
        <p:nvPicPr>
          <p:cNvPr id="7" name="Picture 6" descr="https://ianimal.ru/wp-content/uploads/2011/02/ant-lion0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9" t="32374" r="59891" b="27794"/>
          <a:stretch/>
        </p:blipFill>
        <p:spPr bwMode="auto">
          <a:xfrm>
            <a:off x="6277359" y="1957311"/>
            <a:ext cx="2307126" cy="1362974"/>
          </a:xfrm>
          <a:prstGeom prst="rect">
            <a:avLst/>
          </a:prstGeom>
          <a:noFill/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l="65945" t="65440"/>
          <a:stretch/>
        </p:blipFill>
        <p:spPr>
          <a:xfrm>
            <a:off x="4544705" y="3320285"/>
            <a:ext cx="3548418" cy="206905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Picture 6" descr="https://ianimal.ru/wp-content/uploads/2011/02/ant-lion0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9" t="32374" r="59891" b="27794"/>
          <a:stretch/>
        </p:blipFill>
        <p:spPr bwMode="auto">
          <a:xfrm>
            <a:off x="371959" y="2479730"/>
            <a:ext cx="2522065" cy="2175188"/>
          </a:xfrm>
          <a:prstGeom prst="rect">
            <a:avLst/>
          </a:prstGeom>
          <a:noFill/>
          <a:effectLst>
            <a:softEdge rad="508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8111" y="256816"/>
            <a:ext cx="2404344" cy="181426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9" name="Picture 6" descr="https://ianimal.ru/wp-content/uploads/2011/02/ant-lion0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9" t="32374" r="59891" b="27794"/>
          <a:stretch/>
        </p:blipFill>
        <p:spPr bwMode="auto">
          <a:xfrm>
            <a:off x="3774548" y="4948715"/>
            <a:ext cx="2307126" cy="1803600"/>
          </a:xfrm>
          <a:prstGeom prst="rect">
            <a:avLst/>
          </a:prstGeom>
          <a:noFill/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2460819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12547" r="12641"/>
          <a:stretch/>
        </p:blipFill>
        <p:spPr>
          <a:xfrm>
            <a:off x="7188" y="-1"/>
            <a:ext cx="9136812" cy="6869891"/>
          </a:xfrm>
          <a:prstGeom prst="rect">
            <a:avLst/>
          </a:prstGeom>
        </p:spPr>
      </p:pic>
      <p:pic>
        <p:nvPicPr>
          <p:cNvPr id="10" name="Picture 6" descr="https://ianimal.ru/wp-content/uploads/2011/02/ant-lion0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9" t="32374" r="59891" b="27794"/>
          <a:stretch/>
        </p:blipFill>
        <p:spPr bwMode="auto">
          <a:xfrm>
            <a:off x="4278701" y="0"/>
            <a:ext cx="3278885" cy="2721688"/>
          </a:xfrm>
          <a:prstGeom prst="rect">
            <a:avLst/>
          </a:prstGeom>
          <a:noFill/>
          <a:effectLst>
            <a:softEdge rad="6096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 descr="http://img.lenagold.ru/l/lar/larets27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170"/>
          <a:stretch>
            <a:fillRect/>
          </a:stretch>
        </p:blipFill>
        <p:spPr bwMode="auto">
          <a:xfrm>
            <a:off x="4973687" y="1025114"/>
            <a:ext cx="1754917" cy="936947"/>
          </a:xfrm>
          <a:custGeom>
            <a:avLst/>
            <a:gdLst>
              <a:gd name="connsiteX0" fmla="*/ 0 w 1754917"/>
              <a:gd name="connsiteY0" fmla="*/ 0 h 936947"/>
              <a:gd name="connsiteX1" fmla="*/ 1754917 w 1754917"/>
              <a:gd name="connsiteY1" fmla="*/ 0 h 936947"/>
              <a:gd name="connsiteX2" fmla="*/ 1754917 w 1754917"/>
              <a:gd name="connsiteY2" fmla="*/ 802173 h 936947"/>
              <a:gd name="connsiteX3" fmla="*/ 1752409 w 1754917"/>
              <a:gd name="connsiteY3" fmla="*/ 798244 h 936947"/>
              <a:gd name="connsiteX4" fmla="*/ 1720411 w 1754917"/>
              <a:gd name="connsiteY4" fmla="*/ 743302 h 936947"/>
              <a:gd name="connsiteX5" fmla="*/ 1711785 w 1754917"/>
              <a:gd name="connsiteY5" fmla="*/ 717423 h 936947"/>
              <a:gd name="connsiteX6" fmla="*/ 1677279 w 1754917"/>
              <a:gd name="connsiteY6" fmla="*/ 708796 h 936947"/>
              <a:gd name="connsiteX7" fmla="*/ 1651400 w 1754917"/>
              <a:gd name="connsiteY7" fmla="*/ 726049 h 936947"/>
              <a:gd name="connsiteX8" fmla="*/ 1599641 w 1754917"/>
              <a:gd name="connsiteY8" fmla="*/ 760555 h 936947"/>
              <a:gd name="connsiteX9" fmla="*/ 1556509 w 1754917"/>
              <a:gd name="connsiteY9" fmla="*/ 795061 h 936947"/>
              <a:gd name="connsiteX10" fmla="*/ 1522004 w 1754917"/>
              <a:gd name="connsiteY10" fmla="*/ 812313 h 936947"/>
              <a:gd name="connsiteX11" fmla="*/ 1496124 w 1754917"/>
              <a:gd name="connsiteY11" fmla="*/ 838193 h 936947"/>
              <a:gd name="connsiteX12" fmla="*/ 1427113 w 1754917"/>
              <a:gd name="connsiteY12" fmla="*/ 846819 h 936947"/>
              <a:gd name="connsiteX13" fmla="*/ 1401234 w 1754917"/>
              <a:gd name="connsiteY13" fmla="*/ 864072 h 936947"/>
              <a:gd name="connsiteX14" fmla="*/ 1375355 w 1754917"/>
              <a:gd name="connsiteY14" fmla="*/ 872698 h 936947"/>
              <a:gd name="connsiteX15" fmla="*/ 1280464 w 1754917"/>
              <a:gd name="connsiteY15" fmla="*/ 864072 h 936947"/>
              <a:gd name="connsiteX16" fmla="*/ 1254585 w 1754917"/>
              <a:gd name="connsiteY16" fmla="*/ 872698 h 936947"/>
              <a:gd name="connsiteX17" fmla="*/ 1211453 w 1754917"/>
              <a:gd name="connsiteY17" fmla="*/ 889951 h 936947"/>
              <a:gd name="connsiteX18" fmla="*/ 1116562 w 1754917"/>
              <a:gd name="connsiteY18" fmla="*/ 898578 h 936947"/>
              <a:gd name="connsiteX19" fmla="*/ 1047551 w 1754917"/>
              <a:gd name="connsiteY19" fmla="*/ 915830 h 936947"/>
              <a:gd name="connsiteX20" fmla="*/ 1004419 w 1754917"/>
              <a:gd name="connsiteY20" fmla="*/ 889951 h 936947"/>
              <a:gd name="connsiteX21" fmla="*/ 952660 w 1754917"/>
              <a:gd name="connsiteY21" fmla="*/ 881325 h 936947"/>
              <a:gd name="connsiteX22" fmla="*/ 918155 w 1754917"/>
              <a:gd name="connsiteY22" fmla="*/ 855445 h 936947"/>
              <a:gd name="connsiteX23" fmla="*/ 831890 w 1754917"/>
              <a:gd name="connsiteY23" fmla="*/ 846819 h 936947"/>
              <a:gd name="connsiteX24" fmla="*/ 814638 w 1754917"/>
              <a:gd name="connsiteY24" fmla="*/ 881325 h 936947"/>
              <a:gd name="connsiteX25" fmla="*/ 806011 w 1754917"/>
              <a:gd name="connsiteY25" fmla="*/ 907204 h 936947"/>
              <a:gd name="connsiteX26" fmla="*/ 676615 w 1754917"/>
              <a:gd name="connsiteY26" fmla="*/ 898578 h 936947"/>
              <a:gd name="connsiteX27" fmla="*/ 642109 w 1754917"/>
              <a:gd name="connsiteY27" fmla="*/ 855445 h 936947"/>
              <a:gd name="connsiteX28" fmla="*/ 624856 w 1754917"/>
              <a:gd name="connsiteY28" fmla="*/ 838193 h 936947"/>
              <a:gd name="connsiteX29" fmla="*/ 504087 w 1754917"/>
              <a:gd name="connsiteY29" fmla="*/ 838193 h 936947"/>
              <a:gd name="connsiteX30" fmla="*/ 469581 w 1754917"/>
              <a:gd name="connsiteY30" fmla="*/ 820940 h 936947"/>
              <a:gd name="connsiteX31" fmla="*/ 417822 w 1754917"/>
              <a:gd name="connsiteY31" fmla="*/ 812313 h 936947"/>
              <a:gd name="connsiteX32" fmla="*/ 357438 w 1754917"/>
              <a:gd name="connsiteY32" fmla="*/ 769181 h 936947"/>
              <a:gd name="connsiteX33" fmla="*/ 314305 w 1754917"/>
              <a:gd name="connsiteY33" fmla="*/ 726049 h 936947"/>
              <a:gd name="connsiteX34" fmla="*/ 253921 w 1754917"/>
              <a:gd name="connsiteY34" fmla="*/ 691544 h 936947"/>
              <a:gd name="connsiteX35" fmla="*/ 219415 w 1754917"/>
              <a:gd name="connsiteY35" fmla="*/ 674291 h 936947"/>
              <a:gd name="connsiteX36" fmla="*/ 167656 w 1754917"/>
              <a:gd name="connsiteY36" fmla="*/ 665664 h 936947"/>
              <a:gd name="connsiteX37" fmla="*/ 159030 w 1754917"/>
              <a:gd name="connsiteY37" fmla="*/ 639785 h 936947"/>
              <a:gd name="connsiteX38" fmla="*/ 133151 w 1754917"/>
              <a:gd name="connsiteY38" fmla="*/ 622532 h 936947"/>
              <a:gd name="connsiteX39" fmla="*/ 107271 w 1754917"/>
              <a:gd name="connsiteY39" fmla="*/ 596653 h 936947"/>
              <a:gd name="connsiteX40" fmla="*/ 81392 w 1754917"/>
              <a:gd name="connsiteY40" fmla="*/ 588027 h 936947"/>
              <a:gd name="connsiteX41" fmla="*/ 64139 w 1754917"/>
              <a:gd name="connsiteY41" fmla="*/ 519015 h 936947"/>
              <a:gd name="connsiteX42" fmla="*/ 16022 w 1754917"/>
              <a:gd name="connsiteY42" fmla="*/ 528236 h 936947"/>
              <a:gd name="connsiteX43" fmla="*/ 0 w 1754917"/>
              <a:gd name="connsiteY43" fmla="*/ 534773 h 936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754917" h="936947">
                <a:moveTo>
                  <a:pt x="0" y="0"/>
                </a:moveTo>
                <a:lnTo>
                  <a:pt x="1754917" y="0"/>
                </a:lnTo>
                <a:lnTo>
                  <a:pt x="1754917" y="802173"/>
                </a:lnTo>
                <a:lnTo>
                  <a:pt x="1752409" y="798244"/>
                </a:lnTo>
                <a:cubicBezTo>
                  <a:pt x="1736345" y="771855"/>
                  <a:pt x="1722553" y="747281"/>
                  <a:pt x="1720411" y="743302"/>
                </a:cubicBezTo>
                <a:cubicBezTo>
                  <a:pt x="1716100" y="735296"/>
                  <a:pt x="1718885" y="723103"/>
                  <a:pt x="1711785" y="717423"/>
                </a:cubicBezTo>
                <a:cubicBezTo>
                  <a:pt x="1702527" y="710017"/>
                  <a:pt x="1688781" y="711672"/>
                  <a:pt x="1677279" y="708796"/>
                </a:cubicBezTo>
                <a:lnTo>
                  <a:pt x="1651400" y="726049"/>
                </a:lnTo>
                <a:lnTo>
                  <a:pt x="1599641" y="760555"/>
                </a:lnTo>
                <a:cubicBezTo>
                  <a:pt x="1537853" y="781150"/>
                  <a:pt x="1608535" y="751706"/>
                  <a:pt x="1556509" y="795061"/>
                </a:cubicBezTo>
                <a:cubicBezTo>
                  <a:pt x="1546630" y="803293"/>
                  <a:pt x="1532468" y="804839"/>
                  <a:pt x="1522004" y="812313"/>
                </a:cubicBezTo>
                <a:cubicBezTo>
                  <a:pt x="1512076" y="819404"/>
                  <a:pt x="1504751" y="829566"/>
                  <a:pt x="1496124" y="838193"/>
                </a:cubicBezTo>
                <a:cubicBezTo>
                  <a:pt x="1473120" y="841068"/>
                  <a:pt x="1449479" y="840719"/>
                  <a:pt x="1427113" y="846819"/>
                </a:cubicBezTo>
                <a:cubicBezTo>
                  <a:pt x="1417111" y="849547"/>
                  <a:pt x="1410507" y="859435"/>
                  <a:pt x="1401234" y="864072"/>
                </a:cubicBezTo>
                <a:cubicBezTo>
                  <a:pt x="1393101" y="868138"/>
                  <a:pt x="1383981" y="869823"/>
                  <a:pt x="1375355" y="872698"/>
                </a:cubicBezTo>
                <a:cubicBezTo>
                  <a:pt x="1343725" y="869823"/>
                  <a:pt x="1312225" y="864072"/>
                  <a:pt x="1280464" y="864072"/>
                </a:cubicBezTo>
                <a:cubicBezTo>
                  <a:pt x="1271371" y="864072"/>
                  <a:pt x="1263099" y="869505"/>
                  <a:pt x="1254585" y="872698"/>
                </a:cubicBezTo>
                <a:cubicBezTo>
                  <a:pt x="1240086" y="878135"/>
                  <a:pt x="1225830" y="884200"/>
                  <a:pt x="1211453" y="889951"/>
                </a:cubicBezTo>
                <a:cubicBezTo>
                  <a:pt x="1179823" y="892827"/>
                  <a:pt x="1147934" y="893625"/>
                  <a:pt x="1116562" y="898578"/>
                </a:cubicBezTo>
                <a:cubicBezTo>
                  <a:pt x="1093141" y="902276"/>
                  <a:pt x="1071193" y="917649"/>
                  <a:pt x="1047551" y="915830"/>
                </a:cubicBezTo>
                <a:cubicBezTo>
                  <a:pt x="1030834" y="914544"/>
                  <a:pt x="1018796" y="898577"/>
                  <a:pt x="1004419" y="889951"/>
                </a:cubicBezTo>
                <a:cubicBezTo>
                  <a:pt x="987166" y="887076"/>
                  <a:pt x="968900" y="887821"/>
                  <a:pt x="952660" y="881325"/>
                </a:cubicBezTo>
                <a:cubicBezTo>
                  <a:pt x="939311" y="875985"/>
                  <a:pt x="931979" y="859395"/>
                  <a:pt x="918155" y="855445"/>
                </a:cubicBezTo>
                <a:cubicBezTo>
                  <a:pt x="890369" y="847506"/>
                  <a:pt x="860645" y="849694"/>
                  <a:pt x="831890" y="846819"/>
                </a:cubicBezTo>
                <a:cubicBezTo>
                  <a:pt x="826139" y="858321"/>
                  <a:pt x="819704" y="869505"/>
                  <a:pt x="814638" y="881325"/>
                </a:cubicBezTo>
                <a:cubicBezTo>
                  <a:pt x="811056" y="889683"/>
                  <a:pt x="814574" y="904146"/>
                  <a:pt x="806011" y="907204"/>
                </a:cubicBezTo>
                <a:cubicBezTo>
                  <a:pt x="697019" y="946130"/>
                  <a:pt x="711175" y="950417"/>
                  <a:pt x="676615" y="898578"/>
                </a:cubicBezTo>
                <a:cubicBezTo>
                  <a:pt x="648482" y="879822"/>
                  <a:pt x="649356" y="888054"/>
                  <a:pt x="642109" y="855445"/>
                </a:cubicBezTo>
                <a:cubicBezTo>
                  <a:pt x="629667" y="799458"/>
                  <a:pt x="638991" y="781658"/>
                  <a:pt x="624856" y="838193"/>
                </a:cubicBezTo>
                <a:cubicBezTo>
                  <a:pt x="523699" y="812902"/>
                  <a:pt x="696275" y="851920"/>
                  <a:pt x="504087" y="838193"/>
                </a:cubicBezTo>
                <a:cubicBezTo>
                  <a:pt x="491260" y="837277"/>
                  <a:pt x="481083" y="826691"/>
                  <a:pt x="469581" y="820940"/>
                </a:cubicBezTo>
                <a:cubicBezTo>
                  <a:pt x="452328" y="818064"/>
                  <a:pt x="434575" y="817339"/>
                  <a:pt x="417822" y="812313"/>
                </a:cubicBezTo>
                <a:cubicBezTo>
                  <a:pt x="377913" y="800340"/>
                  <a:pt x="387184" y="793969"/>
                  <a:pt x="357438" y="769181"/>
                </a:cubicBezTo>
                <a:cubicBezTo>
                  <a:pt x="314303" y="733235"/>
                  <a:pt x="345937" y="773499"/>
                  <a:pt x="314305" y="726049"/>
                </a:cubicBezTo>
                <a:cubicBezTo>
                  <a:pt x="294177" y="714547"/>
                  <a:pt x="274273" y="702645"/>
                  <a:pt x="253921" y="691544"/>
                </a:cubicBezTo>
                <a:cubicBezTo>
                  <a:pt x="242632" y="685386"/>
                  <a:pt x="231732" y="677986"/>
                  <a:pt x="219415" y="674291"/>
                </a:cubicBezTo>
                <a:cubicBezTo>
                  <a:pt x="202662" y="669265"/>
                  <a:pt x="182842" y="674342"/>
                  <a:pt x="167656" y="665664"/>
                </a:cubicBezTo>
                <a:cubicBezTo>
                  <a:pt x="159761" y="661153"/>
                  <a:pt x="161905" y="648411"/>
                  <a:pt x="159030" y="639785"/>
                </a:cubicBezTo>
                <a:cubicBezTo>
                  <a:pt x="150404" y="634034"/>
                  <a:pt x="141116" y="629169"/>
                  <a:pt x="133151" y="622532"/>
                </a:cubicBezTo>
                <a:cubicBezTo>
                  <a:pt x="123779" y="614722"/>
                  <a:pt x="117422" y="603420"/>
                  <a:pt x="107271" y="596653"/>
                </a:cubicBezTo>
                <a:cubicBezTo>
                  <a:pt x="99705" y="591609"/>
                  <a:pt x="85808" y="595976"/>
                  <a:pt x="81392" y="588027"/>
                </a:cubicBezTo>
                <a:cubicBezTo>
                  <a:pt x="69876" y="567299"/>
                  <a:pt x="88580" y="523328"/>
                  <a:pt x="64139" y="519015"/>
                </a:cubicBezTo>
                <a:cubicBezTo>
                  <a:pt x="51919" y="516859"/>
                  <a:pt x="36734" y="520490"/>
                  <a:pt x="16022" y="528236"/>
                </a:cubicBezTo>
                <a:lnTo>
                  <a:pt x="0" y="53477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 descr="http://img.lenagold.ru/l/lar/larets27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3906" y="1962061"/>
            <a:ext cx="1763544" cy="1388116"/>
          </a:xfrm>
          <a:custGeom>
            <a:avLst/>
            <a:gdLst>
              <a:gd name="connsiteX0" fmla="*/ 0 w 1763544"/>
              <a:gd name="connsiteY0" fmla="*/ 1292946 h 1388116"/>
              <a:gd name="connsiteX1" fmla="*/ 7771 w 1763544"/>
              <a:gd name="connsiteY1" fmla="*/ 1296977 h 1388116"/>
              <a:gd name="connsiteX2" fmla="*/ 38260 w 1763544"/>
              <a:gd name="connsiteY2" fmla="*/ 1307350 h 1388116"/>
              <a:gd name="connsiteX3" fmla="*/ 64139 w 1763544"/>
              <a:gd name="connsiteY3" fmla="*/ 1324603 h 1388116"/>
              <a:gd name="connsiteX4" fmla="*/ 115898 w 1763544"/>
              <a:gd name="connsiteY4" fmla="*/ 1359109 h 1388116"/>
              <a:gd name="connsiteX5" fmla="*/ 149962 w 1763544"/>
              <a:gd name="connsiteY5" fmla="*/ 1377093 h 1388116"/>
              <a:gd name="connsiteX6" fmla="*/ 173279 w 1763544"/>
              <a:gd name="connsiteY6" fmla="*/ 1388116 h 1388116"/>
              <a:gd name="connsiteX7" fmla="*/ 0 w 1763544"/>
              <a:gd name="connsiteY7" fmla="*/ 1388116 h 1388116"/>
              <a:gd name="connsiteX8" fmla="*/ 0 w 1763544"/>
              <a:gd name="connsiteY8" fmla="*/ 0 h 1388116"/>
              <a:gd name="connsiteX9" fmla="*/ 1763544 w 1763544"/>
              <a:gd name="connsiteY9" fmla="*/ 0 h 1388116"/>
              <a:gd name="connsiteX10" fmla="*/ 1763544 w 1763544"/>
              <a:gd name="connsiteY10" fmla="*/ 1388116 h 1388116"/>
              <a:gd name="connsiteX11" fmla="*/ 1733978 w 1763544"/>
              <a:gd name="connsiteY11" fmla="*/ 1388116 h 1388116"/>
              <a:gd name="connsiteX12" fmla="*/ 1744988 w 1763544"/>
              <a:gd name="connsiteY12" fmla="*/ 1356644 h 1388116"/>
              <a:gd name="connsiteX13" fmla="*/ 1754917 w 1763544"/>
              <a:gd name="connsiteY13" fmla="*/ 1212460 h 1388116"/>
              <a:gd name="connsiteX14" fmla="*/ 1720411 w 1763544"/>
              <a:gd name="connsiteY14" fmla="*/ 1160701 h 1388116"/>
              <a:gd name="connsiteX15" fmla="*/ 1634147 w 1763544"/>
              <a:gd name="connsiteY15" fmla="*/ 1134822 h 1388116"/>
              <a:gd name="connsiteX16" fmla="*/ 1616894 w 1763544"/>
              <a:gd name="connsiteY16" fmla="*/ 1169328 h 1388116"/>
              <a:gd name="connsiteX17" fmla="*/ 1591015 w 1763544"/>
              <a:gd name="connsiteY17" fmla="*/ 1177954 h 1388116"/>
              <a:gd name="connsiteX18" fmla="*/ 1513377 w 1763544"/>
              <a:gd name="connsiteY18" fmla="*/ 1195207 h 1388116"/>
              <a:gd name="connsiteX19" fmla="*/ 1487498 w 1763544"/>
              <a:gd name="connsiteY19" fmla="*/ 1212460 h 1388116"/>
              <a:gd name="connsiteX20" fmla="*/ 1444366 w 1763544"/>
              <a:gd name="connsiteY20" fmla="*/ 1229713 h 1388116"/>
              <a:gd name="connsiteX21" fmla="*/ 1409860 w 1763544"/>
              <a:gd name="connsiteY21" fmla="*/ 1290097 h 1388116"/>
              <a:gd name="connsiteX22" fmla="*/ 1263211 w 1763544"/>
              <a:gd name="connsiteY22" fmla="*/ 1307350 h 1388116"/>
              <a:gd name="connsiteX23" fmla="*/ 1202826 w 1763544"/>
              <a:gd name="connsiteY23" fmla="*/ 1298724 h 1388116"/>
              <a:gd name="connsiteX24" fmla="*/ 1168320 w 1763544"/>
              <a:gd name="connsiteY24" fmla="*/ 1315977 h 1388116"/>
              <a:gd name="connsiteX25" fmla="*/ 1125188 w 1763544"/>
              <a:gd name="connsiteY25" fmla="*/ 1333230 h 1388116"/>
              <a:gd name="connsiteX26" fmla="*/ 1099309 w 1763544"/>
              <a:gd name="connsiteY26" fmla="*/ 1350482 h 1388116"/>
              <a:gd name="connsiteX27" fmla="*/ 1004419 w 1763544"/>
              <a:gd name="connsiteY27" fmla="*/ 1367735 h 1388116"/>
              <a:gd name="connsiteX28" fmla="*/ 969913 w 1763544"/>
              <a:gd name="connsiteY28" fmla="*/ 1359109 h 1388116"/>
              <a:gd name="connsiteX29" fmla="*/ 952660 w 1763544"/>
              <a:gd name="connsiteY29" fmla="*/ 1333230 h 1388116"/>
              <a:gd name="connsiteX30" fmla="*/ 926781 w 1763544"/>
              <a:gd name="connsiteY30" fmla="*/ 1315977 h 1388116"/>
              <a:gd name="connsiteX31" fmla="*/ 909528 w 1763544"/>
              <a:gd name="connsiteY31" fmla="*/ 1367735 h 1388116"/>
              <a:gd name="connsiteX32" fmla="*/ 771505 w 1763544"/>
              <a:gd name="connsiteY32" fmla="*/ 1324603 h 1388116"/>
              <a:gd name="connsiteX33" fmla="*/ 719747 w 1763544"/>
              <a:gd name="connsiteY33" fmla="*/ 1290097 h 1388116"/>
              <a:gd name="connsiteX34" fmla="*/ 693868 w 1763544"/>
              <a:gd name="connsiteY34" fmla="*/ 1272845 h 1388116"/>
              <a:gd name="connsiteX35" fmla="*/ 676615 w 1763544"/>
              <a:gd name="connsiteY35" fmla="*/ 1246965 h 1388116"/>
              <a:gd name="connsiteX36" fmla="*/ 538592 w 1763544"/>
              <a:gd name="connsiteY36" fmla="*/ 1255592 h 1388116"/>
              <a:gd name="connsiteX37" fmla="*/ 469581 w 1763544"/>
              <a:gd name="connsiteY37" fmla="*/ 1246965 h 1388116"/>
              <a:gd name="connsiteX38" fmla="*/ 452328 w 1763544"/>
              <a:gd name="connsiteY38" fmla="*/ 1221086 h 1388116"/>
              <a:gd name="connsiteX39" fmla="*/ 391943 w 1763544"/>
              <a:gd name="connsiteY39" fmla="*/ 1177954 h 1388116"/>
              <a:gd name="connsiteX40" fmla="*/ 366064 w 1763544"/>
              <a:gd name="connsiteY40" fmla="*/ 1160701 h 1388116"/>
              <a:gd name="connsiteX41" fmla="*/ 340185 w 1763544"/>
              <a:gd name="connsiteY41" fmla="*/ 1169328 h 1388116"/>
              <a:gd name="connsiteX42" fmla="*/ 305679 w 1763544"/>
              <a:gd name="connsiteY42" fmla="*/ 1160701 h 1388116"/>
              <a:gd name="connsiteX43" fmla="*/ 288426 w 1763544"/>
              <a:gd name="connsiteY43" fmla="*/ 1134822 h 1388116"/>
              <a:gd name="connsiteX44" fmla="*/ 262547 w 1763544"/>
              <a:gd name="connsiteY44" fmla="*/ 1108943 h 1388116"/>
              <a:gd name="connsiteX45" fmla="*/ 210788 w 1763544"/>
              <a:gd name="connsiteY45" fmla="*/ 1091690 h 1388116"/>
              <a:gd name="connsiteX46" fmla="*/ 167656 w 1763544"/>
              <a:gd name="connsiteY46" fmla="*/ 1083064 h 1388116"/>
              <a:gd name="connsiteX47" fmla="*/ 141777 w 1763544"/>
              <a:gd name="connsiteY47" fmla="*/ 1091690 h 1388116"/>
              <a:gd name="connsiteX48" fmla="*/ 90019 w 1763544"/>
              <a:gd name="connsiteY48" fmla="*/ 1117569 h 1388116"/>
              <a:gd name="connsiteX49" fmla="*/ 72766 w 1763544"/>
              <a:gd name="connsiteY49" fmla="*/ 1065811 h 1388116"/>
              <a:gd name="connsiteX50" fmla="*/ 12381 w 1763544"/>
              <a:gd name="connsiteY50" fmla="*/ 1048558 h 1388116"/>
              <a:gd name="connsiteX51" fmla="*/ 0 w 1763544"/>
              <a:gd name="connsiteY51" fmla="*/ 1045721 h 1388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763544" h="1388116">
                <a:moveTo>
                  <a:pt x="0" y="1292946"/>
                </a:moveTo>
                <a:lnTo>
                  <a:pt x="7771" y="1296977"/>
                </a:lnTo>
                <a:cubicBezTo>
                  <a:pt x="16676" y="1300495"/>
                  <a:pt x="25681" y="1303157"/>
                  <a:pt x="38260" y="1307350"/>
                </a:cubicBezTo>
                <a:cubicBezTo>
                  <a:pt x="48096" y="1310628"/>
                  <a:pt x="55513" y="1318852"/>
                  <a:pt x="64139" y="1324603"/>
                </a:cubicBezTo>
                <a:lnTo>
                  <a:pt x="115898" y="1359109"/>
                </a:lnTo>
                <a:cubicBezTo>
                  <a:pt x="126598" y="1366242"/>
                  <a:pt x="138206" y="1371790"/>
                  <a:pt x="149962" y="1377093"/>
                </a:cubicBezTo>
                <a:lnTo>
                  <a:pt x="173279" y="1388116"/>
                </a:lnTo>
                <a:lnTo>
                  <a:pt x="0" y="1388116"/>
                </a:lnTo>
                <a:close/>
                <a:moveTo>
                  <a:pt x="0" y="0"/>
                </a:moveTo>
                <a:lnTo>
                  <a:pt x="1763544" y="0"/>
                </a:lnTo>
                <a:lnTo>
                  <a:pt x="1763544" y="1388116"/>
                </a:lnTo>
                <a:lnTo>
                  <a:pt x="1733978" y="1388116"/>
                </a:lnTo>
                <a:lnTo>
                  <a:pt x="1744988" y="1356644"/>
                </a:lnTo>
                <a:cubicBezTo>
                  <a:pt x="1755486" y="1309948"/>
                  <a:pt x="1751919" y="1260435"/>
                  <a:pt x="1754917" y="1212460"/>
                </a:cubicBezTo>
                <a:cubicBezTo>
                  <a:pt x="1756211" y="1191765"/>
                  <a:pt x="1731913" y="1177954"/>
                  <a:pt x="1720411" y="1160701"/>
                </a:cubicBezTo>
                <a:cubicBezTo>
                  <a:pt x="1694768" y="1143605"/>
                  <a:pt x="1671154" y="1122486"/>
                  <a:pt x="1634147" y="1134822"/>
                </a:cubicBezTo>
                <a:cubicBezTo>
                  <a:pt x="1621947" y="1138889"/>
                  <a:pt x="1622645" y="1157826"/>
                  <a:pt x="1616894" y="1169328"/>
                </a:cubicBezTo>
                <a:cubicBezTo>
                  <a:pt x="1608268" y="1172203"/>
                  <a:pt x="1599836" y="1175749"/>
                  <a:pt x="1591015" y="1177954"/>
                </a:cubicBezTo>
                <a:cubicBezTo>
                  <a:pt x="1565296" y="1184384"/>
                  <a:pt x="1538527" y="1186824"/>
                  <a:pt x="1513377" y="1195207"/>
                </a:cubicBezTo>
                <a:cubicBezTo>
                  <a:pt x="1503541" y="1198486"/>
                  <a:pt x="1496771" y="1207823"/>
                  <a:pt x="1487498" y="1212460"/>
                </a:cubicBezTo>
                <a:cubicBezTo>
                  <a:pt x="1473648" y="1219385"/>
                  <a:pt x="1456967" y="1220713"/>
                  <a:pt x="1444366" y="1229713"/>
                </a:cubicBezTo>
                <a:cubicBezTo>
                  <a:pt x="1434883" y="1236487"/>
                  <a:pt x="1413265" y="1283287"/>
                  <a:pt x="1409860" y="1290097"/>
                </a:cubicBezTo>
                <a:cubicBezTo>
                  <a:pt x="1351961" y="1309398"/>
                  <a:pt x="1365232" y="1307350"/>
                  <a:pt x="1263211" y="1307350"/>
                </a:cubicBezTo>
                <a:cubicBezTo>
                  <a:pt x="1242878" y="1307350"/>
                  <a:pt x="1222954" y="1301599"/>
                  <a:pt x="1202826" y="1298724"/>
                </a:cubicBezTo>
                <a:cubicBezTo>
                  <a:pt x="1191324" y="1304475"/>
                  <a:pt x="1180071" y="1310754"/>
                  <a:pt x="1168320" y="1315977"/>
                </a:cubicBezTo>
                <a:cubicBezTo>
                  <a:pt x="1154170" y="1322266"/>
                  <a:pt x="1139038" y="1326305"/>
                  <a:pt x="1125188" y="1333230"/>
                </a:cubicBezTo>
                <a:cubicBezTo>
                  <a:pt x="1115915" y="1337866"/>
                  <a:pt x="1108838" y="1346398"/>
                  <a:pt x="1099309" y="1350482"/>
                </a:cubicBezTo>
                <a:cubicBezTo>
                  <a:pt x="1078969" y="1359199"/>
                  <a:pt x="1018419" y="1365735"/>
                  <a:pt x="1004419" y="1367735"/>
                </a:cubicBezTo>
                <a:cubicBezTo>
                  <a:pt x="992917" y="1364860"/>
                  <a:pt x="979778" y="1365685"/>
                  <a:pt x="969913" y="1359109"/>
                </a:cubicBezTo>
                <a:cubicBezTo>
                  <a:pt x="961287" y="1353358"/>
                  <a:pt x="959991" y="1340561"/>
                  <a:pt x="952660" y="1333230"/>
                </a:cubicBezTo>
                <a:cubicBezTo>
                  <a:pt x="945329" y="1325899"/>
                  <a:pt x="935407" y="1321728"/>
                  <a:pt x="926781" y="1315977"/>
                </a:cubicBezTo>
                <a:cubicBezTo>
                  <a:pt x="921030" y="1333230"/>
                  <a:pt x="927361" y="1364168"/>
                  <a:pt x="909528" y="1367735"/>
                </a:cubicBezTo>
                <a:cubicBezTo>
                  <a:pt x="848044" y="1380032"/>
                  <a:pt x="812884" y="1352189"/>
                  <a:pt x="771505" y="1324603"/>
                </a:cubicBezTo>
                <a:cubicBezTo>
                  <a:pt x="726024" y="1309443"/>
                  <a:pt x="762827" y="1325997"/>
                  <a:pt x="719747" y="1290097"/>
                </a:cubicBezTo>
                <a:cubicBezTo>
                  <a:pt x="711783" y="1283460"/>
                  <a:pt x="701199" y="1280176"/>
                  <a:pt x="693868" y="1272845"/>
                </a:cubicBezTo>
                <a:cubicBezTo>
                  <a:pt x="686537" y="1265514"/>
                  <a:pt x="686919" y="1248110"/>
                  <a:pt x="676615" y="1246965"/>
                </a:cubicBezTo>
                <a:cubicBezTo>
                  <a:pt x="630799" y="1241874"/>
                  <a:pt x="584600" y="1252716"/>
                  <a:pt x="538592" y="1255592"/>
                </a:cubicBezTo>
                <a:cubicBezTo>
                  <a:pt x="515588" y="1252716"/>
                  <a:pt x="491106" y="1255575"/>
                  <a:pt x="469581" y="1246965"/>
                </a:cubicBezTo>
                <a:cubicBezTo>
                  <a:pt x="459955" y="1243115"/>
                  <a:pt x="458965" y="1229051"/>
                  <a:pt x="452328" y="1221086"/>
                </a:cubicBezTo>
                <a:cubicBezTo>
                  <a:pt x="423587" y="1186596"/>
                  <a:pt x="430793" y="1200154"/>
                  <a:pt x="391943" y="1177954"/>
                </a:cubicBezTo>
                <a:cubicBezTo>
                  <a:pt x="382941" y="1172810"/>
                  <a:pt x="376291" y="1162405"/>
                  <a:pt x="366064" y="1160701"/>
                </a:cubicBezTo>
                <a:cubicBezTo>
                  <a:pt x="357095" y="1159206"/>
                  <a:pt x="348811" y="1166452"/>
                  <a:pt x="340185" y="1169328"/>
                </a:cubicBezTo>
                <a:cubicBezTo>
                  <a:pt x="328683" y="1166452"/>
                  <a:pt x="315544" y="1167278"/>
                  <a:pt x="305679" y="1160701"/>
                </a:cubicBezTo>
                <a:cubicBezTo>
                  <a:pt x="297053" y="1154950"/>
                  <a:pt x="295063" y="1142787"/>
                  <a:pt x="288426" y="1134822"/>
                </a:cubicBezTo>
                <a:cubicBezTo>
                  <a:pt x="280616" y="1125450"/>
                  <a:pt x="271173" y="1117569"/>
                  <a:pt x="262547" y="1108943"/>
                </a:cubicBezTo>
                <a:cubicBezTo>
                  <a:pt x="262547" y="1108943"/>
                  <a:pt x="228333" y="1096475"/>
                  <a:pt x="210788" y="1091690"/>
                </a:cubicBezTo>
                <a:cubicBezTo>
                  <a:pt x="196643" y="1087832"/>
                  <a:pt x="182318" y="1083064"/>
                  <a:pt x="167656" y="1083064"/>
                </a:cubicBezTo>
                <a:cubicBezTo>
                  <a:pt x="158563" y="1083064"/>
                  <a:pt x="150086" y="1087997"/>
                  <a:pt x="141777" y="1091690"/>
                </a:cubicBezTo>
                <a:cubicBezTo>
                  <a:pt x="124150" y="1099524"/>
                  <a:pt x="107272" y="1108943"/>
                  <a:pt x="90019" y="1117569"/>
                </a:cubicBezTo>
                <a:lnTo>
                  <a:pt x="72766" y="1065811"/>
                </a:lnTo>
                <a:cubicBezTo>
                  <a:pt x="14784" y="1065811"/>
                  <a:pt x="59646" y="1072191"/>
                  <a:pt x="12381" y="1048558"/>
                </a:cubicBezTo>
                <a:lnTo>
                  <a:pt x="0" y="1045721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s://ianimal.ru/wp-content/uploads/2011/02/ant-lion0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9" t="32374" r="59891" b="27794"/>
          <a:stretch/>
        </p:blipFill>
        <p:spPr bwMode="auto">
          <a:xfrm>
            <a:off x="3774548" y="4948715"/>
            <a:ext cx="2307126" cy="1803600"/>
          </a:xfrm>
          <a:prstGeom prst="rect">
            <a:avLst/>
          </a:prstGeom>
          <a:noFill/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741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push.wav"/>
          </p:stSnd>
        </p:sndAc>
      </p:transition>
    </mc:Choice>
    <mc:Fallback xmlns="">
      <p:transition spd="med">
        <p:fade/>
        <p:sndAc>
          <p:stSnd>
            <p:snd r:embed="rId7" name="pus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5"/>
          <a:srcRect l="12547" r="12641"/>
          <a:stretch/>
        </p:blipFill>
        <p:spPr>
          <a:xfrm>
            <a:off x="7188" y="-1"/>
            <a:ext cx="9136812" cy="6869891"/>
          </a:xfrm>
          <a:prstGeom prst="rect">
            <a:avLst/>
          </a:prstGeom>
        </p:spPr>
      </p:pic>
      <p:pic>
        <p:nvPicPr>
          <p:cNvPr id="10" name="Picture 6" descr="https://ianimal.ru/wp-content/uploads/2011/02/ant-lion02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9" t="32374" r="59891" b="27794"/>
          <a:stretch/>
        </p:blipFill>
        <p:spPr bwMode="auto">
          <a:xfrm>
            <a:off x="4278701" y="0"/>
            <a:ext cx="3278885" cy="2721688"/>
          </a:xfrm>
          <a:prstGeom prst="rect">
            <a:avLst/>
          </a:prstGeom>
          <a:noFill/>
          <a:effectLst>
            <a:softEdge rad="6096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Рисунок 17" descr="http://img.lenagold.ru/l/lar/larets276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2370" y="1170591"/>
            <a:ext cx="2250740" cy="2264352"/>
          </a:xfrm>
          <a:custGeom>
            <a:avLst/>
            <a:gdLst>
              <a:gd name="connsiteX0" fmla="*/ 582639 w 2250740"/>
              <a:gd name="connsiteY0" fmla="*/ 1953608 h 2264352"/>
              <a:gd name="connsiteX1" fmla="*/ 572248 w 2250740"/>
              <a:gd name="connsiteY1" fmla="*/ 1960535 h 2264352"/>
              <a:gd name="connsiteX2" fmla="*/ 554930 w 2250740"/>
              <a:gd name="connsiteY2" fmla="*/ 1970926 h 2264352"/>
              <a:gd name="connsiteX3" fmla="*/ 572248 w 2250740"/>
              <a:gd name="connsiteY3" fmla="*/ 2005563 h 2264352"/>
              <a:gd name="connsiteX4" fmla="*/ 575712 w 2250740"/>
              <a:gd name="connsiteY4" fmla="*/ 2015953 h 2264352"/>
              <a:gd name="connsiteX5" fmla="*/ 586103 w 2250740"/>
              <a:gd name="connsiteY5" fmla="*/ 2026344 h 2264352"/>
              <a:gd name="connsiteX6" fmla="*/ 596494 w 2250740"/>
              <a:gd name="connsiteY6" fmla="*/ 2029808 h 2264352"/>
              <a:gd name="connsiteX7" fmla="*/ 606885 w 2250740"/>
              <a:gd name="connsiteY7" fmla="*/ 2036735 h 2264352"/>
              <a:gd name="connsiteX8" fmla="*/ 631130 w 2250740"/>
              <a:gd name="connsiteY8" fmla="*/ 2054053 h 2264352"/>
              <a:gd name="connsiteX9" fmla="*/ 662303 w 2250740"/>
              <a:gd name="connsiteY9" fmla="*/ 2064444 h 2264352"/>
              <a:gd name="connsiteX10" fmla="*/ 669230 w 2250740"/>
              <a:gd name="connsiteY10" fmla="*/ 2071372 h 2264352"/>
              <a:gd name="connsiteX11" fmla="*/ 679621 w 2250740"/>
              <a:gd name="connsiteY11" fmla="*/ 2078299 h 2264352"/>
              <a:gd name="connsiteX12" fmla="*/ 703866 w 2250740"/>
              <a:gd name="connsiteY12" fmla="*/ 2092153 h 2264352"/>
              <a:gd name="connsiteX13" fmla="*/ 724648 w 2250740"/>
              <a:gd name="connsiteY13" fmla="*/ 2112935 h 2264352"/>
              <a:gd name="connsiteX14" fmla="*/ 748894 w 2250740"/>
              <a:gd name="connsiteY14" fmla="*/ 2126790 h 2264352"/>
              <a:gd name="connsiteX15" fmla="*/ 769675 w 2250740"/>
              <a:gd name="connsiteY15" fmla="*/ 2140644 h 2264352"/>
              <a:gd name="connsiteX16" fmla="*/ 804312 w 2250740"/>
              <a:gd name="connsiteY16" fmla="*/ 2168353 h 2264352"/>
              <a:gd name="connsiteX17" fmla="*/ 835485 w 2250740"/>
              <a:gd name="connsiteY17" fmla="*/ 2175281 h 2264352"/>
              <a:gd name="connsiteX18" fmla="*/ 866657 w 2250740"/>
              <a:gd name="connsiteY18" fmla="*/ 2189135 h 2264352"/>
              <a:gd name="connsiteX19" fmla="*/ 901294 w 2250740"/>
              <a:gd name="connsiteY19" fmla="*/ 2202990 h 2264352"/>
              <a:gd name="connsiteX20" fmla="*/ 942857 w 2250740"/>
              <a:gd name="connsiteY20" fmla="*/ 2213381 h 2264352"/>
              <a:gd name="connsiteX21" fmla="*/ 977494 w 2250740"/>
              <a:gd name="connsiteY21" fmla="*/ 2223772 h 2264352"/>
              <a:gd name="connsiteX22" fmla="*/ 994812 w 2250740"/>
              <a:gd name="connsiteY22" fmla="*/ 2227235 h 2264352"/>
              <a:gd name="connsiteX23" fmla="*/ 1029448 w 2250740"/>
              <a:gd name="connsiteY23" fmla="*/ 2234163 h 2264352"/>
              <a:gd name="connsiteX24" fmla="*/ 1053694 w 2250740"/>
              <a:gd name="connsiteY24" fmla="*/ 2241090 h 2264352"/>
              <a:gd name="connsiteX25" fmla="*/ 1064085 w 2250740"/>
              <a:gd name="connsiteY25" fmla="*/ 2244553 h 2264352"/>
              <a:gd name="connsiteX26" fmla="*/ 1105648 w 2250740"/>
              <a:gd name="connsiteY26" fmla="*/ 2251481 h 2264352"/>
              <a:gd name="connsiteX27" fmla="*/ 1167994 w 2250740"/>
              <a:gd name="connsiteY27" fmla="*/ 2254944 h 2264352"/>
              <a:gd name="connsiteX28" fmla="*/ 1219948 w 2250740"/>
              <a:gd name="connsiteY28" fmla="*/ 2258408 h 2264352"/>
              <a:gd name="connsiteX29" fmla="*/ 1230339 w 2250740"/>
              <a:gd name="connsiteY29" fmla="*/ 2254944 h 2264352"/>
              <a:gd name="connsiteX30" fmla="*/ 1278830 w 2250740"/>
              <a:gd name="connsiteY30" fmla="*/ 2258408 h 2264352"/>
              <a:gd name="connsiteX31" fmla="*/ 1334248 w 2250740"/>
              <a:gd name="connsiteY31" fmla="*/ 2248017 h 2264352"/>
              <a:gd name="connsiteX32" fmla="*/ 1368885 w 2250740"/>
              <a:gd name="connsiteY32" fmla="*/ 2241090 h 2264352"/>
              <a:gd name="connsiteX33" fmla="*/ 1386203 w 2250740"/>
              <a:gd name="connsiteY33" fmla="*/ 2234163 h 2264352"/>
              <a:gd name="connsiteX34" fmla="*/ 1431230 w 2250740"/>
              <a:gd name="connsiteY34" fmla="*/ 2223772 h 2264352"/>
              <a:gd name="connsiteX35" fmla="*/ 1438157 w 2250740"/>
              <a:gd name="connsiteY35" fmla="*/ 2216844 h 2264352"/>
              <a:gd name="connsiteX36" fmla="*/ 1458939 w 2250740"/>
              <a:gd name="connsiteY36" fmla="*/ 2209917 h 2264352"/>
              <a:gd name="connsiteX37" fmla="*/ 1476257 w 2250740"/>
              <a:gd name="connsiteY37" fmla="*/ 2206453 h 2264352"/>
              <a:gd name="connsiteX38" fmla="*/ 1503966 w 2250740"/>
              <a:gd name="connsiteY38" fmla="*/ 2182208 h 2264352"/>
              <a:gd name="connsiteX39" fmla="*/ 1507430 w 2250740"/>
              <a:gd name="connsiteY39" fmla="*/ 2171817 h 2264352"/>
              <a:gd name="connsiteX40" fmla="*/ 1524748 w 2250740"/>
              <a:gd name="connsiteY40" fmla="*/ 2164890 h 2264352"/>
              <a:gd name="connsiteX41" fmla="*/ 1535139 w 2250740"/>
              <a:gd name="connsiteY41" fmla="*/ 2161426 h 2264352"/>
              <a:gd name="connsiteX42" fmla="*/ 1542066 w 2250740"/>
              <a:gd name="connsiteY42" fmla="*/ 2151035 h 2264352"/>
              <a:gd name="connsiteX43" fmla="*/ 1555921 w 2250740"/>
              <a:gd name="connsiteY43" fmla="*/ 2154499 h 2264352"/>
              <a:gd name="connsiteX44" fmla="*/ 1583630 w 2250740"/>
              <a:gd name="connsiteY44" fmla="*/ 2147572 h 2264352"/>
              <a:gd name="connsiteX45" fmla="*/ 1618266 w 2250740"/>
              <a:gd name="connsiteY45" fmla="*/ 2144108 h 2264352"/>
              <a:gd name="connsiteX46" fmla="*/ 1639048 w 2250740"/>
              <a:gd name="connsiteY46" fmla="*/ 2137181 h 2264352"/>
              <a:gd name="connsiteX47" fmla="*/ 1704857 w 2250740"/>
              <a:gd name="connsiteY47" fmla="*/ 2133717 h 2264352"/>
              <a:gd name="connsiteX48" fmla="*/ 1718712 w 2250740"/>
              <a:gd name="connsiteY48" fmla="*/ 2130253 h 2264352"/>
              <a:gd name="connsiteX49" fmla="*/ 1801839 w 2250740"/>
              <a:gd name="connsiteY49" fmla="*/ 2133717 h 2264352"/>
              <a:gd name="connsiteX50" fmla="*/ 1867648 w 2250740"/>
              <a:gd name="connsiteY50" fmla="*/ 2126790 h 2264352"/>
              <a:gd name="connsiteX51" fmla="*/ 1878039 w 2250740"/>
              <a:gd name="connsiteY51" fmla="*/ 2123326 h 2264352"/>
              <a:gd name="connsiteX52" fmla="*/ 1912675 w 2250740"/>
              <a:gd name="connsiteY52" fmla="*/ 2116399 h 2264352"/>
              <a:gd name="connsiteX53" fmla="*/ 1943848 w 2250740"/>
              <a:gd name="connsiteY53" fmla="*/ 2088690 h 2264352"/>
              <a:gd name="connsiteX54" fmla="*/ 1964630 w 2250740"/>
              <a:gd name="connsiteY54" fmla="*/ 2074835 h 2264352"/>
              <a:gd name="connsiteX55" fmla="*/ 1985412 w 2250740"/>
              <a:gd name="connsiteY55" fmla="*/ 2060981 h 2264352"/>
              <a:gd name="connsiteX56" fmla="*/ 1995803 w 2250740"/>
              <a:gd name="connsiteY56" fmla="*/ 2019417 h 2264352"/>
              <a:gd name="connsiteX57" fmla="*/ 1981948 w 2250740"/>
              <a:gd name="connsiteY57" fmla="*/ 2009026 h 2264352"/>
              <a:gd name="connsiteX58" fmla="*/ 1950775 w 2250740"/>
              <a:gd name="connsiteY58" fmla="*/ 1988244 h 2264352"/>
              <a:gd name="connsiteX59" fmla="*/ 1916139 w 2250740"/>
              <a:gd name="connsiteY59" fmla="*/ 1963999 h 2264352"/>
              <a:gd name="connsiteX60" fmla="*/ 1884966 w 2250740"/>
              <a:gd name="connsiteY60" fmla="*/ 1988244 h 2264352"/>
              <a:gd name="connsiteX61" fmla="*/ 1853794 w 2250740"/>
              <a:gd name="connsiteY61" fmla="*/ 1991708 h 2264352"/>
              <a:gd name="connsiteX62" fmla="*/ 1843403 w 2250740"/>
              <a:gd name="connsiteY62" fmla="*/ 1998635 h 2264352"/>
              <a:gd name="connsiteX63" fmla="*/ 1829548 w 2250740"/>
              <a:gd name="connsiteY63" fmla="*/ 2015953 h 2264352"/>
              <a:gd name="connsiteX64" fmla="*/ 1819157 w 2250740"/>
              <a:gd name="connsiteY64" fmla="*/ 2033272 h 2264352"/>
              <a:gd name="connsiteX65" fmla="*/ 1808766 w 2250740"/>
              <a:gd name="connsiteY65" fmla="*/ 2040199 h 2264352"/>
              <a:gd name="connsiteX66" fmla="*/ 1784521 w 2250740"/>
              <a:gd name="connsiteY66" fmla="*/ 2057517 h 2264352"/>
              <a:gd name="connsiteX67" fmla="*/ 1722175 w 2250740"/>
              <a:gd name="connsiteY67" fmla="*/ 2060981 h 2264352"/>
              <a:gd name="connsiteX68" fmla="*/ 1697930 w 2250740"/>
              <a:gd name="connsiteY68" fmla="*/ 2054053 h 2264352"/>
              <a:gd name="connsiteX69" fmla="*/ 1684075 w 2250740"/>
              <a:gd name="connsiteY69" fmla="*/ 2043663 h 2264352"/>
              <a:gd name="connsiteX70" fmla="*/ 1645975 w 2250740"/>
              <a:gd name="connsiteY70" fmla="*/ 2029808 h 2264352"/>
              <a:gd name="connsiteX71" fmla="*/ 1625194 w 2250740"/>
              <a:gd name="connsiteY71" fmla="*/ 2015953 h 2264352"/>
              <a:gd name="connsiteX72" fmla="*/ 1604412 w 2250740"/>
              <a:gd name="connsiteY72" fmla="*/ 2033272 h 2264352"/>
              <a:gd name="connsiteX73" fmla="*/ 1611339 w 2250740"/>
              <a:gd name="connsiteY73" fmla="*/ 2050590 h 2264352"/>
              <a:gd name="connsiteX74" fmla="*/ 1594021 w 2250740"/>
              <a:gd name="connsiteY74" fmla="*/ 2060981 h 2264352"/>
              <a:gd name="connsiteX75" fmla="*/ 1587094 w 2250740"/>
              <a:gd name="connsiteY75" fmla="*/ 2071372 h 2264352"/>
              <a:gd name="connsiteX76" fmla="*/ 1538603 w 2250740"/>
              <a:gd name="connsiteY76" fmla="*/ 2088690 h 2264352"/>
              <a:gd name="connsiteX77" fmla="*/ 1517821 w 2250740"/>
              <a:gd name="connsiteY77" fmla="*/ 2099081 h 2264352"/>
              <a:gd name="connsiteX78" fmla="*/ 1462403 w 2250740"/>
              <a:gd name="connsiteY78" fmla="*/ 2102544 h 2264352"/>
              <a:gd name="connsiteX79" fmla="*/ 1424303 w 2250740"/>
              <a:gd name="connsiteY79" fmla="*/ 2095617 h 2264352"/>
              <a:gd name="connsiteX80" fmla="*/ 1413912 w 2250740"/>
              <a:gd name="connsiteY80" fmla="*/ 2106008 h 2264352"/>
              <a:gd name="connsiteX81" fmla="*/ 1396594 w 2250740"/>
              <a:gd name="connsiteY81" fmla="*/ 2112935 h 2264352"/>
              <a:gd name="connsiteX82" fmla="*/ 1386203 w 2250740"/>
              <a:gd name="connsiteY82" fmla="*/ 2116399 h 2264352"/>
              <a:gd name="connsiteX83" fmla="*/ 1372348 w 2250740"/>
              <a:gd name="connsiteY83" fmla="*/ 2140644 h 2264352"/>
              <a:gd name="connsiteX84" fmla="*/ 1361957 w 2250740"/>
              <a:gd name="connsiteY84" fmla="*/ 2144108 h 2264352"/>
              <a:gd name="connsiteX85" fmla="*/ 1348103 w 2250740"/>
              <a:gd name="connsiteY85" fmla="*/ 2140644 h 2264352"/>
              <a:gd name="connsiteX86" fmla="*/ 1313466 w 2250740"/>
              <a:gd name="connsiteY86" fmla="*/ 2119863 h 2264352"/>
              <a:gd name="connsiteX87" fmla="*/ 1299612 w 2250740"/>
              <a:gd name="connsiteY87" fmla="*/ 2123326 h 2264352"/>
              <a:gd name="connsiteX88" fmla="*/ 1292685 w 2250740"/>
              <a:gd name="connsiteY88" fmla="*/ 2133717 h 2264352"/>
              <a:gd name="connsiteX89" fmla="*/ 1282294 w 2250740"/>
              <a:gd name="connsiteY89" fmla="*/ 2140644 h 2264352"/>
              <a:gd name="connsiteX90" fmla="*/ 1254585 w 2250740"/>
              <a:gd name="connsiteY90" fmla="*/ 2161426 h 2264352"/>
              <a:gd name="connsiteX91" fmla="*/ 1213021 w 2250740"/>
              <a:gd name="connsiteY91" fmla="*/ 2168353 h 2264352"/>
              <a:gd name="connsiteX92" fmla="*/ 1192239 w 2250740"/>
              <a:gd name="connsiteY92" fmla="*/ 2157963 h 2264352"/>
              <a:gd name="connsiteX93" fmla="*/ 1185312 w 2250740"/>
              <a:gd name="connsiteY93" fmla="*/ 2147572 h 2264352"/>
              <a:gd name="connsiteX94" fmla="*/ 1133357 w 2250740"/>
              <a:gd name="connsiteY94" fmla="*/ 2144108 h 2264352"/>
              <a:gd name="connsiteX95" fmla="*/ 1109112 w 2250740"/>
              <a:gd name="connsiteY95" fmla="*/ 2151035 h 2264352"/>
              <a:gd name="connsiteX96" fmla="*/ 1088330 w 2250740"/>
              <a:gd name="connsiteY96" fmla="*/ 2154499 h 2264352"/>
              <a:gd name="connsiteX97" fmla="*/ 1071012 w 2250740"/>
              <a:gd name="connsiteY97" fmla="*/ 2133717 h 2264352"/>
              <a:gd name="connsiteX98" fmla="*/ 1053694 w 2250740"/>
              <a:gd name="connsiteY98" fmla="*/ 2109472 h 2264352"/>
              <a:gd name="connsiteX99" fmla="*/ 1022521 w 2250740"/>
              <a:gd name="connsiteY99" fmla="*/ 2102544 h 2264352"/>
              <a:gd name="connsiteX100" fmla="*/ 1012130 w 2250740"/>
              <a:gd name="connsiteY100" fmla="*/ 2095617 h 2264352"/>
              <a:gd name="connsiteX101" fmla="*/ 998275 w 2250740"/>
              <a:gd name="connsiteY101" fmla="*/ 2092153 h 2264352"/>
              <a:gd name="connsiteX102" fmla="*/ 987885 w 2250740"/>
              <a:gd name="connsiteY102" fmla="*/ 2088690 h 2264352"/>
              <a:gd name="connsiteX103" fmla="*/ 977494 w 2250740"/>
              <a:gd name="connsiteY103" fmla="*/ 2092153 h 2264352"/>
              <a:gd name="connsiteX104" fmla="*/ 970566 w 2250740"/>
              <a:gd name="connsiteY104" fmla="*/ 2099081 h 2264352"/>
              <a:gd name="connsiteX105" fmla="*/ 946321 w 2250740"/>
              <a:gd name="connsiteY105" fmla="*/ 2102544 h 2264352"/>
              <a:gd name="connsiteX106" fmla="*/ 935930 w 2250740"/>
              <a:gd name="connsiteY106" fmla="*/ 2092153 h 2264352"/>
              <a:gd name="connsiteX107" fmla="*/ 925539 w 2250740"/>
              <a:gd name="connsiteY107" fmla="*/ 2085226 h 2264352"/>
              <a:gd name="connsiteX108" fmla="*/ 922075 w 2250740"/>
              <a:gd name="connsiteY108" fmla="*/ 2071372 h 2264352"/>
              <a:gd name="connsiteX109" fmla="*/ 904757 w 2250740"/>
              <a:gd name="connsiteY109" fmla="*/ 2043663 h 2264352"/>
              <a:gd name="connsiteX110" fmla="*/ 894366 w 2250740"/>
              <a:gd name="connsiteY110" fmla="*/ 2036735 h 2264352"/>
              <a:gd name="connsiteX111" fmla="*/ 887439 w 2250740"/>
              <a:gd name="connsiteY111" fmla="*/ 2047126 h 2264352"/>
              <a:gd name="connsiteX112" fmla="*/ 863194 w 2250740"/>
              <a:gd name="connsiteY112" fmla="*/ 2057517 h 2264352"/>
              <a:gd name="connsiteX113" fmla="*/ 838948 w 2250740"/>
              <a:gd name="connsiteY113" fmla="*/ 2043663 h 2264352"/>
              <a:gd name="connsiteX114" fmla="*/ 825094 w 2250740"/>
              <a:gd name="connsiteY114" fmla="*/ 2036735 h 2264352"/>
              <a:gd name="connsiteX115" fmla="*/ 814703 w 2250740"/>
              <a:gd name="connsiteY115" fmla="*/ 2043663 h 2264352"/>
              <a:gd name="connsiteX116" fmla="*/ 804312 w 2250740"/>
              <a:gd name="connsiteY116" fmla="*/ 2047126 h 2264352"/>
              <a:gd name="connsiteX117" fmla="*/ 793921 w 2250740"/>
              <a:gd name="connsiteY117" fmla="*/ 2043663 h 2264352"/>
              <a:gd name="connsiteX118" fmla="*/ 776603 w 2250740"/>
              <a:gd name="connsiteY118" fmla="*/ 2033272 h 2264352"/>
              <a:gd name="connsiteX119" fmla="*/ 724648 w 2250740"/>
              <a:gd name="connsiteY119" fmla="*/ 2022881 h 2264352"/>
              <a:gd name="connsiteX120" fmla="*/ 686548 w 2250740"/>
              <a:gd name="connsiteY120" fmla="*/ 2019417 h 2264352"/>
              <a:gd name="connsiteX121" fmla="*/ 676157 w 2250740"/>
              <a:gd name="connsiteY121" fmla="*/ 2012490 h 2264352"/>
              <a:gd name="connsiteX122" fmla="*/ 655375 w 2250740"/>
              <a:gd name="connsiteY122" fmla="*/ 2005563 h 2264352"/>
              <a:gd name="connsiteX123" fmla="*/ 648448 w 2250740"/>
              <a:gd name="connsiteY123" fmla="*/ 1995172 h 2264352"/>
              <a:gd name="connsiteX124" fmla="*/ 634963 w 2250740"/>
              <a:gd name="connsiteY124" fmla="*/ 1984383 h 2264352"/>
              <a:gd name="connsiteX125" fmla="*/ 635121 w 2250740"/>
              <a:gd name="connsiteY125" fmla="*/ 1984212 h 2264352"/>
              <a:gd name="connsiteX126" fmla="*/ 634432 w 2250740"/>
              <a:gd name="connsiteY126" fmla="*/ 1983958 h 2264352"/>
              <a:gd name="connsiteX127" fmla="*/ 631130 w 2250740"/>
              <a:gd name="connsiteY127" fmla="*/ 1981317 h 2264352"/>
              <a:gd name="connsiteX128" fmla="*/ 620739 w 2250740"/>
              <a:gd name="connsiteY128" fmla="*/ 1977853 h 2264352"/>
              <a:gd name="connsiteX129" fmla="*/ 630972 w 2250740"/>
              <a:gd name="connsiteY129" fmla="*/ 1982686 h 2264352"/>
              <a:gd name="connsiteX130" fmla="*/ 634432 w 2250740"/>
              <a:gd name="connsiteY130" fmla="*/ 1983958 h 2264352"/>
              <a:gd name="connsiteX131" fmla="*/ 634963 w 2250740"/>
              <a:gd name="connsiteY131" fmla="*/ 1984383 h 2264352"/>
              <a:gd name="connsiteX132" fmla="*/ 634594 w 2250740"/>
              <a:gd name="connsiteY132" fmla="*/ 1984781 h 2264352"/>
              <a:gd name="connsiteX133" fmla="*/ 610348 w 2250740"/>
              <a:gd name="connsiteY133" fmla="*/ 1967463 h 2264352"/>
              <a:gd name="connsiteX134" fmla="*/ 603421 w 2250740"/>
              <a:gd name="connsiteY134" fmla="*/ 1960535 h 2264352"/>
              <a:gd name="connsiteX135" fmla="*/ 582639 w 2250740"/>
              <a:gd name="connsiteY135" fmla="*/ 1953608 h 2264352"/>
              <a:gd name="connsiteX136" fmla="*/ 333463 w 2250740"/>
              <a:gd name="connsiteY136" fmla="*/ 1863634 h 2264352"/>
              <a:gd name="connsiteX137" fmla="*/ 312475 w 2250740"/>
              <a:gd name="connsiteY137" fmla="*/ 1867017 h 2264352"/>
              <a:gd name="connsiteX138" fmla="*/ 305548 w 2250740"/>
              <a:gd name="connsiteY138" fmla="*/ 1884335 h 2264352"/>
              <a:gd name="connsiteX139" fmla="*/ 267448 w 2250740"/>
              <a:gd name="connsiteY139" fmla="*/ 1867017 h 2264352"/>
              <a:gd name="connsiteX140" fmla="*/ 257057 w 2250740"/>
              <a:gd name="connsiteY140" fmla="*/ 1870481 h 2264352"/>
              <a:gd name="connsiteX141" fmla="*/ 250130 w 2250740"/>
              <a:gd name="connsiteY141" fmla="*/ 1894726 h 2264352"/>
              <a:gd name="connsiteX142" fmla="*/ 236275 w 2250740"/>
              <a:gd name="connsiteY142" fmla="*/ 1912044 h 2264352"/>
              <a:gd name="connsiteX143" fmla="*/ 232812 w 2250740"/>
              <a:gd name="connsiteY143" fmla="*/ 1925899 h 2264352"/>
              <a:gd name="connsiteX144" fmla="*/ 229348 w 2250740"/>
              <a:gd name="connsiteY144" fmla="*/ 1946681 h 2264352"/>
              <a:gd name="connsiteX145" fmla="*/ 246666 w 2250740"/>
              <a:gd name="connsiteY145" fmla="*/ 1950144 h 2264352"/>
              <a:gd name="connsiteX146" fmla="*/ 257057 w 2250740"/>
              <a:gd name="connsiteY146" fmla="*/ 1957072 h 2264352"/>
              <a:gd name="connsiteX147" fmla="*/ 274375 w 2250740"/>
              <a:gd name="connsiteY147" fmla="*/ 1960535 h 2264352"/>
              <a:gd name="connsiteX148" fmla="*/ 284766 w 2250740"/>
              <a:gd name="connsiteY148" fmla="*/ 1963999 h 2264352"/>
              <a:gd name="connsiteX149" fmla="*/ 312475 w 2250740"/>
              <a:gd name="connsiteY149" fmla="*/ 1991708 h 2264352"/>
              <a:gd name="connsiteX150" fmla="*/ 319403 w 2250740"/>
              <a:gd name="connsiteY150" fmla="*/ 1998635 h 2264352"/>
              <a:gd name="connsiteX151" fmla="*/ 343648 w 2250740"/>
              <a:gd name="connsiteY151" fmla="*/ 1995172 h 2264352"/>
              <a:gd name="connsiteX152" fmla="*/ 354039 w 2250740"/>
              <a:gd name="connsiteY152" fmla="*/ 2002099 h 2264352"/>
              <a:gd name="connsiteX153" fmla="*/ 374821 w 2250740"/>
              <a:gd name="connsiteY153" fmla="*/ 1998635 h 2264352"/>
              <a:gd name="connsiteX154" fmla="*/ 378285 w 2250740"/>
              <a:gd name="connsiteY154" fmla="*/ 2012490 h 2264352"/>
              <a:gd name="connsiteX155" fmla="*/ 399066 w 2250740"/>
              <a:gd name="connsiteY155" fmla="*/ 2002099 h 2264352"/>
              <a:gd name="connsiteX156" fmla="*/ 412921 w 2250740"/>
              <a:gd name="connsiteY156" fmla="*/ 1995172 h 2264352"/>
              <a:gd name="connsiteX157" fmla="*/ 426775 w 2250740"/>
              <a:gd name="connsiteY157" fmla="*/ 1977853 h 2264352"/>
              <a:gd name="connsiteX158" fmla="*/ 437166 w 2250740"/>
              <a:gd name="connsiteY158" fmla="*/ 1953608 h 2264352"/>
              <a:gd name="connsiteX159" fmla="*/ 444094 w 2250740"/>
              <a:gd name="connsiteY159" fmla="*/ 1946681 h 2264352"/>
              <a:gd name="connsiteX160" fmla="*/ 489121 w 2250740"/>
              <a:gd name="connsiteY160" fmla="*/ 1936290 h 2264352"/>
              <a:gd name="connsiteX161" fmla="*/ 461412 w 2250740"/>
              <a:gd name="connsiteY161" fmla="*/ 1908581 h 2264352"/>
              <a:gd name="connsiteX162" fmla="*/ 454485 w 2250740"/>
              <a:gd name="connsiteY162" fmla="*/ 1901653 h 2264352"/>
              <a:gd name="connsiteX163" fmla="*/ 419848 w 2250740"/>
              <a:gd name="connsiteY163" fmla="*/ 1912044 h 2264352"/>
              <a:gd name="connsiteX164" fmla="*/ 405994 w 2250740"/>
              <a:gd name="connsiteY164" fmla="*/ 1918972 h 2264352"/>
              <a:gd name="connsiteX165" fmla="*/ 395603 w 2250740"/>
              <a:gd name="connsiteY165" fmla="*/ 1925899 h 2264352"/>
              <a:gd name="connsiteX166" fmla="*/ 378285 w 2250740"/>
              <a:gd name="connsiteY166" fmla="*/ 1922435 h 2264352"/>
              <a:gd name="connsiteX167" fmla="*/ 371357 w 2250740"/>
              <a:gd name="connsiteY167" fmla="*/ 1915508 h 2264352"/>
              <a:gd name="connsiteX168" fmla="*/ 364430 w 2250740"/>
              <a:gd name="connsiteY168" fmla="*/ 1894726 h 2264352"/>
              <a:gd name="connsiteX169" fmla="*/ 354039 w 2250740"/>
              <a:gd name="connsiteY169" fmla="*/ 1884335 h 2264352"/>
              <a:gd name="connsiteX170" fmla="*/ 333463 w 2250740"/>
              <a:gd name="connsiteY170" fmla="*/ 1863634 h 2264352"/>
              <a:gd name="connsiteX171" fmla="*/ 0 w 2250740"/>
              <a:gd name="connsiteY171" fmla="*/ 0 h 2264352"/>
              <a:gd name="connsiteX172" fmla="*/ 2250740 w 2250740"/>
              <a:gd name="connsiteY172" fmla="*/ 0 h 2264352"/>
              <a:gd name="connsiteX173" fmla="*/ 2250740 w 2250740"/>
              <a:gd name="connsiteY173" fmla="*/ 2264352 h 2264352"/>
              <a:gd name="connsiteX174" fmla="*/ 0 w 2250740"/>
              <a:gd name="connsiteY174" fmla="*/ 2264352 h 2264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</a:cxnLst>
            <a:rect l="l" t="t" r="r" b="b"/>
            <a:pathLst>
              <a:path w="2250740" h="2264352">
                <a:moveTo>
                  <a:pt x="582639" y="1953608"/>
                </a:moveTo>
                <a:cubicBezTo>
                  <a:pt x="578476" y="1953608"/>
                  <a:pt x="575778" y="1958329"/>
                  <a:pt x="572248" y="1960535"/>
                </a:cubicBezTo>
                <a:cubicBezTo>
                  <a:pt x="566539" y="1964103"/>
                  <a:pt x="554930" y="1963421"/>
                  <a:pt x="554930" y="1970926"/>
                </a:cubicBezTo>
                <a:cubicBezTo>
                  <a:pt x="554930" y="1978431"/>
                  <a:pt x="566361" y="1999676"/>
                  <a:pt x="572248" y="2005563"/>
                </a:cubicBezTo>
                <a:cubicBezTo>
                  <a:pt x="574830" y="2008144"/>
                  <a:pt x="573687" y="2012915"/>
                  <a:pt x="575712" y="2015953"/>
                </a:cubicBezTo>
                <a:cubicBezTo>
                  <a:pt x="578429" y="2020029"/>
                  <a:pt x="582639" y="2022880"/>
                  <a:pt x="586103" y="2026344"/>
                </a:cubicBezTo>
                <a:cubicBezTo>
                  <a:pt x="589567" y="2027499"/>
                  <a:pt x="593228" y="2028175"/>
                  <a:pt x="596494" y="2029808"/>
                </a:cubicBezTo>
                <a:cubicBezTo>
                  <a:pt x="600217" y="2031670"/>
                  <a:pt x="603498" y="2034315"/>
                  <a:pt x="606885" y="2036735"/>
                </a:cubicBezTo>
                <a:cubicBezTo>
                  <a:pt x="636958" y="2058216"/>
                  <a:pt x="606641" y="2037728"/>
                  <a:pt x="631130" y="2054053"/>
                </a:cubicBezTo>
                <a:cubicBezTo>
                  <a:pt x="640244" y="2060128"/>
                  <a:pt x="652332" y="2059911"/>
                  <a:pt x="662303" y="2064444"/>
                </a:cubicBezTo>
                <a:cubicBezTo>
                  <a:pt x="665276" y="2065795"/>
                  <a:pt x="666680" y="2069332"/>
                  <a:pt x="669230" y="2071372"/>
                </a:cubicBezTo>
                <a:cubicBezTo>
                  <a:pt x="672481" y="2073973"/>
                  <a:pt x="676007" y="2076234"/>
                  <a:pt x="679621" y="2078299"/>
                </a:cubicBezTo>
                <a:cubicBezTo>
                  <a:pt x="710382" y="2095876"/>
                  <a:pt x="678550" y="2075276"/>
                  <a:pt x="703866" y="2092153"/>
                </a:cubicBezTo>
                <a:cubicBezTo>
                  <a:pt x="712017" y="2097587"/>
                  <a:pt x="717326" y="2106426"/>
                  <a:pt x="724648" y="2112935"/>
                </a:cubicBezTo>
                <a:cubicBezTo>
                  <a:pt x="730945" y="2118533"/>
                  <a:pt x="741722" y="2123204"/>
                  <a:pt x="748894" y="2126790"/>
                </a:cubicBezTo>
                <a:cubicBezTo>
                  <a:pt x="756340" y="2130513"/>
                  <a:pt x="762748" y="2136026"/>
                  <a:pt x="769675" y="2140644"/>
                </a:cubicBezTo>
                <a:cubicBezTo>
                  <a:pt x="818219" y="2173006"/>
                  <a:pt x="758172" y="2145284"/>
                  <a:pt x="804312" y="2168353"/>
                </a:cubicBezTo>
                <a:cubicBezTo>
                  <a:pt x="816992" y="2174693"/>
                  <a:pt x="819514" y="2169957"/>
                  <a:pt x="835485" y="2175281"/>
                </a:cubicBezTo>
                <a:cubicBezTo>
                  <a:pt x="846272" y="2178877"/>
                  <a:pt x="856266" y="2184517"/>
                  <a:pt x="866657" y="2189135"/>
                </a:cubicBezTo>
                <a:cubicBezTo>
                  <a:pt x="908342" y="2207661"/>
                  <a:pt x="883926" y="2185625"/>
                  <a:pt x="901294" y="2202990"/>
                </a:cubicBezTo>
                <a:cubicBezTo>
                  <a:pt x="963736" y="2211909"/>
                  <a:pt x="893556" y="2199935"/>
                  <a:pt x="942857" y="2213381"/>
                </a:cubicBezTo>
                <a:cubicBezTo>
                  <a:pt x="980810" y="2223732"/>
                  <a:pt x="948478" y="2209263"/>
                  <a:pt x="977494" y="2223772"/>
                </a:cubicBezTo>
                <a:cubicBezTo>
                  <a:pt x="983267" y="2224926"/>
                  <a:pt x="989020" y="2226182"/>
                  <a:pt x="994812" y="2227235"/>
                </a:cubicBezTo>
                <a:cubicBezTo>
                  <a:pt x="1016918" y="2231254"/>
                  <a:pt x="1011066" y="2229150"/>
                  <a:pt x="1029448" y="2234163"/>
                </a:cubicBezTo>
                <a:cubicBezTo>
                  <a:pt x="1037557" y="2236375"/>
                  <a:pt x="1045643" y="2238675"/>
                  <a:pt x="1053694" y="2241090"/>
                </a:cubicBezTo>
                <a:cubicBezTo>
                  <a:pt x="1057191" y="2242139"/>
                  <a:pt x="1060493" y="2243900"/>
                  <a:pt x="1064085" y="2244553"/>
                </a:cubicBezTo>
                <a:cubicBezTo>
                  <a:pt x="1123517" y="2255358"/>
                  <a:pt x="1068956" y="2242307"/>
                  <a:pt x="1105648" y="2251481"/>
                </a:cubicBezTo>
                <a:lnTo>
                  <a:pt x="1167994" y="2254944"/>
                </a:lnTo>
                <a:cubicBezTo>
                  <a:pt x="1185319" y="2255994"/>
                  <a:pt x="1202592" y="2258408"/>
                  <a:pt x="1219948" y="2258408"/>
                </a:cubicBezTo>
                <a:cubicBezTo>
                  <a:pt x="1223599" y="2258408"/>
                  <a:pt x="1226688" y="2254944"/>
                  <a:pt x="1230339" y="2254944"/>
                </a:cubicBezTo>
                <a:cubicBezTo>
                  <a:pt x="1246544" y="2254944"/>
                  <a:pt x="1262666" y="2257253"/>
                  <a:pt x="1278830" y="2258408"/>
                </a:cubicBezTo>
                <a:cubicBezTo>
                  <a:pt x="1325089" y="2250698"/>
                  <a:pt x="1306768" y="2254888"/>
                  <a:pt x="1334248" y="2248017"/>
                </a:cubicBezTo>
                <a:cubicBezTo>
                  <a:pt x="1345671" y="2245161"/>
                  <a:pt x="1357508" y="2244124"/>
                  <a:pt x="1368885" y="2241090"/>
                </a:cubicBezTo>
                <a:cubicBezTo>
                  <a:pt x="1374892" y="2239488"/>
                  <a:pt x="1380430" y="2236472"/>
                  <a:pt x="1386203" y="2234163"/>
                </a:cubicBezTo>
                <a:cubicBezTo>
                  <a:pt x="1408406" y="2231696"/>
                  <a:pt x="1414988" y="2234600"/>
                  <a:pt x="1431230" y="2223772"/>
                </a:cubicBezTo>
                <a:cubicBezTo>
                  <a:pt x="1433947" y="2221961"/>
                  <a:pt x="1435848" y="2219153"/>
                  <a:pt x="1438157" y="2216844"/>
                </a:cubicBezTo>
                <a:cubicBezTo>
                  <a:pt x="1438157" y="2216844"/>
                  <a:pt x="1451894" y="2211838"/>
                  <a:pt x="1458939" y="2209917"/>
                </a:cubicBezTo>
                <a:cubicBezTo>
                  <a:pt x="1464619" y="2208368"/>
                  <a:pt x="1470877" y="2208844"/>
                  <a:pt x="1476257" y="2206453"/>
                </a:cubicBezTo>
                <a:cubicBezTo>
                  <a:pt x="1482602" y="2203633"/>
                  <a:pt x="1500438" y="2187147"/>
                  <a:pt x="1503966" y="2182208"/>
                </a:cubicBezTo>
                <a:cubicBezTo>
                  <a:pt x="1506088" y="2179237"/>
                  <a:pt x="1506275" y="2175281"/>
                  <a:pt x="1507430" y="2171817"/>
                </a:cubicBezTo>
                <a:cubicBezTo>
                  <a:pt x="1513203" y="2169508"/>
                  <a:pt x="1518927" y="2167073"/>
                  <a:pt x="1524748" y="2164890"/>
                </a:cubicBezTo>
                <a:cubicBezTo>
                  <a:pt x="1528167" y="2163608"/>
                  <a:pt x="1532288" y="2163707"/>
                  <a:pt x="1535139" y="2161426"/>
                </a:cubicBezTo>
                <a:cubicBezTo>
                  <a:pt x="1538390" y="2158825"/>
                  <a:pt x="1538117" y="2152351"/>
                  <a:pt x="1542066" y="2151035"/>
                </a:cubicBezTo>
                <a:cubicBezTo>
                  <a:pt x="1546582" y="2149530"/>
                  <a:pt x="1551303" y="2153344"/>
                  <a:pt x="1555921" y="2154499"/>
                </a:cubicBezTo>
                <a:cubicBezTo>
                  <a:pt x="1567579" y="2150613"/>
                  <a:pt x="1569693" y="2149430"/>
                  <a:pt x="1583630" y="2147572"/>
                </a:cubicBezTo>
                <a:cubicBezTo>
                  <a:pt x="1595131" y="2146039"/>
                  <a:pt x="1606862" y="2146246"/>
                  <a:pt x="1618266" y="2144108"/>
                </a:cubicBezTo>
                <a:cubicBezTo>
                  <a:pt x="1625443" y="2142762"/>
                  <a:pt x="1632121" y="2139490"/>
                  <a:pt x="1639048" y="2137181"/>
                </a:cubicBezTo>
                <a:cubicBezTo>
                  <a:pt x="1660984" y="2136026"/>
                  <a:pt x="1682973" y="2135620"/>
                  <a:pt x="1704857" y="2133717"/>
                </a:cubicBezTo>
                <a:cubicBezTo>
                  <a:pt x="1709600" y="2133305"/>
                  <a:pt x="1713952" y="2130253"/>
                  <a:pt x="1718712" y="2130253"/>
                </a:cubicBezTo>
                <a:cubicBezTo>
                  <a:pt x="1746445" y="2130253"/>
                  <a:pt x="1774130" y="2132562"/>
                  <a:pt x="1801839" y="2133717"/>
                </a:cubicBezTo>
                <a:cubicBezTo>
                  <a:pt x="1823775" y="2131408"/>
                  <a:pt x="1845793" y="2129770"/>
                  <a:pt x="1867648" y="2126790"/>
                </a:cubicBezTo>
                <a:cubicBezTo>
                  <a:pt x="1871266" y="2126297"/>
                  <a:pt x="1874481" y="2124147"/>
                  <a:pt x="1878039" y="2123326"/>
                </a:cubicBezTo>
                <a:cubicBezTo>
                  <a:pt x="1889511" y="2120678"/>
                  <a:pt x="1901422" y="2119861"/>
                  <a:pt x="1912675" y="2116399"/>
                </a:cubicBezTo>
                <a:cubicBezTo>
                  <a:pt x="1921961" y="2113542"/>
                  <a:pt x="1941907" y="2090049"/>
                  <a:pt x="1943848" y="2088690"/>
                </a:cubicBezTo>
                <a:cubicBezTo>
                  <a:pt x="1971805" y="2069120"/>
                  <a:pt x="1946262" y="2102388"/>
                  <a:pt x="1964630" y="2074835"/>
                </a:cubicBezTo>
                <a:cubicBezTo>
                  <a:pt x="1964630" y="2074835"/>
                  <a:pt x="1979146" y="2066463"/>
                  <a:pt x="1985412" y="2060981"/>
                </a:cubicBezTo>
                <a:cubicBezTo>
                  <a:pt x="1997159" y="2050703"/>
                  <a:pt x="1994339" y="2032596"/>
                  <a:pt x="1995803" y="2019417"/>
                </a:cubicBezTo>
                <a:cubicBezTo>
                  <a:pt x="1991185" y="2015953"/>
                  <a:pt x="1986751" y="2012228"/>
                  <a:pt x="1981948" y="2009026"/>
                </a:cubicBezTo>
                <a:cubicBezTo>
                  <a:pt x="1971557" y="2002099"/>
                  <a:pt x="1960937" y="1995503"/>
                  <a:pt x="1950775" y="1988244"/>
                </a:cubicBezTo>
                <a:cubicBezTo>
                  <a:pt x="1911269" y="1960026"/>
                  <a:pt x="1955215" y="1987445"/>
                  <a:pt x="1916139" y="1963999"/>
                </a:cubicBezTo>
                <a:cubicBezTo>
                  <a:pt x="1894983" y="1974577"/>
                  <a:pt x="1905936" y="1967275"/>
                  <a:pt x="1884966" y="1988244"/>
                </a:cubicBezTo>
                <a:cubicBezTo>
                  <a:pt x="1874575" y="1989399"/>
                  <a:pt x="1863936" y="1989172"/>
                  <a:pt x="1853794" y="1991708"/>
                </a:cubicBezTo>
                <a:cubicBezTo>
                  <a:pt x="1849756" y="1992718"/>
                  <a:pt x="1846654" y="1996035"/>
                  <a:pt x="1843403" y="1998635"/>
                </a:cubicBezTo>
                <a:cubicBezTo>
                  <a:pt x="1834112" y="2006068"/>
                  <a:pt x="1837547" y="2005953"/>
                  <a:pt x="1829548" y="2015953"/>
                </a:cubicBezTo>
                <a:cubicBezTo>
                  <a:pt x="1818681" y="2029537"/>
                  <a:pt x="1825172" y="2015229"/>
                  <a:pt x="1819157" y="2033272"/>
                </a:cubicBezTo>
                <a:cubicBezTo>
                  <a:pt x="1815693" y="2035581"/>
                  <a:pt x="1811964" y="2037534"/>
                  <a:pt x="1808766" y="2040199"/>
                </a:cubicBezTo>
                <a:cubicBezTo>
                  <a:pt x="1800392" y="2047177"/>
                  <a:pt x="1796782" y="2055845"/>
                  <a:pt x="1784521" y="2057517"/>
                </a:cubicBezTo>
                <a:cubicBezTo>
                  <a:pt x="1763898" y="2060329"/>
                  <a:pt x="1742957" y="2059826"/>
                  <a:pt x="1722175" y="2060981"/>
                </a:cubicBezTo>
                <a:cubicBezTo>
                  <a:pt x="1719175" y="2060231"/>
                  <a:pt x="1701795" y="2056262"/>
                  <a:pt x="1697930" y="2054053"/>
                </a:cubicBezTo>
                <a:cubicBezTo>
                  <a:pt x="1692918" y="2051189"/>
                  <a:pt x="1688693" y="2047126"/>
                  <a:pt x="1684075" y="2043663"/>
                </a:cubicBezTo>
                <a:cubicBezTo>
                  <a:pt x="1663468" y="2039541"/>
                  <a:pt x="1666358" y="2041699"/>
                  <a:pt x="1645975" y="2029808"/>
                </a:cubicBezTo>
                <a:cubicBezTo>
                  <a:pt x="1638784" y="2025613"/>
                  <a:pt x="1633478" y="2016782"/>
                  <a:pt x="1625194" y="2015953"/>
                </a:cubicBezTo>
                <a:cubicBezTo>
                  <a:pt x="1621449" y="2015579"/>
                  <a:pt x="1608223" y="2029460"/>
                  <a:pt x="1604412" y="2033272"/>
                </a:cubicBezTo>
                <a:cubicBezTo>
                  <a:pt x="1606721" y="2039045"/>
                  <a:pt x="1613522" y="2044769"/>
                  <a:pt x="1611339" y="2050590"/>
                </a:cubicBezTo>
                <a:cubicBezTo>
                  <a:pt x="1608975" y="2056893"/>
                  <a:pt x="1599132" y="2056600"/>
                  <a:pt x="1594021" y="2060981"/>
                </a:cubicBezTo>
                <a:cubicBezTo>
                  <a:pt x="1590860" y="2063690"/>
                  <a:pt x="1589403" y="2067908"/>
                  <a:pt x="1587094" y="2071372"/>
                </a:cubicBezTo>
                <a:cubicBezTo>
                  <a:pt x="1587094" y="2071372"/>
                  <a:pt x="1554539" y="2082316"/>
                  <a:pt x="1538603" y="2088690"/>
                </a:cubicBezTo>
                <a:cubicBezTo>
                  <a:pt x="1531412" y="2091566"/>
                  <a:pt x="1524748" y="2095617"/>
                  <a:pt x="1517821" y="2099081"/>
                </a:cubicBezTo>
                <a:cubicBezTo>
                  <a:pt x="1499348" y="2100235"/>
                  <a:pt x="1480899" y="2103229"/>
                  <a:pt x="1462403" y="2102544"/>
                </a:cubicBezTo>
                <a:cubicBezTo>
                  <a:pt x="1449504" y="2102066"/>
                  <a:pt x="1437178" y="2094697"/>
                  <a:pt x="1424303" y="2095617"/>
                </a:cubicBezTo>
                <a:cubicBezTo>
                  <a:pt x="1419417" y="2095966"/>
                  <a:pt x="1417376" y="2102544"/>
                  <a:pt x="1413912" y="2106008"/>
                </a:cubicBezTo>
                <a:cubicBezTo>
                  <a:pt x="1408139" y="2108317"/>
                  <a:pt x="1402415" y="2110752"/>
                  <a:pt x="1396594" y="2112935"/>
                </a:cubicBezTo>
                <a:cubicBezTo>
                  <a:pt x="1393175" y="2114217"/>
                  <a:pt x="1389008" y="2114062"/>
                  <a:pt x="1386203" y="2116399"/>
                </a:cubicBezTo>
                <a:cubicBezTo>
                  <a:pt x="1376525" y="2124464"/>
                  <a:pt x="1375801" y="2130285"/>
                  <a:pt x="1372348" y="2140644"/>
                </a:cubicBezTo>
                <a:cubicBezTo>
                  <a:pt x="1368884" y="2141799"/>
                  <a:pt x="1365088" y="2145986"/>
                  <a:pt x="1361957" y="2144108"/>
                </a:cubicBezTo>
                <a:cubicBezTo>
                  <a:pt x="1347309" y="2135319"/>
                  <a:pt x="1362618" y="2118871"/>
                  <a:pt x="1348103" y="2140644"/>
                </a:cubicBezTo>
                <a:cubicBezTo>
                  <a:pt x="1337102" y="2129644"/>
                  <a:pt x="1333885" y="2124968"/>
                  <a:pt x="1313466" y="2119863"/>
                </a:cubicBezTo>
                <a:cubicBezTo>
                  <a:pt x="1308848" y="2118708"/>
                  <a:pt x="1303573" y="2120686"/>
                  <a:pt x="1299612" y="2123326"/>
                </a:cubicBezTo>
                <a:cubicBezTo>
                  <a:pt x="1296148" y="2125635"/>
                  <a:pt x="1294994" y="2130253"/>
                  <a:pt x="1292685" y="2133717"/>
                </a:cubicBezTo>
                <a:cubicBezTo>
                  <a:pt x="1289221" y="2136026"/>
                  <a:pt x="1285545" y="2138044"/>
                  <a:pt x="1282294" y="2140644"/>
                </a:cubicBezTo>
                <a:cubicBezTo>
                  <a:pt x="1266057" y="2153634"/>
                  <a:pt x="1286808" y="2145314"/>
                  <a:pt x="1254585" y="2161426"/>
                </a:cubicBezTo>
                <a:cubicBezTo>
                  <a:pt x="1246955" y="2165241"/>
                  <a:pt x="1215626" y="2168027"/>
                  <a:pt x="1213021" y="2168353"/>
                </a:cubicBezTo>
                <a:cubicBezTo>
                  <a:pt x="1204570" y="2165536"/>
                  <a:pt x="1198953" y="2164677"/>
                  <a:pt x="1192239" y="2157963"/>
                </a:cubicBezTo>
                <a:cubicBezTo>
                  <a:pt x="1189295" y="2155019"/>
                  <a:pt x="1187621" y="2151036"/>
                  <a:pt x="1185312" y="2147572"/>
                </a:cubicBezTo>
                <a:cubicBezTo>
                  <a:pt x="1167994" y="2146417"/>
                  <a:pt x="1150696" y="2143320"/>
                  <a:pt x="1133357" y="2144108"/>
                </a:cubicBezTo>
                <a:cubicBezTo>
                  <a:pt x="1124961" y="2144490"/>
                  <a:pt x="1117302" y="2149145"/>
                  <a:pt x="1109112" y="2151035"/>
                </a:cubicBezTo>
                <a:cubicBezTo>
                  <a:pt x="1102269" y="2152614"/>
                  <a:pt x="1095257" y="2153344"/>
                  <a:pt x="1088330" y="2154499"/>
                </a:cubicBezTo>
                <a:cubicBezTo>
                  <a:pt x="1073023" y="2131537"/>
                  <a:pt x="1091010" y="2157048"/>
                  <a:pt x="1071012" y="2133717"/>
                </a:cubicBezTo>
                <a:cubicBezTo>
                  <a:pt x="1064564" y="2126195"/>
                  <a:pt x="1059178" y="2117699"/>
                  <a:pt x="1053694" y="2109472"/>
                </a:cubicBezTo>
                <a:cubicBezTo>
                  <a:pt x="1043303" y="2107163"/>
                  <a:pt x="1032619" y="2105910"/>
                  <a:pt x="1022521" y="2102544"/>
                </a:cubicBezTo>
                <a:cubicBezTo>
                  <a:pt x="1018572" y="2101228"/>
                  <a:pt x="1015956" y="2097257"/>
                  <a:pt x="1012130" y="2095617"/>
                </a:cubicBezTo>
                <a:cubicBezTo>
                  <a:pt x="1007754" y="2093742"/>
                  <a:pt x="1002852" y="2093461"/>
                  <a:pt x="998275" y="2092153"/>
                </a:cubicBezTo>
                <a:cubicBezTo>
                  <a:pt x="994765" y="2091150"/>
                  <a:pt x="991348" y="2089844"/>
                  <a:pt x="987885" y="2088690"/>
                </a:cubicBezTo>
                <a:cubicBezTo>
                  <a:pt x="984421" y="2089844"/>
                  <a:pt x="980625" y="2090275"/>
                  <a:pt x="977494" y="2092153"/>
                </a:cubicBezTo>
                <a:cubicBezTo>
                  <a:pt x="974693" y="2093833"/>
                  <a:pt x="973664" y="2098048"/>
                  <a:pt x="970566" y="2099081"/>
                </a:cubicBezTo>
                <a:cubicBezTo>
                  <a:pt x="962821" y="2101663"/>
                  <a:pt x="954403" y="2101390"/>
                  <a:pt x="946321" y="2102544"/>
                </a:cubicBezTo>
                <a:cubicBezTo>
                  <a:pt x="942857" y="2099080"/>
                  <a:pt x="939693" y="2095289"/>
                  <a:pt x="935930" y="2092153"/>
                </a:cubicBezTo>
                <a:cubicBezTo>
                  <a:pt x="932732" y="2089488"/>
                  <a:pt x="927848" y="2088690"/>
                  <a:pt x="925539" y="2085226"/>
                </a:cubicBezTo>
                <a:cubicBezTo>
                  <a:pt x="922898" y="2081265"/>
                  <a:pt x="923746" y="2075829"/>
                  <a:pt x="922075" y="2071372"/>
                </a:cubicBezTo>
                <a:cubicBezTo>
                  <a:pt x="918782" y="2062590"/>
                  <a:pt x="911298" y="2050204"/>
                  <a:pt x="904757" y="2043663"/>
                </a:cubicBezTo>
                <a:cubicBezTo>
                  <a:pt x="901813" y="2040719"/>
                  <a:pt x="897830" y="2039044"/>
                  <a:pt x="894366" y="2036735"/>
                </a:cubicBezTo>
                <a:cubicBezTo>
                  <a:pt x="892057" y="2040199"/>
                  <a:pt x="890637" y="2044461"/>
                  <a:pt x="887439" y="2047126"/>
                </a:cubicBezTo>
                <a:cubicBezTo>
                  <a:pt x="881733" y="2051881"/>
                  <a:pt x="870412" y="2055111"/>
                  <a:pt x="863194" y="2057517"/>
                </a:cubicBezTo>
                <a:cubicBezTo>
                  <a:pt x="821363" y="2036603"/>
                  <a:pt x="873188" y="2063230"/>
                  <a:pt x="838948" y="2043663"/>
                </a:cubicBezTo>
                <a:cubicBezTo>
                  <a:pt x="834465" y="2041101"/>
                  <a:pt x="830257" y="2036735"/>
                  <a:pt x="825094" y="2036735"/>
                </a:cubicBezTo>
                <a:cubicBezTo>
                  <a:pt x="820931" y="2036735"/>
                  <a:pt x="818426" y="2041801"/>
                  <a:pt x="814703" y="2043663"/>
                </a:cubicBezTo>
                <a:cubicBezTo>
                  <a:pt x="811437" y="2045296"/>
                  <a:pt x="807776" y="2045972"/>
                  <a:pt x="804312" y="2047126"/>
                </a:cubicBezTo>
                <a:cubicBezTo>
                  <a:pt x="800848" y="2045972"/>
                  <a:pt x="797187" y="2045296"/>
                  <a:pt x="793921" y="2043663"/>
                </a:cubicBezTo>
                <a:cubicBezTo>
                  <a:pt x="787900" y="2040652"/>
                  <a:pt x="783156" y="2034814"/>
                  <a:pt x="776603" y="2033272"/>
                </a:cubicBezTo>
                <a:cubicBezTo>
                  <a:pt x="714786" y="2018726"/>
                  <a:pt x="751429" y="2040734"/>
                  <a:pt x="724648" y="2022881"/>
                </a:cubicBezTo>
                <a:cubicBezTo>
                  <a:pt x="711948" y="2021726"/>
                  <a:pt x="699017" y="2022089"/>
                  <a:pt x="686548" y="2019417"/>
                </a:cubicBezTo>
                <a:cubicBezTo>
                  <a:pt x="682478" y="2018545"/>
                  <a:pt x="679621" y="2014799"/>
                  <a:pt x="676157" y="2012490"/>
                </a:cubicBezTo>
                <a:cubicBezTo>
                  <a:pt x="670081" y="2008440"/>
                  <a:pt x="661567" y="2009433"/>
                  <a:pt x="655375" y="2005563"/>
                </a:cubicBezTo>
                <a:cubicBezTo>
                  <a:pt x="651845" y="2003357"/>
                  <a:pt x="651048" y="1998423"/>
                  <a:pt x="648448" y="1995172"/>
                </a:cubicBezTo>
                <a:lnTo>
                  <a:pt x="634963" y="1984383"/>
                </a:lnTo>
                <a:lnTo>
                  <a:pt x="635121" y="1984212"/>
                </a:lnTo>
                <a:lnTo>
                  <a:pt x="634432" y="1983958"/>
                </a:lnTo>
                <a:lnTo>
                  <a:pt x="631130" y="1981317"/>
                </a:lnTo>
                <a:cubicBezTo>
                  <a:pt x="627864" y="1979684"/>
                  <a:pt x="618157" y="1975271"/>
                  <a:pt x="620739" y="1977853"/>
                </a:cubicBezTo>
                <a:cubicBezTo>
                  <a:pt x="622565" y="1979679"/>
                  <a:pt x="627320" y="1981411"/>
                  <a:pt x="630972" y="1982686"/>
                </a:cubicBezTo>
                <a:lnTo>
                  <a:pt x="634432" y="1983958"/>
                </a:lnTo>
                <a:lnTo>
                  <a:pt x="634963" y="1984383"/>
                </a:lnTo>
                <a:lnTo>
                  <a:pt x="634594" y="1984781"/>
                </a:lnTo>
                <a:cubicBezTo>
                  <a:pt x="617091" y="1984781"/>
                  <a:pt x="618260" y="1977354"/>
                  <a:pt x="610348" y="1967463"/>
                </a:cubicBezTo>
                <a:cubicBezTo>
                  <a:pt x="608308" y="1964913"/>
                  <a:pt x="605730" y="1962844"/>
                  <a:pt x="603421" y="1960535"/>
                </a:cubicBezTo>
                <a:cubicBezTo>
                  <a:pt x="603421" y="1960535"/>
                  <a:pt x="589941" y="1953608"/>
                  <a:pt x="582639" y="1953608"/>
                </a:cubicBezTo>
                <a:close/>
                <a:moveTo>
                  <a:pt x="333463" y="1863634"/>
                </a:moveTo>
                <a:cubicBezTo>
                  <a:pt x="328333" y="1863820"/>
                  <a:pt x="321567" y="1864919"/>
                  <a:pt x="312475" y="1867017"/>
                </a:cubicBezTo>
                <a:cubicBezTo>
                  <a:pt x="306417" y="1868415"/>
                  <a:pt x="307857" y="1878562"/>
                  <a:pt x="305548" y="1884335"/>
                </a:cubicBezTo>
                <a:cubicBezTo>
                  <a:pt x="290816" y="1873286"/>
                  <a:pt x="288732" y="1869145"/>
                  <a:pt x="267448" y="1867017"/>
                </a:cubicBezTo>
                <a:cubicBezTo>
                  <a:pt x="263815" y="1866654"/>
                  <a:pt x="260521" y="1869326"/>
                  <a:pt x="257057" y="1870481"/>
                </a:cubicBezTo>
                <a:cubicBezTo>
                  <a:pt x="254748" y="1878563"/>
                  <a:pt x="253251" y="1886922"/>
                  <a:pt x="250130" y="1894726"/>
                </a:cubicBezTo>
                <a:cubicBezTo>
                  <a:pt x="247216" y="1902010"/>
                  <a:pt x="241577" y="1906743"/>
                  <a:pt x="236275" y="1912044"/>
                </a:cubicBezTo>
                <a:cubicBezTo>
                  <a:pt x="235121" y="1916662"/>
                  <a:pt x="234687" y="1921523"/>
                  <a:pt x="232812" y="1925899"/>
                </a:cubicBezTo>
                <a:cubicBezTo>
                  <a:pt x="230586" y="1931094"/>
                  <a:pt x="218670" y="1939562"/>
                  <a:pt x="229348" y="1946681"/>
                </a:cubicBezTo>
                <a:cubicBezTo>
                  <a:pt x="234246" y="1949946"/>
                  <a:pt x="240893" y="1948990"/>
                  <a:pt x="246666" y="1950144"/>
                </a:cubicBezTo>
                <a:cubicBezTo>
                  <a:pt x="250130" y="1952453"/>
                  <a:pt x="253159" y="1955610"/>
                  <a:pt x="257057" y="1957072"/>
                </a:cubicBezTo>
                <a:cubicBezTo>
                  <a:pt x="262569" y="1959139"/>
                  <a:pt x="268664" y="1959107"/>
                  <a:pt x="274375" y="1960535"/>
                </a:cubicBezTo>
                <a:cubicBezTo>
                  <a:pt x="277917" y="1961420"/>
                  <a:pt x="281302" y="1962844"/>
                  <a:pt x="284766" y="1963999"/>
                </a:cubicBezTo>
                <a:lnTo>
                  <a:pt x="312475" y="1991708"/>
                </a:lnTo>
                <a:lnTo>
                  <a:pt x="319403" y="1998635"/>
                </a:lnTo>
                <a:cubicBezTo>
                  <a:pt x="327485" y="1997481"/>
                  <a:pt x="335525" y="1994360"/>
                  <a:pt x="343648" y="1995172"/>
                </a:cubicBezTo>
                <a:cubicBezTo>
                  <a:pt x="347790" y="1995586"/>
                  <a:pt x="349902" y="2001639"/>
                  <a:pt x="354039" y="2002099"/>
                </a:cubicBezTo>
                <a:cubicBezTo>
                  <a:pt x="361019" y="2002874"/>
                  <a:pt x="367894" y="1999790"/>
                  <a:pt x="374821" y="1998635"/>
                </a:cubicBezTo>
                <a:cubicBezTo>
                  <a:pt x="375976" y="2003253"/>
                  <a:pt x="374919" y="2009124"/>
                  <a:pt x="378285" y="2012490"/>
                </a:cubicBezTo>
                <a:cubicBezTo>
                  <a:pt x="394249" y="2028454"/>
                  <a:pt x="393155" y="2008010"/>
                  <a:pt x="399066" y="2002099"/>
                </a:cubicBezTo>
                <a:cubicBezTo>
                  <a:pt x="402717" y="1998448"/>
                  <a:pt x="408303" y="1997481"/>
                  <a:pt x="412921" y="1995172"/>
                </a:cubicBezTo>
                <a:cubicBezTo>
                  <a:pt x="418507" y="1989585"/>
                  <a:pt x="423498" y="1985499"/>
                  <a:pt x="426775" y="1977853"/>
                </a:cubicBezTo>
                <a:cubicBezTo>
                  <a:pt x="435603" y="1957254"/>
                  <a:pt x="423791" y="1970327"/>
                  <a:pt x="437166" y="1953608"/>
                </a:cubicBezTo>
                <a:cubicBezTo>
                  <a:pt x="439206" y="1951058"/>
                  <a:pt x="441481" y="1948640"/>
                  <a:pt x="444094" y="1946681"/>
                </a:cubicBezTo>
                <a:cubicBezTo>
                  <a:pt x="450754" y="1941686"/>
                  <a:pt x="464875" y="1932826"/>
                  <a:pt x="489121" y="1936290"/>
                </a:cubicBezTo>
                <a:lnTo>
                  <a:pt x="461412" y="1908581"/>
                </a:lnTo>
                <a:lnTo>
                  <a:pt x="454485" y="1901653"/>
                </a:lnTo>
                <a:cubicBezTo>
                  <a:pt x="429187" y="1910087"/>
                  <a:pt x="440787" y="1906810"/>
                  <a:pt x="419848" y="1912044"/>
                </a:cubicBezTo>
                <a:cubicBezTo>
                  <a:pt x="415230" y="1914353"/>
                  <a:pt x="410477" y="1916410"/>
                  <a:pt x="405994" y="1918972"/>
                </a:cubicBezTo>
                <a:cubicBezTo>
                  <a:pt x="402380" y="1921037"/>
                  <a:pt x="399734" y="1925383"/>
                  <a:pt x="395603" y="1925899"/>
                </a:cubicBezTo>
                <a:cubicBezTo>
                  <a:pt x="389761" y="1926629"/>
                  <a:pt x="384058" y="1923590"/>
                  <a:pt x="378285" y="1922435"/>
                </a:cubicBezTo>
                <a:cubicBezTo>
                  <a:pt x="375976" y="1920126"/>
                  <a:pt x="372817" y="1918429"/>
                  <a:pt x="371357" y="1915508"/>
                </a:cubicBezTo>
                <a:cubicBezTo>
                  <a:pt x="368091" y="1908977"/>
                  <a:pt x="369593" y="1899889"/>
                  <a:pt x="364430" y="1894726"/>
                </a:cubicBezTo>
                <a:lnTo>
                  <a:pt x="354039" y="1884335"/>
                </a:lnTo>
                <a:cubicBezTo>
                  <a:pt x="349509" y="1870746"/>
                  <a:pt x="348851" y="1863078"/>
                  <a:pt x="333463" y="1863634"/>
                </a:cubicBezTo>
                <a:close/>
                <a:moveTo>
                  <a:pt x="0" y="0"/>
                </a:moveTo>
                <a:lnTo>
                  <a:pt x="2250740" y="0"/>
                </a:lnTo>
                <a:lnTo>
                  <a:pt x="2250740" y="2264352"/>
                </a:lnTo>
                <a:lnTo>
                  <a:pt x="0" y="226435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2" descr="https://highstar.ru/pictures/monkey/02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6278" y="1856605"/>
            <a:ext cx="2372017" cy="3156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s://ianimal.ru/wp-content/uploads/2011/02/ant-lion02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9" t="32374" r="59891" b="27794"/>
          <a:stretch/>
        </p:blipFill>
        <p:spPr bwMode="auto">
          <a:xfrm>
            <a:off x="3774548" y="4948715"/>
            <a:ext cx="2307126" cy="1803600"/>
          </a:xfrm>
          <a:prstGeom prst="rect">
            <a:avLst/>
          </a:prstGeom>
          <a:noFill/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s://st2.depositphotos.com/1063927/10396/i/950/depositphotos_103964844-stock-photo-p-isolated-golden-letters-with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6314" y="1731964"/>
            <a:ext cx="1702979" cy="1702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Рисунок 18" descr="http://img.lenagold.ru/l/lar/larets276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2370" y="1170592"/>
            <a:ext cx="2250740" cy="2264352"/>
          </a:xfrm>
          <a:custGeom>
            <a:avLst/>
            <a:gdLst>
              <a:gd name="connsiteX0" fmla="*/ 582639 w 2250740"/>
              <a:gd name="connsiteY0" fmla="*/ 1953608 h 2264352"/>
              <a:gd name="connsiteX1" fmla="*/ 572248 w 2250740"/>
              <a:gd name="connsiteY1" fmla="*/ 1960535 h 2264352"/>
              <a:gd name="connsiteX2" fmla="*/ 554930 w 2250740"/>
              <a:gd name="connsiteY2" fmla="*/ 1970926 h 2264352"/>
              <a:gd name="connsiteX3" fmla="*/ 572248 w 2250740"/>
              <a:gd name="connsiteY3" fmla="*/ 2005563 h 2264352"/>
              <a:gd name="connsiteX4" fmla="*/ 575712 w 2250740"/>
              <a:gd name="connsiteY4" fmla="*/ 2015953 h 2264352"/>
              <a:gd name="connsiteX5" fmla="*/ 586103 w 2250740"/>
              <a:gd name="connsiteY5" fmla="*/ 2026344 h 2264352"/>
              <a:gd name="connsiteX6" fmla="*/ 596494 w 2250740"/>
              <a:gd name="connsiteY6" fmla="*/ 2029808 h 2264352"/>
              <a:gd name="connsiteX7" fmla="*/ 606885 w 2250740"/>
              <a:gd name="connsiteY7" fmla="*/ 2036735 h 2264352"/>
              <a:gd name="connsiteX8" fmla="*/ 631130 w 2250740"/>
              <a:gd name="connsiteY8" fmla="*/ 2054053 h 2264352"/>
              <a:gd name="connsiteX9" fmla="*/ 662303 w 2250740"/>
              <a:gd name="connsiteY9" fmla="*/ 2064444 h 2264352"/>
              <a:gd name="connsiteX10" fmla="*/ 669230 w 2250740"/>
              <a:gd name="connsiteY10" fmla="*/ 2071372 h 2264352"/>
              <a:gd name="connsiteX11" fmla="*/ 679621 w 2250740"/>
              <a:gd name="connsiteY11" fmla="*/ 2078299 h 2264352"/>
              <a:gd name="connsiteX12" fmla="*/ 703866 w 2250740"/>
              <a:gd name="connsiteY12" fmla="*/ 2092153 h 2264352"/>
              <a:gd name="connsiteX13" fmla="*/ 724648 w 2250740"/>
              <a:gd name="connsiteY13" fmla="*/ 2112935 h 2264352"/>
              <a:gd name="connsiteX14" fmla="*/ 748894 w 2250740"/>
              <a:gd name="connsiteY14" fmla="*/ 2126790 h 2264352"/>
              <a:gd name="connsiteX15" fmla="*/ 769675 w 2250740"/>
              <a:gd name="connsiteY15" fmla="*/ 2140644 h 2264352"/>
              <a:gd name="connsiteX16" fmla="*/ 804312 w 2250740"/>
              <a:gd name="connsiteY16" fmla="*/ 2168353 h 2264352"/>
              <a:gd name="connsiteX17" fmla="*/ 835485 w 2250740"/>
              <a:gd name="connsiteY17" fmla="*/ 2175281 h 2264352"/>
              <a:gd name="connsiteX18" fmla="*/ 866657 w 2250740"/>
              <a:gd name="connsiteY18" fmla="*/ 2189135 h 2264352"/>
              <a:gd name="connsiteX19" fmla="*/ 901294 w 2250740"/>
              <a:gd name="connsiteY19" fmla="*/ 2202990 h 2264352"/>
              <a:gd name="connsiteX20" fmla="*/ 942857 w 2250740"/>
              <a:gd name="connsiteY20" fmla="*/ 2213381 h 2264352"/>
              <a:gd name="connsiteX21" fmla="*/ 977494 w 2250740"/>
              <a:gd name="connsiteY21" fmla="*/ 2223772 h 2264352"/>
              <a:gd name="connsiteX22" fmla="*/ 994812 w 2250740"/>
              <a:gd name="connsiteY22" fmla="*/ 2227235 h 2264352"/>
              <a:gd name="connsiteX23" fmla="*/ 1029448 w 2250740"/>
              <a:gd name="connsiteY23" fmla="*/ 2234163 h 2264352"/>
              <a:gd name="connsiteX24" fmla="*/ 1053694 w 2250740"/>
              <a:gd name="connsiteY24" fmla="*/ 2241090 h 2264352"/>
              <a:gd name="connsiteX25" fmla="*/ 1064085 w 2250740"/>
              <a:gd name="connsiteY25" fmla="*/ 2244553 h 2264352"/>
              <a:gd name="connsiteX26" fmla="*/ 1105648 w 2250740"/>
              <a:gd name="connsiteY26" fmla="*/ 2251481 h 2264352"/>
              <a:gd name="connsiteX27" fmla="*/ 1167994 w 2250740"/>
              <a:gd name="connsiteY27" fmla="*/ 2254944 h 2264352"/>
              <a:gd name="connsiteX28" fmla="*/ 1219948 w 2250740"/>
              <a:gd name="connsiteY28" fmla="*/ 2258408 h 2264352"/>
              <a:gd name="connsiteX29" fmla="*/ 1230339 w 2250740"/>
              <a:gd name="connsiteY29" fmla="*/ 2254944 h 2264352"/>
              <a:gd name="connsiteX30" fmla="*/ 1278830 w 2250740"/>
              <a:gd name="connsiteY30" fmla="*/ 2258408 h 2264352"/>
              <a:gd name="connsiteX31" fmla="*/ 1334248 w 2250740"/>
              <a:gd name="connsiteY31" fmla="*/ 2248017 h 2264352"/>
              <a:gd name="connsiteX32" fmla="*/ 1368885 w 2250740"/>
              <a:gd name="connsiteY32" fmla="*/ 2241090 h 2264352"/>
              <a:gd name="connsiteX33" fmla="*/ 1386203 w 2250740"/>
              <a:gd name="connsiteY33" fmla="*/ 2234163 h 2264352"/>
              <a:gd name="connsiteX34" fmla="*/ 1431230 w 2250740"/>
              <a:gd name="connsiteY34" fmla="*/ 2223772 h 2264352"/>
              <a:gd name="connsiteX35" fmla="*/ 1438157 w 2250740"/>
              <a:gd name="connsiteY35" fmla="*/ 2216844 h 2264352"/>
              <a:gd name="connsiteX36" fmla="*/ 1458939 w 2250740"/>
              <a:gd name="connsiteY36" fmla="*/ 2209917 h 2264352"/>
              <a:gd name="connsiteX37" fmla="*/ 1476257 w 2250740"/>
              <a:gd name="connsiteY37" fmla="*/ 2206453 h 2264352"/>
              <a:gd name="connsiteX38" fmla="*/ 1503966 w 2250740"/>
              <a:gd name="connsiteY38" fmla="*/ 2182208 h 2264352"/>
              <a:gd name="connsiteX39" fmla="*/ 1507430 w 2250740"/>
              <a:gd name="connsiteY39" fmla="*/ 2171817 h 2264352"/>
              <a:gd name="connsiteX40" fmla="*/ 1524748 w 2250740"/>
              <a:gd name="connsiteY40" fmla="*/ 2164890 h 2264352"/>
              <a:gd name="connsiteX41" fmla="*/ 1535139 w 2250740"/>
              <a:gd name="connsiteY41" fmla="*/ 2161426 h 2264352"/>
              <a:gd name="connsiteX42" fmla="*/ 1542066 w 2250740"/>
              <a:gd name="connsiteY42" fmla="*/ 2151035 h 2264352"/>
              <a:gd name="connsiteX43" fmla="*/ 1555921 w 2250740"/>
              <a:gd name="connsiteY43" fmla="*/ 2154499 h 2264352"/>
              <a:gd name="connsiteX44" fmla="*/ 1583630 w 2250740"/>
              <a:gd name="connsiteY44" fmla="*/ 2147572 h 2264352"/>
              <a:gd name="connsiteX45" fmla="*/ 1618266 w 2250740"/>
              <a:gd name="connsiteY45" fmla="*/ 2144108 h 2264352"/>
              <a:gd name="connsiteX46" fmla="*/ 1639048 w 2250740"/>
              <a:gd name="connsiteY46" fmla="*/ 2137181 h 2264352"/>
              <a:gd name="connsiteX47" fmla="*/ 1704857 w 2250740"/>
              <a:gd name="connsiteY47" fmla="*/ 2133717 h 2264352"/>
              <a:gd name="connsiteX48" fmla="*/ 1718712 w 2250740"/>
              <a:gd name="connsiteY48" fmla="*/ 2130253 h 2264352"/>
              <a:gd name="connsiteX49" fmla="*/ 1801839 w 2250740"/>
              <a:gd name="connsiteY49" fmla="*/ 2133717 h 2264352"/>
              <a:gd name="connsiteX50" fmla="*/ 1867648 w 2250740"/>
              <a:gd name="connsiteY50" fmla="*/ 2126790 h 2264352"/>
              <a:gd name="connsiteX51" fmla="*/ 1878039 w 2250740"/>
              <a:gd name="connsiteY51" fmla="*/ 2123326 h 2264352"/>
              <a:gd name="connsiteX52" fmla="*/ 1912675 w 2250740"/>
              <a:gd name="connsiteY52" fmla="*/ 2116399 h 2264352"/>
              <a:gd name="connsiteX53" fmla="*/ 1943848 w 2250740"/>
              <a:gd name="connsiteY53" fmla="*/ 2088690 h 2264352"/>
              <a:gd name="connsiteX54" fmla="*/ 1964630 w 2250740"/>
              <a:gd name="connsiteY54" fmla="*/ 2074835 h 2264352"/>
              <a:gd name="connsiteX55" fmla="*/ 1985412 w 2250740"/>
              <a:gd name="connsiteY55" fmla="*/ 2060981 h 2264352"/>
              <a:gd name="connsiteX56" fmla="*/ 1995803 w 2250740"/>
              <a:gd name="connsiteY56" fmla="*/ 2019417 h 2264352"/>
              <a:gd name="connsiteX57" fmla="*/ 1981948 w 2250740"/>
              <a:gd name="connsiteY57" fmla="*/ 2009026 h 2264352"/>
              <a:gd name="connsiteX58" fmla="*/ 1950775 w 2250740"/>
              <a:gd name="connsiteY58" fmla="*/ 1988244 h 2264352"/>
              <a:gd name="connsiteX59" fmla="*/ 1916139 w 2250740"/>
              <a:gd name="connsiteY59" fmla="*/ 1963999 h 2264352"/>
              <a:gd name="connsiteX60" fmla="*/ 1884966 w 2250740"/>
              <a:gd name="connsiteY60" fmla="*/ 1988244 h 2264352"/>
              <a:gd name="connsiteX61" fmla="*/ 1853794 w 2250740"/>
              <a:gd name="connsiteY61" fmla="*/ 1991708 h 2264352"/>
              <a:gd name="connsiteX62" fmla="*/ 1843403 w 2250740"/>
              <a:gd name="connsiteY62" fmla="*/ 1998635 h 2264352"/>
              <a:gd name="connsiteX63" fmla="*/ 1829548 w 2250740"/>
              <a:gd name="connsiteY63" fmla="*/ 2015953 h 2264352"/>
              <a:gd name="connsiteX64" fmla="*/ 1819157 w 2250740"/>
              <a:gd name="connsiteY64" fmla="*/ 2033272 h 2264352"/>
              <a:gd name="connsiteX65" fmla="*/ 1808766 w 2250740"/>
              <a:gd name="connsiteY65" fmla="*/ 2040199 h 2264352"/>
              <a:gd name="connsiteX66" fmla="*/ 1784521 w 2250740"/>
              <a:gd name="connsiteY66" fmla="*/ 2057517 h 2264352"/>
              <a:gd name="connsiteX67" fmla="*/ 1722175 w 2250740"/>
              <a:gd name="connsiteY67" fmla="*/ 2060981 h 2264352"/>
              <a:gd name="connsiteX68" fmla="*/ 1697930 w 2250740"/>
              <a:gd name="connsiteY68" fmla="*/ 2054053 h 2264352"/>
              <a:gd name="connsiteX69" fmla="*/ 1684075 w 2250740"/>
              <a:gd name="connsiteY69" fmla="*/ 2043663 h 2264352"/>
              <a:gd name="connsiteX70" fmla="*/ 1645975 w 2250740"/>
              <a:gd name="connsiteY70" fmla="*/ 2029808 h 2264352"/>
              <a:gd name="connsiteX71" fmla="*/ 1625194 w 2250740"/>
              <a:gd name="connsiteY71" fmla="*/ 2015953 h 2264352"/>
              <a:gd name="connsiteX72" fmla="*/ 1604412 w 2250740"/>
              <a:gd name="connsiteY72" fmla="*/ 2033272 h 2264352"/>
              <a:gd name="connsiteX73" fmla="*/ 1611339 w 2250740"/>
              <a:gd name="connsiteY73" fmla="*/ 2050590 h 2264352"/>
              <a:gd name="connsiteX74" fmla="*/ 1594021 w 2250740"/>
              <a:gd name="connsiteY74" fmla="*/ 2060981 h 2264352"/>
              <a:gd name="connsiteX75" fmla="*/ 1587094 w 2250740"/>
              <a:gd name="connsiteY75" fmla="*/ 2071372 h 2264352"/>
              <a:gd name="connsiteX76" fmla="*/ 1538603 w 2250740"/>
              <a:gd name="connsiteY76" fmla="*/ 2088690 h 2264352"/>
              <a:gd name="connsiteX77" fmla="*/ 1517821 w 2250740"/>
              <a:gd name="connsiteY77" fmla="*/ 2099081 h 2264352"/>
              <a:gd name="connsiteX78" fmla="*/ 1462403 w 2250740"/>
              <a:gd name="connsiteY78" fmla="*/ 2102544 h 2264352"/>
              <a:gd name="connsiteX79" fmla="*/ 1424303 w 2250740"/>
              <a:gd name="connsiteY79" fmla="*/ 2095617 h 2264352"/>
              <a:gd name="connsiteX80" fmla="*/ 1413912 w 2250740"/>
              <a:gd name="connsiteY80" fmla="*/ 2106008 h 2264352"/>
              <a:gd name="connsiteX81" fmla="*/ 1396594 w 2250740"/>
              <a:gd name="connsiteY81" fmla="*/ 2112935 h 2264352"/>
              <a:gd name="connsiteX82" fmla="*/ 1386203 w 2250740"/>
              <a:gd name="connsiteY82" fmla="*/ 2116399 h 2264352"/>
              <a:gd name="connsiteX83" fmla="*/ 1372348 w 2250740"/>
              <a:gd name="connsiteY83" fmla="*/ 2140644 h 2264352"/>
              <a:gd name="connsiteX84" fmla="*/ 1361957 w 2250740"/>
              <a:gd name="connsiteY84" fmla="*/ 2144108 h 2264352"/>
              <a:gd name="connsiteX85" fmla="*/ 1348103 w 2250740"/>
              <a:gd name="connsiteY85" fmla="*/ 2140644 h 2264352"/>
              <a:gd name="connsiteX86" fmla="*/ 1313466 w 2250740"/>
              <a:gd name="connsiteY86" fmla="*/ 2119863 h 2264352"/>
              <a:gd name="connsiteX87" fmla="*/ 1299612 w 2250740"/>
              <a:gd name="connsiteY87" fmla="*/ 2123326 h 2264352"/>
              <a:gd name="connsiteX88" fmla="*/ 1292685 w 2250740"/>
              <a:gd name="connsiteY88" fmla="*/ 2133717 h 2264352"/>
              <a:gd name="connsiteX89" fmla="*/ 1282294 w 2250740"/>
              <a:gd name="connsiteY89" fmla="*/ 2140644 h 2264352"/>
              <a:gd name="connsiteX90" fmla="*/ 1254585 w 2250740"/>
              <a:gd name="connsiteY90" fmla="*/ 2161426 h 2264352"/>
              <a:gd name="connsiteX91" fmla="*/ 1213021 w 2250740"/>
              <a:gd name="connsiteY91" fmla="*/ 2168353 h 2264352"/>
              <a:gd name="connsiteX92" fmla="*/ 1192239 w 2250740"/>
              <a:gd name="connsiteY92" fmla="*/ 2157963 h 2264352"/>
              <a:gd name="connsiteX93" fmla="*/ 1185312 w 2250740"/>
              <a:gd name="connsiteY93" fmla="*/ 2147572 h 2264352"/>
              <a:gd name="connsiteX94" fmla="*/ 1133357 w 2250740"/>
              <a:gd name="connsiteY94" fmla="*/ 2144108 h 2264352"/>
              <a:gd name="connsiteX95" fmla="*/ 1109112 w 2250740"/>
              <a:gd name="connsiteY95" fmla="*/ 2151035 h 2264352"/>
              <a:gd name="connsiteX96" fmla="*/ 1088330 w 2250740"/>
              <a:gd name="connsiteY96" fmla="*/ 2154499 h 2264352"/>
              <a:gd name="connsiteX97" fmla="*/ 1071012 w 2250740"/>
              <a:gd name="connsiteY97" fmla="*/ 2133717 h 2264352"/>
              <a:gd name="connsiteX98" fmla="*/ 1053694 w 2250740"/>
              <a:gd name="connsiteY98" fmla="*/ 2109472 h 2264352"/>
              <a:gd name="connsiteX99" fmla="*/ 1022521 w 2250740"/>
              <a:gd name="connsiteY99" fmla="*/ 2102544 h 2264352"/>
              <a:gd name="connsiteX100" fmla="*/ 1012130 w 2250740"/>
              <a:gd name="connsiteY100" fmla="*/ 2095617 h 2264352"/>
              <a:gd name="connsiteX101" fmla="*/ 998275 w 2250740"/>
              <a:gd name="connsiteY101" fmla="*/ 2092153 h 2264352"/>
              <a:gd name="connsiteX102" fmla="*/ 987885 w 2250740"/>
              <a:gd name="connsiteY102" fmla="*/ 2088690 h 2264352"/>
              <a:gd name="connsiteX103" fmla="*/ 977494 w 2250740"/>
              <a:gd name="connsiteY103" fmla="*/ 2092153 h 2264352"/>
              <a:gd name="connsiteX104" fmla="*/ 970566 w 2250740"/>
              <a:gd name="connsiteY104" fmla="*/ 2099081 h 2264352"/>
              <a:gd name="connsiteX105" fmla="*/ 946321 w 2250740"/>
              <a:gd name="connsiteY105" fmla="*/ 2102544 h 2264352"/>
              <a:gd name="connsiteX106" fmla="*/ 935930 w 2250740"/>
              <a:gd name="connsiteY106" fmla="*/ 2092153 h 2264352"/>
              <a:gd name="connsiteX107" fmla="*/ 925539 w 2250740"/>
              <a:gd name="connsiteY107" fmla="*/ 2085226 h 2264352"/>
              <a:gd name="connsiteX108" fmla="*/ 922075 w 2250740"/>
              <a:gd name="connsiteY108" fmla="*/ 2071372 h 2264352"/>
              <a:gd name="connsiteX109" fmla="*/ 904757 w 2250740"/>
              <a:gd name="connsiteY109" fmla="*/ 2043663 h 2264352"/>
              <a:gd name="connsiteX110" fmla="*/ 894366 w 2250740"/>
              <a:gd name="connsiteY110" fmla="*/ 2036735 h 2264352"/>
              <a:gd name="connsiteX111" fmla="*/ 887439 w 2250740"/>
              <a:gd name="connsiteY111" fmla="*/ 2047126 h 2264352"/>
              <a:gd name="connsiteX112" fmla="*/ 863194 w 2250740"/>
              <a:gd name="connsiteY112" fmla="*/ 2057517 h 2264352"/>
              <a:gd name="connsiteX113" fmla="*/ 838948 w 2250740"/>
              <a:gd name="connsiteY113" fmla="*/ 2043663 h 2264352"/>
              <a:gd name="connsiteX114" fmla="*/ 825094 w 2250740"/>
              <a:gd name="connsiteY114" fmla="*/ 2036735 h 2264352"/>
              <a:gd name="connsiteX115" fmla="*/ 814703 w 2250740"/>
              <a:gd name="connsiteY115" fmla="*/ 2043663 h 2264352"/>
              <a:gd name="connsiteX116" fmla="*/ 804312 w 2250740"/>
              <a:gd name="connsiteY116" fmla="*/ 2047126 h 2264352"/>
              <a:gd name="connsiteX117" fmla="*/ 793921 w 2250740"/>
              <a:gd name="connsiteY117" fmla="*/ 2043663 h 2264352"/>
              <a:gd name="connsiteX118" fmla="*/ 776603 w 2250740"/>
              <a:gd name="connsiteY118" fmla="*/ 2033272 h 2264352"/>
              <a:gd name="connsiteX119" fmla="*/ 724648 w 2250740"/>
              <a:gd name="connsiteY119" fmla="*/ 2022881 h 2264352"/>
              <a:gd name="connsiteX120" fmla="*/ 686548 w 2250740"/>
              <a:gd name="connsiteY120" fmla="*/ 2019417 h 2264352"/>
              <a:gd name="connsiteX121" fmla="*/ 676157 w 2250740"/>
              <a:gd name="connsiteY121" fmla="*/ 2012490 h 2264352"/>
              <a:gd name="connsiteX122" fmla="*/ 655375 w 2250740"/>
              <a:gd name="connsiteY122" fmla="*/ 2005563 h 2264352"/>
              <a:gd name="connsiteX123" fmla="*/ 648448 w 2250740"/>
              <a:gd name="connsiteY123" fmla="*/ 1995172 h 2264352"/>
              <a:gd name="connsiteX124" fmla="*/ 634963 w 2250740"/>
              <a:gd name="connsiteY124" fmla="*/ 1984383 h 2264352"/>
              <a:gd name="connsiteX125" fmla="*/ 635121 w 2250740"/>
              <a:gd name="connsiteY125" fmla="*/ 1984212 h 2264352"/>
              <a:gd name="connsiteX126" fmla="*/ 634432 w 2250740"/>
              <a:gd name="connsiteY126" fmla="*/ 1983958 h 2264352"/>
              <a:gd name="connsiteX127" fmla="*/ 631130 w 2250740"/>
              <a:gd name="connsiteY127" fmla="*/ 1981317 h 2264352"/>
              <a:gd name="connsiteX128" fmla="*/ 620739 w 2250740"/>
              <a:gd name="connsiteY128" fmla="*/ 1977853 h 2264352"/>
              <a:gd name="connsiteX129" fmla="*/ 630972 w 2250740"/>
              <a:gd name="connsiteY129" fmla="*/ 1982686 h 2264352"/>
              <a:gd name="connsiteX130" fmla="*/ 634432 w 2250740"/>
              <a:gd name="connsiteY130" fmla="*/ 1983958 h 2264352"/>
              <a:gd name="connsiteX131" fmla="*/ 634963 w 2250740"/>
              <a:gd name="connsiteY131" fmla="*/ 1984383 h 2264352"/>
              <a:gd name="connsiteX132" fmla="*/ 634594 w 2250740"/>
              <a:gd name="connsiteY132" fmla="*/ 1984781 h 2264352"/>
              <a:gd name="connsiteX133" fmla="*/ 610348 w 2250740"/>
              <a:gd name="connsiteY133" fmla="*/ 1967463 h 2264352"/>
              <a:gd name="connsiteX134" fmla="*/ 603421 w 2250740"/>
              <a:gd name="connsiteY134" fmla="*/ 1960535 h 2264352"/>
              <a:gd name="connsiteX135" fmla="*/ 582639 w 2250740"/>
              <a:gd name="connsiteY135" fmla="*/ 1953608 h 2264352"/>
              <a:gd name="connsiteX136" fmla="*/ 333463 w 2250740"/>
              <a:gd name="connsiteY136" fmla="*/ 1863634 h 2264352"/>
              <a:gd name="connsiteX137" fmla="*/ 312475 w 2250740"/>
              <a:gd name="connsiteY137" fmla="*/ 1867017 h 2264352"/>
              <a:gd name="connsiteX138" fmla="*/ 305548 w 2250740"/>
              <a:gd name="connsiteY138" fmla="*/ 1884335 h 2264352"/>
              <a:gd name="connsiteX139" fmla="*/ 267448 w 2250740"/>
              <a:gd name="connsiteY139" fmla="*/ 1867017 h 2264352"/>
              <a:gd name="connsiteX140" fmla="*/ 257057 w 2250740"/>
              <a:gd name="connsiteY140" fmla="*/ 1870481 h 2264352"/>
              <a:gd name="connsiteX141" fmla="*/ 250130 w 2250740"/>
              <a:gd name="connsiteY141" fmla="*/ 1894726 h 2264352"/>
              <a:gd name="connsiteX142" fmla="*/ 236275 w 2250740"/>
              <a:gd name="connsiteY142" fmla="*/ 1912044 h 2264352"/>
              <a:gd name="connsiteX143" fmla="*/ 232812 w 2250740"/>
              <a:gd name="connsiteY143" fmla="*/ 1925899 h 2264352"/>
              <a:gd name="connsiteX144" fmla="*/ 229348 w 2250740"/>
              <a:gd name="connsiteY144" fmla="*/ 1946681 h 2264352"/>
              <a:gd name="connsiteX145" fmla="*/ 246666 w 2250740"/>
              <a:gd name="connsiteY145" fmla="*/ 1950144 h 2264352"/>
              <a:gd name="connsiteX146" fmla="*/ 257057 w 2250740"/>
              <a:gd name="connsiteY146" fmla="*/ 1957072 h 2264352"/>
              <a:gd name="connsiteX147" fmla="*/ 274375 w 2250740"/>
              <a:gd name="connsiteY147" fmla="*/ 1960535 h 2264352"/>
              <a:gd name="connsiteX148" fmla="*/ 284766 w 2250740"/>
              <a:gd name="connsiteY148" fmla="*/ 1963999 h 2264352"/>
              <a:gd name="connsiteX149" fmla="*/ 312475 w 2250740"/>
              <a:gd name="connsiteY149" fmla="*/ 1991708 h 2264352"/>
              <a:gd name="connsiteX150" fmla="*/ 319403 w 2250740"/>
              <a:gd name="connsiteY150" fmla="*/ 1998635 h 2264352"/>
              <a:gd name="connsiteX151" fmla="*/ 343648 w 2250740"/>
              <a:gd name="connsiteY151" fmla="*/ 1995172 h 2264352"/>
              <a:gd name="connsiteX152" fmla="*/ 354039 w 2250740"/>
              <a:gd name="connsiteY152" fmla="*/ 2002099 h 2264352"/>
              <a:gd name="connsiteX153" fmla="*/ 374821 w 2250740"/>
              <a:gd name="connsiteY153" fmla="*/ 1998635 h 2264352"/>
              <a:gd name="connsiteX154" fmla="*/ 378285 w 2250740"/>
              <a:gd name="connsiteY154" fmla="*/ 2012490 h 2264352"/>
              <a:gd name="connsiteX155" fmla="*/ 399066 w 2250740"/>
              <a:gd name="connsiteY155" fmla="*/ 2002099 h 2264352"/>
              <a:gd name="connsiteX156" fmla="*/ 412921 w 2250740"/>
              <a:gd name="connsiteY156" fmla="*/ 1995172 h 2264352"/>
              <a:gd name="connsiteX157" fmla="*/ 426775 w 2250740"/>
              <a:gd name="connsiteY157" fmla="*/ 1977853 h 2264352"/>
              <a:gd name="connsiteX158" fmla="*/ 437166 w 2250740"/>
              <a:gd name="connsiteY158" fmla="*/ 1953608 h 2264352"/>
              <a:gd name="connsiteX159" fmla="*/ 444094 w 2250740"/>
              <a:gd name="connsiteY159" fmla="*/ 1946681 h 2264352"/>
              <a:gd name="connsiteX160" fmla="*/ 489121 w 2250740"/>
              <a:gd name="connsiteY160" fmla="*/ 1936290 h 2264352"/>
              <a:gd name="connsiteX161" fmla="*/ 461412 w 2250740"/>
              <a:gd name="connsiteY161" fmla="*/ 1908581 h 2264352"/>
              <a:gd name="connsiteX162" fmla="*/ 454485 w 2250740"/>
              <a:gd name="connsiteY162" fmla="*/ 1901653 h 2264352"/>
              <a:gd name="connsiteX163" fmla="*/ 419848 w 2250740"/>
              <a:gd name="connsiteY163" fmla="*/ 1912044 h 2264352"/>
              <a:gd name="connsiteX164" fmla="*/ 405994 w 2250740"/>
              <a:gd name="connsiteY164" fmla="*/ 1918972 h 2264352"/>
              <a:gd name="connsiteX165" fmla="*/ 395603 w 2250740"/>
              <a:gd name="connsiteY165" fmla="*/ 1925899 h 2264352"/>
              <a:gd name="connsiteX166" fmla="*/ 378285 w 2250740"/>
              <a:gd name="connsiteY166" fmla="*/ 1922435 h 2264352"/>
              <a:gd name="connsiteX167" fmla="*/ 371357 w 2250740"/>
              <a:gd name="connsiteY167" fmla="*/ 1915508 h 2264352"/>
              <a:gd name="connsiteX168" fmla="*/ 364430 w 2250740"/>
              <a:gd name="connsiteY168" fmla="*/ 1894726 h 2264352"/>
              <a:gd name="connsiteX169" fmla="*/ 354039 w 2250740"/>
              <a:gd name="connsiteY169" fmla="*/ 1884335 h 2264352"/>
              <a:gd name="connsiteX170" fmla="*/ 333463 w 2250740"/>
              <a:gd name="connsiteY170" fmla="*/ 1863634 h 2264352"/>
              <a:gd name="connsiteX171" fmla="*/ 1973234 w 2250740"/>
              <a:gd name="connsiteY171" fmla="*/ 0 h 2264352"/>
              <a:gd name="connsiteX172" fmla="*/ 2250740 w 2250740"/>
              <a:gd name="connsiteY172" fmla="*/ 0 h 2264352"/>
              <a:gd name="connsiteX173" fmla="*/ 2250740 w 2250740"/>
              <a:gd name="connsiteY173" fmla="*/ 77175 h 2264352"/>
              <a:gd name="connsiteX174" fmla="*/ 2236300 w 2250740"/>
              <a:gd name="connsiteY174" fmla="*/ 75112 h 2264352"/>
              <a:gd name="connsiteX175" fmla="*/ 2213108 w 2250740"/>
              <a:gd name="connsiteY175" fmla="*/ 65173 h 2264352"/>
              <a:gd name="connsiteX176" fmla="*/ 2196543 w 2250740"/>
              <a:gd name="connsiteY176" fmla="*/ 61860 h 2264352"/>
              <a:gd name="connsiteX177" fmla="*/ 2186604 w 2250740"/>
              <a:gd name="connsiteY177" fmla="*/ 51921 h 2264352"/>
              <a:gd name="connsiteX178" fmla="*/ 2176665 w 2250740"/>
              <a:gd name="connsiteY178" fmla="*/ 45295 h 2264352"/>
              <a:gd name="connsiteX179" fmla="*/ 2160100 w 2250740"/>
              <a:gd name="connsiteY179" fmla="*/ 41982 h 2264352"/>
              <a:gd name="connsiteX180" fmla="*/ 2136908 w 2250740"/>
              <a:gd name="connsiteY180" fmla="*/ 38669 h 2264352"/>
              <a:gd name="connsiteX181" fmla="*/ 2123656 w 2250740"/>
              <a:gd name="connsiteY181" fmla="*/ 35356 h 2264352"/>
              <a:gd name="connsiteX182" fmla="*/ 2093839 w 2250740"/>
              <a:gd name="connsiteY182" fmla="*/ 32043 h 2264352"/>
              <a:gd name="connsiteX183" fmla="*/ 2083900 w 2250740"/>
              <a:gd name="connsiteY183" fmla="*/ 25417 h 2264352"/>
              <a:gd name="connsiteX184" fmla="*/ 2067334 w 2250740"/>
              <a:gd name="connsiteY184" fmla="*/ 22104 h 2264352"/>
              <a:gd name="connsiteX185" fmla="*/ 2044143 w 2250740"/>
              <a:gd name="connsiteY185" fmla="*/ 12165 h 2264352"/>
              <a:gd name="connsiteX186" fmla="*/ 1990423 w 2250740"/>
              <a:gd name="connsiteY186" fmla="*/ 3535 h 2264352"/>
              <a:gd name="connsiteX187" fmla="*/ 0 w 2250740"/>
              <a:gd name="connsiteY187" fmla="*/ 0 h 2264352"/>
              <a:gd name="connsiteX188" fmla="*/ 367053 w 2250740"/>
              <a:gd name="connsiteY188" fmla="*/ 0 h 2264352"/>
              <a:gd name="connsiteX189" fmla="*/ 364430 w 2250740"/>
              <a:gd name="connsiteY189" fmla="*/ 2225 h 2264352"/>
              <a:gd name="connsiteX190" fmla="*/ 344552 w 2250740"/>
              <a:gd name="connsiteY190" fmla="*/ 12165 h 2264352"/>
              <a:gd name="connsiteX191" fmla="*/ 324673 w 2250740"/>
              <a:gd name="connsiteY191" fmla="*/ 28730 h 2264352"/>
              <a:gd name="connsiteX192" fmla="*/ 321360 w 2250740"/>
              <a:gd name="connsiteY192" fmla="*/ 38669 h 2264352"/>
              <a:gd name="connsiteX193" fmla="*/ 291543 w 2250740"/>
              <a:gd name="connsiteY193" fmla="*/ 61860 h 2264352"/>
              <a:gd name="connsiteX194" fmla="*/ 274978 w 2250740"/>
              <a:gd name="connsiteY194" fmla="*/ 81738 h 2264352"/>
              <a:gd name="connsiteX195" fmla="*/ 265039 w 2250740"/>
              <a:gd name="connsiteY195" fmla="*/ 98304 h 2264352"/>
              <a:gd name="connsiteX196" fmla="*/ 261726 w 2250740"/>
              <a:gd name="connsiteY196" fmla="*/ 111556 h 2264352"/>
              <a:gd name="connsiteX197" fmla="*/ 251787 w 2250740"/>
              <a:gd name="connsiteY197" fmla="*/ 114869 h 2264352"/>
              <a:gd name="connsiteX198" fmla="*/ 235221 w 2250740"/>
              <a:gd name="connsiteY198" fmla="*/ 147999 h 2264352"/>
              <a:gd name="connsiteX199" fmla="*/ 225282 w 2250740"/>
              <a:gd name="connsiteY199" fmla="*/ 171191 h 2264352"/>
              <a:gd name="connsiteX200" fmla="*/ 215343 w 2250740"/>
              <a:gd name="connsiteY200" fmla="*/ 184443 h 2264352"/>
              <a:gd name="connsiteX201" fmla="*/ 205404 w 2250740"/>
              <a:gd name="connsiteY201" fmla="*/ 204321 h 2264352"/>
              <a:gd name="connsiteX202" fmla="*/ 188839 w 2250740"/>
              <a:gd name="connsiteY202" fmla="*/ 227512 h 2264352"/>
              <a:gd name="connsiteX203" fmla="*/ 175587 w 2250740"/>
              <a:gd name="connsiteY203" fmla="*/ 244078 h 2264352"/>
              <a:gd name="connsiteX204" fmla="*/ 172273 w 2250740"/>
              <a:gd name="connsiteY204" fmla="*/ 257330 h 2264352"/>
              <a:gd name="connsiteX205" fmla="*/ 165647 w 2250740"/>
              <a:gd name="connsiteY205" fmla="*/ 280521 h 2264352"/>
              <a:gd name="connsiteX206" fmla="*/ 162334 w 2250740"/>
              <a:gd name="connsiteY206" fmla="*/ 293773 h 2264352"/>
              <a:gd name="connsiteX207" fmla="*/ 152395 w 2250740"/>
              <a:gd name="connsiteY207" fmla="*/ 336843 h 2264352"/>
              <a:gd name="connsiteX208" fmla="*/ 149082 w 2250740"/>
              <a:gd name="connsiteY208" fmla="*/ 350095 h 2264352"/>
              <a:gd name="connsiteX209" fmla="*/ 145769 w 2250740"/>
              <a:gd name="connsiteY209" fmla="*/ 360034 h 2264352"/>
              <a:gd name="connsiteX210" fmla="*/ 139143 w 2250740"/>
              <a:gd name="connsiteY210" fmla="*/ 383225 h 2264352"/>
              <a:gd name="connsiteX211" fmla="*/ 135830 w 2250740"/>
              <a:gd name="connsiteY211" fmla="*/ 396478 h 2264352"/>
              <a:gd name="connsiteX212" fmla="*/ 125891 w 2250740"/>
              <a:gd name="connsiteY212" fmla="*/ 479304 h 2264352"/>
              <a:gd name="connsiteX213" fmla="*/ 132517 w 2250740"/>
              <a:gd name="connsiteY213" fmla="*/ 578695 h 2264352"/>
              <a:gd name="connsiteX214" fmla="*/ 139143 w 2250740"/>
              <a:gd name="connsiteY214" fmla="*/ 608512 h 2264352"/>
              <a:gd name="connsiteX215" fmla="*/ 142456 w 2250740"/>
              <a:gd name="connsiteY215" fmla="*/ 641643 h 2264352"/>
              <a:gd name="connsiteX216" fmla="*/ 149082 w 2250740"/>
              <a:gd name="connsiteY216" fmla="*/ 661521 h 2264352"/>
              <a:gd name="connsiteX217" fmla="*/ 155708 w 2250740"/>
              <a:gd name="connsiteY217" fmla="*/ 707904 h 2264352"/>
              <a:gd name="connsiteX218" fmla="*/ 162334 w 2250740"/>
              <a:gd name="connsiteY218" fmla="*/ 724469 h 2264352"/>
              <a:gd name="connsiteX219" fmla="*/ 168960 w 2250740"/>
              <a:gd name="connsiteY219" fmla="*/ 767538 h 2264352"/>
              <a:gd name="connsiteX220" fmla="*/ 185526 w 2250740"/>
              <a:gd name="connsiteY220" fmla="*/ 813921 h 2264352"/>
              <a:gd name="connsiteX221" fmla="*/ 188839 w 2250740"/>
              <a:gd name="connsiteY221" fmla="*/ 833799 h 2264352"/>
              <a:gd name="connsiteX222" fmla="*/ 195465 w 2250740"/>
              <a:gd name="connsiteY222" fmla="*/ 863617 h 2264352"/>
              <a:gd name="connsiteX223" fmla="*/ 202091 w 2250740"/>
              <a:gd name="connsiteY223" fmla="*/ 880182 h 2264352"/>
              <a:gd name="connsiteX224" fmla="*/ 205404 w 2250740"/>
              <a:gd name="connsiteY224" fmla="*/ 893434 h 2264352"/>
              <a:gd name="connsiteX225" fmla="*/ 215343 w 2250740"/>
              <a:gd name="connsiteY225" fmla="*/ 919938 h 2264352"/>
              <a:gd name="connsiteX226" fmla="*/ 221969 w 2250740"/>
              <a:gd name="connsiteY226" fmla="*/ 936504 h 2264352"/>
              <a:gd name="connsiteX227" fmla="*/ 238534 w 2250740"/>
              <a:gd name="connsiteY227" fmla="*/ 989512 h 2264352"/>
              <a:gd name="connsiteX228" fmla="*/ 245160 w 2250740"/>
              <a:gd name="connsiteY228" fmla="*/ 999451 h 2264352"/>
              <a:gd name="connsiteX229" fmla="*/ 255100 w 2250740"/>
              <a:gd name="connsiteY229" fmla="*/ 1006078 h 2264352"/>
              <a:gd name="connsiteX230" fmla="*/ 274978 w 2250740"/>
              <a:gd name="connsiteY230" fmla="*/ 1012704 h 2264352"/>
              <a:gd name="connsiteX231" fmla="*/ 288230 w 2250740"/>
              <a:gd name="connsiteY231" fmla="*/ 1016017 h 2264352"/>
              <a:gd name="connsiteX232" fmla="*/ 347865 w 2250740"/>
              <a:gd name="connsiteY232" fmla="*/ 1032582 h 2264352"/>
              <a:gd name="connsiteX233" fmla="*/ 361117 w 2250740"/>
              <a:gd name="connsiteY233" fmla="*/ 1029269 h 2264352"/>
              <a:gd name="connsiteX234" fmla="*/ 374369 w 2250740"/>
              <a:gd name="connsiteY234" fmla="*/ 1035895 h 2264352"/>
              <a:gd name="connsiteX235" fmla="*/ 394247 w 2250740"/>
              <a:gd name="connsiteY235" fmla="*/ 1055773 h 2264352"/>
              <a:gd name="connsiteX236" fmla="*/ 424065 w 2250740"/>
              <a:gd name="connsiteY236" fmla="*/ 1062399 h 2264352"/>
              <a:gd name="connsiteX237" fmla="*/ 457195 w 2250740"/>
              <a:gd name="connsiteY237" fmla="*/ 1082278 h 2264352"/>
              <a:gd name="connsiteX238" fmla="*/ 463821 w 2250740"/>
              <a:gd name="connsiteY238" fmla="*/ 1092217 h 2264352"/>
              <a:gd name="connsiteX239" fmla="*/ 496952 w 2250740"/>
              <a:gd name="connsiteY239" fmla="*/ 1095530 h 2264352"/>
              <a:gd name="connsiteX240" fmla="*/ 503578 w 2250740"/>
              <a:gd name="connsiteY240" fmla="*/ 1108782 h 2264352"/>
              <a:gd name="connsiteX241" fmla="*/ 516830 w 2250740"/>
              <a:gd name="connsiteY241" fmla="*/ 1092217 h 2264352"/>
              <a:gd name="connsiteX242" fmla="*/ 546647 w 2250740"/>
              <a:gd name="connsiteY242" fmla="*/ 1095530 h 2264352"/>
              <a:gd name="connsiteX243" fmla="*/ 573152 w 2250740"/>
              <a:gd name="connsiteY243" fmla="*/ 1105469 h 2264352"/>
              <a:gd name="connsiteX244" fmla="*/ 672543 w 2250740"/>
              <a:gd name="connsiteY244" fmla="*/ 1118721 h 2264352"/>
              <a:gd name="connsiteX245" fmla="*/ 745430 w 2250740"/>
              <a:gd name="connsiteY245" fmla="*/ 1125347 h 2264352"/>
              <a:gd name="connsiteX246" fmla="*/ 761995 w 2250740"/>
              <a:gd name="connsiteY246" fmla="*/ 1131973 h 2264352"/>
              <a:gd name="connsiteX247" fmla="*/ 781873 w 2250740"/>
              <a:gd name="connsiteY247" fmla="*/ 1135286 h 2264352"/>
              <a:gd name="connsiteX248" fmla="*/ 791813 w 2250740"/>
              <a:gd name="connsiteY248" fmla="*/ 1148538 h 2264352"/>
              <a:gd name="connsiteX249" fmla="*/ 801752 w 2250740"/>
              <a:gd name="connsiteY249" fmla="*/ 1155165 h 2264352"/>
              <a:gd name="connsiteX250" fmla="*/ 851447 w 2250740"/>
              <a:gd name="connsiteY250" fmla="*/ 1158478 h 2264352"/>
              <a:gd name="connsiteX251" fmla="*/ 874639 w 2250740"/>
              <a:gd name="connsiteY251" fmla="*/ 1158478 h 2264352"/>
              <a:gd name="connsiteX252" fmla="*/ 937587 w 2250740"/>
              <a:gd name="connsiteY252" fmla="*/ 1161791 h 2264352"/>
              <a:gd name="connsiteX253" fmla="*/ 950839 w 2250740"/>
              <a:gd name="connsiteY253" fmla="*/ 1155165 h 2264352"/>
              <a:gd name="connsiteX254" fmla="*/ 990595 w 2250740"/>
              <a:gd name="connsiteY254" fmla="*/ 1158478 h 2264352"/>
              <a:gd name="connsiteX255" fmla="*/ 1000534 w 2250740"/>
              <a:gd name="connsiteY255" fmla="*/ 1165104 h 2264352"/>
              <a:gd name="connsiteX256" fmla="*/ 1017100 w 2250740"/>
              <a:gd name="connsiteY256" fmla="*/ 1184982 h 2264352"/>
              <a:gd name="connsiteX257" fmla="*/ 1040291 w 2250740"/>
              <a:gd name="connsiteY257" fmla="*/ 1198234 h 2264352"/>
              <a:gd name="connsiteX258" fmla="*/ 1050230 w 2250740"/>
              <a:gd name="connsiteY258" fmla="*/ 1201547 h 2264352"/>
              <a:gd name="connsiteX259" fmla="*/ 1083360 w 2250740"/>
              <a:gd name="connsiteY259" fmla="*/ 1218112 h 2264352"/>
              <a:gd name="connsiteX260" fmla="*/ 1093300 w 2250740"/>
              <a:gd name="connsiteY260" fmla="*/ 1214799 h 2264352"/>
              <a:gd name="connsiteX261" fmla="*/ 1129743 w 2250740"/>
              <a:gd name="connsiteY261" fmla="*/ 1214799 h 2264352"/>
              <a:gd name="connsiteX262" fmla="*/ 1139682 w 2250740"/>
              <a:gd name="connsiteY262" fmla="*/ 1221425 h 2264352"/>
              <a:gd name="connsiteX263" fmla="*/ 1172813 w 2250740"/>
              <a:gd name="connsiteY263" fmla="*/ 1221425 h 2264352"/>
              <a:gd name="connsiteX264" fmla="*/ 1176126 w 2250740"/>
              <a:gd name="connsiteY264" fmla="*/ 1198234 h 2264352"/>
              <a:gd name="connsiteX265" fmla="*/ 1196004 w 2250740"/>
              <a:gd name="connsiteY265" fmla="*/ 1211486 h 2264352"/>
              <a:gd name="connsiteX266" fmla="*/ 1215882 w 2250740"/>
              <a:gd name="connsiteY266" fmla="*/ 1224738 h 2264352"/>
              <a:gd name="connsiteX267" fmla="*/ 1209256 w 2250740"/>
              <a:gd name="connsiteY267" fmla="*/ 1234678 h 2264352"/>
              <a:gd name="connsiteX268" fmla="*/ 1215882 w 2250740"/>
              <a:gd name="connsiteY268" fmla="*/ 1228051 h 2264352"/>
              <a:gd name="connsiteX269" fmla="*/ 1222508 w 2250740"/>
              <a:gd name="connsiteY269" fmla="*/ 1214799 h 2264352"/>
              <a:gd name="connsiteX270" fmla="*/ 1232447 w 2250740"/>
              <a:gd name="connsiteY270" fmla="*/ 1208173 h 2264352"/>
              <a:gd name="connsiteX271" fmla="*/ 1235760 w 2250740"/>
              <a:gd name="connsiteY271" fmla="*/ 1198234 h 2264352"/>
              <a:gd name="connsiteX272" fmla="*/ 1242387 w 2250740"/>
              <a:gd name="connsiteY272" fmla="*/ 1188295 h 2264352"/>
              <a:gd name="connsiteX273" fmla="*/ 1252326 w 2250740"/>
              <a:gd name="connsiteY273" fmla="*/ 1181669 h 2264352"/>
              <a:gd name="connsiteX274" fmla="*/ 1255639 w 2250740"/>
              <a:gd name="connsiteY274" fmla="*/ 1171730 h 2264352"/>
              <a:gd name="connsiteX275" fmla="*/ 1265578 w 2250740"/>
              <a:gd name="connsiteY275" fmla="*/ 1151851 h 2264352"/>
              <a:gd name="connsiteX276" fmla="*/ 1275517 w 2250740"/>
              <a:gd name="connsiteY276" fmla="*/ 1148538 h 2264352"/>
              <a:gd name="connsiteX277" fmla="*/ 1288769 w 2250740"/>
              <a:gd name="connsiteY277" fmla="*/ 1128660 h 2264352"/>
              <a:gd name="connsiteX278" fmla="*/ 1298708 w 2250740"/>
              <a:gd name="connsiteY278" fmla="*/ 1102156 h 2264352"/>
              <a:gd name="connsiteX279" fmla="*/ 1308647 w 2250740"/>
              <a:gd name="connsiteY279" fmla="*/ 1095530 h 2264352"/>
              <a:gd name="connsiteX280" fmla="*/ 1315273 w 2250740"/>
              <a:gd name="connsiteY280" fmla="*/ 1085591 h 2264352"/>
              <a:gd name="connsiteX281" fmla="*/ 1331839 w 2250740"/>
              <a:gd name="connsiteY281" fmla="*/ 1072338 h 2264352"/>
              <a:gd name="connsiteX282" fmla="*/ 1351717 w 2250740"/>
              <a:gd name="connsiteY282" fmla="*/ 1059086 h 2264352"/>
              <a:gd name="connsiteX283" fmla="*/ 1364969 w 2250740"/>
              <a:gd name="connsiteY283" fmla="*/ 1035895 h 2264352"/>
              <a:gd name="connsiteX284" fmla="*/ 1374908 w 2250740"/>
              <a:gd name="connsiteY284" fmla="*/ 1032582 h 2264352"/>
              <a:gd name="connsiteX285" fmla="*/ 1391473 w 2250740"/>
              <a:gd name="connsiteY285" fmla="*/ 1029269 h 2264352"/>
              <a:gd name="connsiteX286" fmla="*/ 1421291 w 2250740"/>
              <a:gd name="connsiteY286" fmla="*/ 1025956 h 2264352"/>
              <a:gd name="connsiteX287" fmla="*/ 1424604 w 2250740"/>
              <a:gd name="connsiteY287" fmla="*/ 1009391 h 2264352"/>
              <a:gd name="connsiteX288" fmla="*/ 1441169 w 2250740"/>
              <a:gd name="connsiteY288" fmla="*/ 996138 h 2264352"/>
              <a:gd name="connsiteX289" fmla="*/ 1447795 w 2250740"/>
              <a:gd name="connsiteY289" fmla="*/ 986199 h 2264352"/>
              <a:gd name="connsiteX290" fmla="*/ 1477613 w 2250740"/>
              <a:gd name="connsiteY290" fmla="*/ 976260 h 2264352"/>
              <a:gd name="connsiteX291" fmla="*/ 1490865 w 2250740"/>
              <a:gd name="connsiteY291" fmla="*/ 976260 h 2264352"/>
              <a:gd name="connsiteX292" fmla="*/ 1500804 w 2250740"/>
              <a:gd name="connsiteY292" fmla="*/ 966321 h 2264352"/>
              <a:gd name="connsiteX293" fmla="*/ 1527308 w 2250740"/>
              <a:gd name="connsiteY293" fmla="*/ 959695 h 2264352"/>
              <a:gd name="connsiteX294" fmla="*/ 1540560 w 2250740"/>
              <a:gd name="connsiteY294" fmla="*/ 953069 h 2264352"/>
              <a:gd name="connsiteX295" fmla="*/ 1590256 w 2250740"/>
              <a:gd name="connsiteY295" fmla="*/ 946443 h 2264352"/>
              <a:gd name="connsiteX296" fmla="*/ 1600195 w 2250740"/>
              <a:gd name="connsiteY296" fmla="*/ 936504 h 2264352"/>
              <a:gd name="connsiteX297" fmla="*/ 1613447 w 2250740"/>
              <a:gd name="connsiteY297" fmla="*/ 929878 h 2264352"/>
              <a:gd name="connsiteX298" fmla="*/ 1663143 w 2250740"/>
              <a:gd name="connsiteY298" fmla="*/ 923251 h 2264352"/>
              <a:gd name="connsiteX299" fmla="*/ 1699587 w 2250740"/>
              <a:gd name="connsiteY299" fmla="*/ 933191 h 2264352"/>
              <a:gd name="connsiteX300" fmla="*/ 1732717 w 2250740"/>
              <a:gd name="connsiteY300" fmla="*/ 943130 h 2264352"/>
              <a:gd name="connsiteX301" fmla="*/ 1745969 w 2250740"/>
              <a:gd name="connsiteY301" fmla="*/ 946443 h 2264352"/>
              <a:gd name="connsiteX302" fmla="*/ 1765847 w 2250740"/>
              <a:gd name="connsiteY302" fmla="*/ 963008 h 2264352"/>
              <a:gd name="connsiteX303" fmla="*/ 1782413 w 2250740"/>
              <a:gd name="connsiteY303" fmla="*/ 966321 h 2264352"/>
              <a:gd name="connsiteX304" fmla="*/ 1785726 w 2250740"/>
              <a:gd name="connsiteY304" fmla="*/ 976260 h 2264352"/>
              <a:gd name="connsiteX305" fmla="*/ 1842047 w 2250740"/>
              <a:gd name="connsiteY305" fmla="*/ 986199 h 2264352"/>
              <a:gd name="connsiteX306" fmla="*/ 1858613 w 2250740"/>
              <a:gd name="connsiteY306" fmla="*/ 1002765 h 2264352"/>
              <a:gd name="connsiteX307" fmla="*/ 1871865 w 2250740"/>
              <a:gd name="connsiteY307" fmla="*/ 1006078 h 2264352"/>
              <a:gd name="connsiteX308" fmla="*/ 1891743 w 2250740"/>
              <a:gd name="connsiteY308" fmla="*/ 1022643 h 2264352"/>
              <a:gd name="connsiteX309" fmla="*/ 1898369 w 2250740"/>
              <a:gd name="connsiteY309" fmla="*/ 1035895 h 2264352"/>
              <a:gd name="connsiteX310" fmla="*/ 1921560 w 2250740"/>
              <a:gd name="connsiteY310" fmla="*/ 1052460 h 2264352"/>
              <a:gd name="connsiteX311" fmla="*/ 1928187 w 2250740"/>
              <a:gd name="connsiteY311" fmla="*/ 1072338 h 2264352"/>
              <a:gd name="connsiteX312" fmla="*/ 1938126 w 2250740"/>
              <a:gd name="connsiteY312" fmla="*/ 1098843 h 2264352"/>
              <a:gd name="connsiteX313" fmla="*/ 1954691 w 2250740"/>
              <a:gd name="connsiteY313" fmla="*/ 1115408 h 2264352"/>
              <a:gd name="connsiteX314" fmla="*/ 1974569 w 2250740"/>
              <a:gd name="connsiteY314" fmla="*/ 1128660 h 2264352"/>
              <a:gd name="connsiteX315" fmla="*/ 1981195 w 2250740"/>
              <a:gd name="connsiteY315" fmla="*/ 1138599 h 2264352"/>
              <a:gd name="connsiteX316" fmla="*/ 1997760 w 2250740"/>
              <a:gd name="connsiteY316" fmla="*/ 1155165 h 2264352"/>
              <a:gd name="connsiteX317" fmla="*/ 2001073 w 2250740"/>
              <a:gd name="connsiteY317" fmla="*/ 1171730 h 2264352"/>
              <a:gd name="connsiteX318" fmla="*/ 2073960 w 2250740"/>
              <a:gd name="connsiteY318" fmla="*/ 1184982 h 2264352"/>
              <a:gd name="connsiteX319" fmla="*/ 2097152 w 2250740"/>
              <a:gd name="connsiteY319" fmla="*/ 1165104 h 2264352"/>
              <a:gd name="connsiteX320" fmla="*/ 2133595 w 2250740"/>
              <a:gd name="connsiteY320" fmla="*/ 1151851 h 2264352"/>
              <a:gd name="connsiteX321" fmla="*/ 2146847 w 2250740"/>
              <a:gd name="connsiteY321" fmla="*/ 1145225 h 2264352"/>
              <a:gd name="connsiteX322" fmla="*/ 2173352 w 2250740"/>
              <a:gd name="connsiteY322" fmla="*/ 1141912 h 2264352"/>
              <a:gd name="connsiteX323" fmla="*/ 2203169 w 2250740"/>
              <a:gd name="connsiteY323" fmla="*/ 1128660 h 2264352"/>
              <a:gd name="connsiteX324" fmla="*/ 2213108 w 2250740"/>
              <a:gd name="connsiteY324" fmla="*/ 1125347 h 2264352"/>
              <a:gd name="connsiteX325" fmla="*/ 2250740 w 2250740"/>
              <a:gd name="connsiteY325" fmla="*/ 1122838 h 2264352"/>
              <a:gd name="connsiteX326" fmla="*/ 2250740 w 2250740"/>
              <a:gd name="connsiteY326" fmla="*/ 2264352 h 2264352"/>
              <a:gd name="connsiteX327" fmla="*/ 0 w 2250740"/>
              <a:gd name="connsiteY327" fmla="*/ 2264352 h 2264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</a:cxnLst>
            <a:rect l="l" t="t" r="r" b="b"/>
            <a:pathLst>
              <a:path w="2250740" h="2264352">
                <a:moveTo>
                  <a:pt x="582639" y="1953608"/>
                </a:moveTo>
                <a:cubicBezTo>
                  <a:pt x="578476" y="1953608"/>
                  <a:pt x="575778" y="1958329"/>
                  <a:pt x="572248" y="1960535"/>
                </a:cubicBezTo>
                <a:cubicBezTo>
                  <a:pt x="566539" y="1964103"/>
                  <a:pt x="554930" y="1963421"/>
                  <a:pt x="554930" y="1970926"/>
                </a:cubicBezTo>
                <a:cubicBezTo>
                  <a:pt x="554930" y="1978431"/>
                  <a:pt x="566361" y="1999676"/>
                  <a:pt x="572248" y="2005563"/>
                </a:cubicBezTo>
                <a:cubicBezTo>
                  <a:pt x="574830" y="2008144"/>
                  <a:pt x="573687" y="2012915"/>
                  <a:pt x="575712" y="2015953"/>
                </a:cubicBezTo>
                <a:cubicBezTo>
                  <a:pt x="578429" y="2020029"/>
                  <a:pt x="582639" y="2022880"/>
                  <a:pt x="586103" y="2026344"/>
                </a:cubicBezTo>
                <a:cubicBezTo>
                  <a:pt x="589567" y="2027499"/>
                  <a:pt x="593228" y="2028175"/>
                  <a:pt x="596494" y="2029808"/>
                </a:cubicBezTo>
                <a:cubicBezTo>
                  <a:pt x="600217" y="2031670"/>
                  <a:pt x="603498" y="2034315"/>
                  <a:pt x="606885" y="2036735"/>
                </a:cubicBezTo>
                <a:cubicBezTo>
                  <a:pt x="636958" y="2058216"/>
                  <a:pt x="606641" y="2037728"/>
                  <a:pt x="631130" y="2054053"/>
                </a:cubicBezTo>
                <a:cubicBezTo>
                  <a:pt x="640244" y="2060128"/>
                  <a:pt x="652332" y="2059911"/>
                  <a:pt x="662303" y="2064444"/>
                </a:cubicBezTo>
                <a:cubicBezTo>
                  <a:pt x="665276" y="2065795"/>
                  <a:pt x="666680" y="2069332"/>
                  <a:pt x="669230" y="2071372"/>
                </a:cubicBezTo>
                <a:cubicBezTo>
                  <a:pt x="672481" y="2073973"/>
                  <a:pt x="676007" y="2076234"/>
                  <a:pt x="679621" y="2078299"/>
                </a:cubicBezTo>
                <a:cubicBezTo>
                  <a:pt x="710382" y="2095876"/>
                  <a:pt x="678550" y="2075276"/>
                  <a:pt x="703866" y="2092153"/>
                </a:cubicBezTo>
                <a:cubicBezTo>
                  <a:pt x="712017" y="2097587"/>
                  <a:pt x="717326" y="2106426"/>
                  <a:pt x="724648" y="2112935"/>
                </a:cubicBezTo>
                <a:cubicBezTo>
                  <a:pt x="730945" y="2118533"/>
                  <a:pt x="741722" y="2123204"/>
                  <a:pt x="748894" y="2126790"/>
                </a:cubicBezTo>
                <a:cubicBezTo>
                  <a:pt x="756340" y="2130513"/>
                  <a:pt x="762748" y="2136026"/>
                  <a:pt x="769675" y="2140644"/>
                </a:cubicBezTo>
                <a:cubicBezTo>
                  <a:pt x="818219" y="2173006"/>
                  <a:pt x="758172" y="2145284"/>
                  <a:pt x="804312" y="2168353"/>
                </a:cubicBezTo>
                <a:cubicBezTo>
                  <a:pt x="816992" y="2174693"/>
                  <a:pt x="819514" y="2169957"/>
                  <a:pt x="835485" y="2175281"/>
                </a:cubicBezTo>
                <a:cubicBezTo>
                  <a:pt x="846272" y="2178877"/>
                  <a:pt x="856266" y="2184517"/>
                  <a:pt x="866657" y="2189135"/>
                </a:cubicBezTo>
                <a:cubicBezTo>
                  <a:pt x="908342" y="2207661"/>
                  <a:pt x="883926" y="2185625"/>
                  <a:pt x="901294" y="2202990"/>
                </a:cubicBezTo>
                <a:cubicBezTo>
                  <a:pt x="963736" y="2211909"/>
                  <a:pt x="893556" y="2199935"/>
                  <a:pt x="942857" y="2213381"/>
                </a:cubicBezTo>
                <a:cubicBezTo>
                  <a:pt x="980810" y="2223732"/>
                  <a:pt x="948478" y="2209263"/>
                  <a:pt x="977494" y="2223772"/>
                </a:cubicBezTo>
                <a:cubicBezTo>
                  <a:pt x="983267" y="2224926"/>
                  <a:pt x="989020" y="2226182"/>
                  <a:pt x="994812" y="2227235"/>
                </a:cubicBezTo>
                <a:cubicBezTo>
                  <a:pt x="1016918" y="2231254"/>
                  <a:pt x="1011066" y="2229150"/>
                  <a:pt x="1029448" y="2234163"/>
                </a:cubicBezTo>
                <a:cubicBezTo>
                  <a:pt x="1037557" y="2236375"/>
                  <a:pt x="1045643" y="2238675"/>
                  <a:pt x="1053694" y="2241090"/>
                </a:cubicBezTo>
                <a:cubicBezTo>
                  <a:pt x="1057191" y="2242139"/>
                  <a:pt x="1060493" y="2243900"/>
                  <a:pt x="1064085" y="2244553"/>
                </a:cubicBezTo>
                <a:cubicBezTo>
                  <a:pt x="1123517" y="2255358"/>
                  <a:pt x="1068956" y="2242307"/>
                  <a:pt x="1105648" y="2251481"/>
                </a:cubicBezTo>
                <a:lnTo>
                  <a:pt x="1167994" y="2254944"/>
                </a:lnTo>
                <a:cubicBezTo>
                  <a:pt x="1185319" y="2255994"/>
                  <a:pt x="1202592" y="2258408"/>
                  <a:pt x="1219948" y="2258408"/>
                </a:cubicBezTo>
                <a:cubicBezTo>
                  <a:pt x="1223599" y="2258408"/>
                  <a:pt x="1226688" y="2254944"/>
                  <a:pt x="1230339" y="2254944"/>
                </a:cubicBezTo>
                <a:cubicBezTo>
                  <a:pt x="1246544" y="2254944"/>
                  <a:pt x="1262666" y="2257253"/>
                  <a:pt x="1278830" y="2258408"/>
                </a:cubicBezTo>
                <a:cubicBezTo>
                  <a:pt x="1325089" y="2250698"/>
                  <a:pt x="1306768" y="2254888"/>
                  <a:pt x="1334248" y="2248017"/>
                </a:cubicBezTo>
                <a:cubicBezTo>
                  <a:pt x="1345671" y="2245161"/>
                  <a:pt x="1357508" y="2244124"/>
                  <a:pt x="1368885" y="2241090"/>
                </a:cubicBezTo>
                <a:cubicBezTo>
                  <a:pt x="1374892" y="2239488"/>
                  <a:pt x="1380430" y="2236472"/>
                  <a:pt x="1386203" y="2234163"/>
                </a:cubicBezTo>
                <a:cubicBezTo>
                  <a:pt x="1408406" y="2231696"/>
                  <a:pt x="1414988" y="2234600"/>
                  <a:pt x="1431230" y="2223772"/>
                </a:cubicBezTo>
                <a:cubicBezTo>
                  <a:pt x="1433947" y="2221961"/>
                  <a:pt x="1435848" y="2219153"/>
                  <a:pt x="1438157" y="2216844"/>
                </a:cubicBezTo>
                <a:cubicBezTo>
                  <a:pt x="1438157" y="2216844"/>
                  <a:pt x="1451894" y="2211838"/>
                  <a:pt x="1458939" y="2209917"/>
                </a:cubicBezTo>
                <a:cubicBezTo>
                  <a:pt x="1464619" y="2208368"/>
                  <a:pt x="1470877" y="2208844"/>
                  <a:pt x="1476257" y="2206453"/>
                </a:cubicBezTo>
                <a:cubicBezTo>
                  <a:pt x="1482602" y="2203633"/>
                  <a:pt x="1500438" y="2187147"/>
                  <a:pt x="1503966" y="2182208"/>
                </a:cubicBezTo>
                <a:cubicBezTo>
                  <a:pt x="1506088" y="2179237"/>
                  <a:pt x="1506275" y="2175281"/>
                  <a:pt x="1507430" y="2171817"/>
                </a:cubicBezTo>
                <a:cubicBezTo>
                  <a:pt x="1513203" y="2169508"/>
                  <a:pt x="1518927" y="2167073"/>
                  <a:pt x="1524748" y="2164890"/>
                </a:cubicBezTo>
                <a:cubicBezTo>
                  <a:pt x="1528167" y="2163608"/>
                  <a:pt x="1532288" y="2163707"/>
                  <a:pt x="1535139" y="2161426"/>
                </a:cubicBezTo>
                <a:cubicBezTo>
                  <a:pt x="1538390" y="2158825"/>
                  <a:pt x="1538117" y="2152351"/>
                  <a:pt x="1542066" y="2151035"/>
                </a:cubicBezTo>
                <a:cubicBezTo>
                  <a:pt x="1546582" y="2149530"/>
                  <a:pt x="1551303" y="2153344"/>
                  <a:pt x="1555921" y="2154499"/>
                </a:cubicBezTo>
                <a:cubicBezTo>
                  <a:pt x="1567579" y="2150613"/>
                  <a:pt x="1569693" y="2149430"/>
                  <a:pt x="1583630" y="2147572"/>
                </a:cubicBezTo>
                <a:cubicBezTo>
                  <a:pt x="1595131" y="2146039"/>
                  <a:pt x="1606862" y="2146246"/>
                  <a:pt x="1618266" y="2144108"/>
                </a:cubicBezTo>
                <a:cubicBezTo>
                  <a:pt x="1625443" y="2142762"/>
                  <a:pt x="1632121" y="2139490"/>
                  <a:pt x="1639048" y="2137181"/>
                </a:cubicBezTo>
                <a:cubicBezTo>
                  <a:pt x="1660984" y="2136026"/>
                  <a:pt x="1682973" y="2135620"/>
                  <a:pt x="1704857" y="2133717"/>
                </a:cubicBezTo>
                <a:cubicBezTo>
                  <a:pt x="1709600" y="2133305"/>
                  <a:pt x="1713952" y="2130253"/>
                  <a:pt x="1718712" y="2130253"/>
                </a:cubicBezTo>
                <a:cubicBezTo>
                  <a:pt x="1746445" y="2130253"/>
                  <a:pt x="1774130" y="2132562"/>
                  <a:pt x="1801839" y="2133717"/>
                </a:cubicBezTo>
                <a:cubicBezTo>
                  <a:pt x="1823775" y="2131408"/>
                  <a:pt x="1845793" y="2129770"/>
                  <a:pt x="1867648" y="2126790"/>
                </a:cubicBezTo>
                <a:cubicBezTo>
                  <a:pt x="1871266" y="2126297"/>
                  <a:pt x="1874481" y="2124147"/>
                  <a:pt x="1878039" y="2123326"/>
                </a:cubicBezTo>
                <a:cubicBezTo>
                  <a:pt x="1889511" y="2120678"/>
                  <a:pt x="1901422" y="2119861"/>
                  <a:pt x="1912675" y="2116399"/>
                </a:cubicBezTo>
                <a:cubicBezTo>
                  <a:pt x="1921961" y="2113542"/>
                  <a:pt x="1941907" y="2090049"/>
                  <a:pt x="1943848" y="2088690"/>
                </a:cubicBezTo>
                <a:cubicBezTo>
                  <a:pt x="1971805" y="2069120"/>
                  <a:pt x="1946262" y="2102388"/>
                  <a:pt x="1964630" y="2074835"/>
                </a:cubicBezTo>
                <a:cubicBezTo>
                  <a:pt x="1964630" y="2074835"/>
                  <a:pt x="1979146" y="2066463"/>
                  <a:pt x="1985412" y="2060981"/>
                </a:cubicBezTo>
                <a:cubicBezTo>
                  <a:pt x="1997159" y="2050703"/>
                  <a:pt x="1994339" y="2032596"/>
                  <a:pt x="1995803" y="2019417"/>
                </a:cubicBezTo>
                <a:cubicBezTo>
                  <a:pt x="1991185" y="2015953"/>
                  <a:pt x="1986751" y="2012228"/>
                  <a:pt x="1981948" y="2009026"/>
                </a:cubicBezTo>
                <a:cubicBezTo>
                  <a:pt x="1971557" y="2002099"/>
                  <a:pt x="1960937" y="1995503"/>
                  <a:pt x="1950775" y="1988244"/>
                </a:cubicBezTo>
                <a:cubicBezTo>
                  <a:pt x="1911269" y="1960026"/>
                  <a:pt x="1955215" y="1987445"/>
                  <a:pt x="1916139" y="1963999"/>
                </a:cubicBezTo>
                <a:cubicBezTo>
                  <a:pt x="1894983" y="1974577"/>
                  <a:pt x="1905936" y="1967275"/>
                  <a:pt x="1884966" y="1988244"/>
                </a:cubicBezTo>
                <a:cubicBezTo>
                  <a:pt x="1874575" y="1989399"/>
                  <a:pt x="1863936" y="1989172"/>
                  <a:pt x="1853794" y="1991708"/>
                </a:cubicBezTo>
                <a:cubicBezTo>
                  <a:pt x="1849756" y="1992718"/>
                  <a:pt x="1846654" y="1996035"/>
                  <a:pt x="1843403" y="1998635"/>
                </a:cubicBezTo>
                <a:cubicBezTo>
                  <a:pt x="1834112" y="2006068"/>
                  <a:pt x="1837547" y="2005953"/>
                  <a:pt x="1829548" y="2015953"/>
                </a:cubicBezTo>
                <a:cubicBezTo>
                  <a:pt x="1818681" y="2029537"/>
                  <a:pt x="1825172" y="2015229"/>
                  <a:pt x="1819157" y="2033272"/>
                </a:cubicBezTo>
                <a:cubicBezTo>
                  <a:pt x="1815693" y="2035581"/>
                  <a:pt x="1811964" y="2037534"/>
                  <a:pt x="1808766" y="2040199"/>
                </a:cubicBezTo>
                <a:cubicBezTo>
                  <a:pt x="1800392" y="2047177"/>
                  <a:pt x="1796782" y="2055845"/>
                  <a:pt x="1784521" y="2057517"/>
                </a:cubicBezTo>
                <a:cubicBezTo>
                  <a:pt x="1763898" y="2060329"/>
                  <a:pt x="1742957" y="2059826"/>
                  <a:pt x="1722175" y="2060981"/>
                </a:cubicBezTo>
                <a:cubicBezTo>
                  <a:pt x="1719175" y="2060231"/>
                  <a:pt x="1701795" y="2056262"/>
                  <a:pt x="1697930" y="2054053"/>
                </a:cubicBezTo>
                <a:cubicBezTo>
                  <a:pt x="1692918" y="2051189"/>
                  <a:pt x="1688693" y="2047126"/>
                  <a:pt x="1684075" y="2043663"/>
                </a:cubicBezTo>
                <a:cubicBezTo>
                  <a:pt x="1663468" y="2039541"/>
                  <a:pt x="1666358" y="2041699"/>
                  <a:pt x="1645975" y="2029808"/>
                </a:cubicBezTo>
                <a:cubicBezTo>
                  <a:pt x="1638784" y="2025613"/>
                  <a:pt x="1633478" y="2016782"/>
                  <a:pt x="1625194" y="2015953"/>
                </a:cubicBezTo>
                <a:cubicBezTo>
                  <a:pt x="1621449" y="2015579"/>
                  <a:pt x="1608223" y="2029460"/>
                  <a:pt x="1604412" y="2033272"/>
                </a:cubicBezTo>
                <a:cubicBezTo>
                  <a:pt x="1606721" y="2039045"/>
                  <a:pt x="1613522" y="2044769"/>
                  <a:pt x="1611339" y="2050590"/>
                </a:cubicBezTo>
                <a:cubicBezTo>
                  <a:pt x="1608975" y="2056893"/>
                  <a:pt x="1599132" y="2056600"/>
                  <a:pt x="1594021" y="2060981"/>
                </a:cubicBezTo>
                <a:cubicBezTo>
                  <a:pt x="1590860" y="2063690"/>
                  <a:pt x="1589403" y="2067908"/>
                  <a:pt x="1587094" y="2071372"/>
                </a:cubicBezTo>
                <a:cubicBezTo>
                  <a:pt x="1587094" y="2071372"/>
                  <a:pt x="1554539" y="2082316"/>
                  <a:pt x="1538603" y="2088690"/>
                </a:cubicBezTo>
                <a:cubicBezTo>
                  <a:pt x="1531412" y="2091566"/>
                  <a:pt x="1524748" y="2095617"/>
                  <a:pt x="1517821" y="2099081"/>
                </a:cubicBezTo>
                <a:cubicBezTo>
                  <a:pt x="1499348" y="2100235"/>
                  <a:pt x="1480899" y="2103229"/>
                  <a:pt x="1462403" y="2102544"/>
                </a:cubicBezTo>
                <a:cubicBezTo>
                  <a:pt x="1449504" y="2102066"/>
                  <a:pt x="1437178" y="2094697"/>
                  <a:pt x="1424303" y="2095617"/>
                </a:cubicBezTo>
                <a:cubicBezTo>
                  <a:pt x="1419417" y="2095966"/>
                  <a:pt x="1417376" y="2102544"/>
                  <a:pt x="1413912" y="2106008"/>
                </a:cubicBezTo>
                <a:cubicBezTo>
                  <a:pt x="1408139" y="2108317"/>
                  <a:pt x="1402415" y="2110752"/>
                  <a:pt x="1396594" y="2112935"/>
                </a:cubicBezTo>
                <a:cubicBezTo>
                  <a:pt x="1393175" y="2114217"/>
                  <a:pt x="1389008" y="2114062"/>
                  <a:pt x="1386203" y="2116399"/>
                </a:cubicBezTo>
                <a:cubicBezTo>
                  <a:pt x="1376525" y="2124464"/>
                  <a:pt x="1375801" y="2130285"/>
                  <a:pt x="1372348" y="2140644"/>
                </a:cubicBezTo>
                <a:cubicBezTo>
                  <a:pt x="1368884" y="2141799"/>
                  <a:pt x="1365088" y="2145986"/>
                  <a:pt x="1361957" y="2144108"/>
                </a:cubicBezTo>
                <a:cubicBezTo>
                  <a:pt x="1347309" y="2135319"/>
                  <a:pt x="1362618" y="2118871"/>
                  <a:pt x="1348103" y="2140644"/>
                </a:cubicBezTo>
                <a:cubicBezTo>
                  <a:pt x="1337102" y="2129644"/>
                  <a:pt x="1333885" y="2124968"/>
                  <a:pt x="1313466" y="2119863"/>
                </a:cubicBezTo>
                <a:cubicBezTo>
                  <a:pt x="1308848" y="2118708"/>
                  <a:pt x="1303573" y="2120686"/>
                  <a:pt x="1299612" y="2123326"/>
                </a:cubicBezTo>
                <a:cubicBezTo>
                  <a:pt x="1296148" y="2125635"/>
                  <a:pt x="1294994" y="2130253"/>
                  <a:pt x="1292685" y="2133717"/>
                </a:cubicBezTo>
                <a:cubicBezTo>
                  <a:pt x="1289221" y="2136026"/>
                  <a:pt x="1285545" y="2138044"/>
                  <a:pt x="1282294" y="2140644"/>
                </a:cubicBezTo>
                <a:cubicBezTo>
                  <a:pt x="1266057" y="2153634"/>
                  <a:pt x="1286808" y="2145314"/>
                  <a:pt x="1254585" y="2161426"/>
                </a:cubicBezTo>
                <a:cubicBezTo>
                  <a:pt x="1246955" y="2165241"/>
                  <a:pt x="1215626" y="2168027"/>
                  <a:pt x="1213021" y="2168353"/>
                </a:cubicBezTo>
                <a:cubicBezTo>
                  <a:pt x="1204570" y="2165536"/>
                  <a:pt x="1198953" y="2164677"/>
                  <a:pt x="1192239" y="2157963"/>
                </a:cubicBezTo>
                <a:cubicBezTo>
                  <a:pt x="1189295" y="2155019"/>
                  <a:pt x="1187621" y="2151036"/>
                  <a:pt x="1185312" y="2147572"/>
                </a:cubicBezTo>
                <a:cubicBezTo>
                  <a:pt x="1167994" y="2146417"/>
                  <a:pt x="1150696" y="2143320"/>
                  <a:pt x="1133357" y="2144108"/>
                </a:cubicBezTo>
                <a:cubicBezTo>
                  <a:pt x="1124961" y="2144490"/>
                  <a:pt x="1117302" y="2149145"/>
                  <a:pt x="1109112" y="2151035"/>
                </a:cubicBezTo>
                <a:cubicBezTo>
                  <a:pt x="1102269" y="2152614"/>
                  <a:pt x="1095257" y="2153344"/>
                  <a:pt x="1088330" y="2154499"/>
                </a:cubicBezTo>
                <a:cubicBezTo>
                  <a:pt x="1073023" y="2131537"/>
                  <a:pt x="1091010" y="2157048"/>
                  <a:pt x="1071012" y="2133717"/>
                </a:cubicBezTo>
                <a:cubicBezTo>
                  <a:pt x="1064564" y="2126195"/>
                  <a:pt x="1059178" y="2117699"/>
                  <a:pt x="1053694" y="2109472"/>
                </a:cubicBezTo>
                <a:cubicBezTo>
                  <a:pt x="1043303" y="2107163"/>
                  <a:pt x="1032619" y="2105910"/>
                  <a:pt x="1022521" y="2102544"/>
                </a:cubicBezTo>
                <a:cubicBezTo>
                  <a:pt x="1018572" y="2101228"/>
                  <a:pt x="1015956" y="2097257"/>
                  <a:pt x="1012130" y="2095617"/>
                </a:cubicBezTo>
                <a:cubicBezTo>
                  <a:pt x="1007754" y="2093742"/>
                  <a:pt x="1002852" y="2093461"/>
                  <a:pt x="998275" y="2092153"/>
                </a:cubicBezTo>
                <a:cubicBezTo>
                  <a:pt x="994765" y="2091150"/>
                  <a:pt x="991348" y="2089844"/>
                  <a:pt x="987885" y="2088690"/>
                </a:cubicBezTo>
                <a:cubicBezTo>
                  <a:pt x="984421" y="2089844"/>
                  <a:pt x="980625" y="2090275"/>
                  <a:pt x="977494" y="2092153"/>
                </a:cubicBezTo>
                <a:cubicBezTo>
                  <a:pt x="974693" y="2093833"/>
                  <a:pt x="973664" y="2098048"/>
                  <a:pt x="970566" y="2099081"/>
                </a:cubicBezTo>
                <a:cubicBezTo>
                  <a:pt x="962821" y="2101663"/>
                  <a:pt x="954403" y="2101390"/>
                  <a:pt x="946321" y="2102544"/>
                </a:cubicBezTo>
                <a:cubicBezTo>
                  <a:pt x="942857" y="2099080"/>
                  <a:pt x="939693" y="2095289"/>
                  <a:pt x="935930" y="2092153"/>
                </a:cubicBezTo>
                <a:cubicBezTo>
                  <a:pt x="932732" y="2089488"/>
                  <a:pt x="927848" y="2088690"/>
                  <a:pt x="925539" y="2085226"/>
                </a:cubicBezTo>
                <a:cubicBezTo>
                  <a:pt x="922898" y="2081265"/>
                  <a:pt x="923746" y="2075829"/>
                  <a:pt x="922075" y="2071372"/>
                </a:cubicBezTo>
                <a:cubicBezTo>
                  <a:pt x="918782" y="2062590"/>
                  <a:pt x="911298" y="2050204"/>
                  <a:pt x="904757" y="2043663"/>
                </a:cubicBezTo>
                <a:cubicBezTo>
                  <a:pt x="901813" y="2040719"/>
                  <a:pt x="897830" y="2039044"/>
                  <a:pt x="894366" y="2036735"/>
                </a:cubicBezTo>
                <a:cubicBezTo>
                  <a:pt x="892057" y="2040199"/>
                  <a:pt x="890637" y="2044461"/>
                  <a:pt x="887439" y="2047126"/>
                </a:cubicBezTo>
                <a:cubicBezTo>
                  <a:pt x="881733" y="2051881"/>
                  <a:pt x="870412" y="2055111"/>
                  <a:pt x="863194" y="2057517"/>
                </a:cubicBezTo>
                <a:cubicBezTo>
                  <a:pt x="821363" y="2036603"/>
                  <a:pt x="873188" y="2063230"/>
                  <a:pt x="838948" y="2043663"/>
                </a:cubicBezTo>
                <a:cubicBezTo>
                  <a:pt x="834465" y="2041101"/>
                  <a:pt x="830257" y="2036735"/>
                  <a:pt x="825094" y="2036735"/>
                </a:cubicBezTo>
                <a:cubicBezTo>
                  <a:pt x="820931" y="2036735"/>
                  <a:pt x="818426" y="2041801"/>
                  <a:pt x="814703" y="2043663"/>
                </a:cubicBezTo>
                <a:cubicBezTo>
                  <a:pt x="811437" y="2045296"/>
                  <a:pt x="807776" y="2045972"/>
                  <a:pt x="804312" y="2047126"/>
                </a:cubicBezTo>
                <a:cubicBezTo>
                  <a:pt x="800848" y="2045972"/>
                  <a:pt x="797187" y="2045296"/>
                  <a:pt x="793921" y="2043663"/>
                </a:cubicBezTo>
                <a:cubicBezTo>
                  <a:pt x="787900" y="2040652"/>
                  <a:pt x="783156" y="2034814"/>
                  <a:pt x="776603" y="2033272"/>
                </a:cubicBezTo>
                <a:cubicBezTo>
                  <a:pt x="714786" y="2018726"/>
                  <a:pt x="751429" y="2040734"/>
                  <a:pt x="724648" y="2022881"/>
                </a:cubicBezTo>
                <a:cubicBezTo>
                  <a:pt x="711948" y="2021726"/>
                  <a:pt x="699017" y="2022089"/>
                  <a:pt x="686548" y="2019417"/>
                </a:cubicBezTo>
                <a:cubicBezTo>
                  <a:pt x="682478" y="2018545"/>
                  <a:pt x="679621" y="2014799"/>
                  <a:pt x="676157" y="2012490"/>
                </a:cubicBezTo>
                <a:cubicBezTo>
                  <a:pt x="670081" y="2008440"/>
                  <a:pt x="661567" y="2009433"/>
                  <a:pt x="655375" y="2005563"/>
                </a:cubicBezTo>
                <a:cubicBezTo>
                  <a:pt x="651845" y="2003357"/>
                  <a:pt x="651048" y="1998423"/>
                  <a:pt x="648448" y="1995172"/>
                </a:cubicBezTo>
                <a:lnTo>
                  <a:pt x="634963" y="1984383"/>
                </a:lnTo>
                <a:lnTo>
                  <a:pt x="635121" y="1984212"/>
                </a:lnTo>
                <a:lnTo>
                  <a:pt x="634432" y="1983958"/>
                </a:lnTo>
                <a:lnTo>
                  <a:pt x="631130" y="1981317"/>
                </a:lnTo>
                <a:cubicBezTo>
                  <a:pt x="627864" y="1979684"/>
                  <a:pt x="618157" y="1975271"/>
                  <a:pt x="620739" y="1977853"/>
                </a:cubicBezTo>
                <a:cubicBezTo>
                  <a:pt x="622565" y="1979679"/>
                  <a:pt x="627320" y="1981411"/>
                  <a:pt x="630972" y="1982686"/>
                </a:cubicBezTo>
                <a:lnTo>
                  <a:pt x="634432" y="1983958"/>
                </a:lnTo>
                <a:lnTo>
                  <a:pt x="634963" y="1984383"/>
                </a:lnTo>
                <a:lnTo>
                  <a:pt x="634594" y="1984781"/>
                </a:lnTo>
                <a:cubicBezTo>
                  <a:pt x="617091" y="1984781"/>
                  <a:pt x="618260" y="1977354"/>
                  <a:pt x="610348" y="1967463"/>
                </a:cubicBezTo>
                <a:cubicBezTo>
                  <a:pt x="608308" y="1964913"/>
                  <a:pt x="605730" y="1962844"/>
                  <a:pt x="603421" y="1960535"/>
                </a:cubicBezTo>
                <a:cubicBezTo>
                  <a:pt x="603421" y="1960535"/>
                  <a:pt x="589941" y="1953608"/>
                  <a:pt x="582639" y="1953608"/>
                </a:cubicBezTo>
                <a:close/>
                <a:moveTo>
                  <a:pt x="333463" y="1863634"/>
                </a:moveTo>
                <a:cubicBezTo>
                  <a:pt x="328333" y="1863820"/>
                  <a:pt x="321567" y="1864919"/>
                  <a:pt x="312475" y="1867017"/>
                </a:cubicBezTo>
                <a:cubicBezTo>
                  <a:pt x="306417" y="1868415"/>
                  <a:pt x="307857" y="1878562"/>
                  <a:pt x="305548" y="1884335"/>
                </a:cubicBezTo>
                <a:cubicBezTo>
                  <a:pt x="290816" y="1873286"/>
                  <a:pt x="288732" y="1869145"/>
                  <a:pt x="267448" y="1867017"/>
                </a:cubicBezTo>
                <a:cubicBezTo>
                  <a:pt x="263815" y="1866654"/>
                  <a:pt x="260521" y="1869326"/>
                  <a:pt x="257057" y="1870481"/>
                </a:cubicBezTo>
                <a:cubicBezTo>
                  <a:pt x="254748" y="1878563"/>
                  <a:pt x="253251" y="1886922"/>
                  <a:pt x="250130" y="1894726"/>
                </a:cubicBezTo>
                <a:cubicBezTo>
                  <a:pt x="247216" y="1902010"/>
                  <a:pt x="241577" y="1906743"/>
                  <a:pt x="236275" y="1912044"/>
                </a:cubicBezTo>
                <a:cubicBezTo>
                  <a:pt x="235121" y="1916662"/>
                  <a:pt x="234687" y="1921523"/>
                  <a:pt x="232812" y="1925899"/>
                </a:cubicBezTo>
                <a:cubicBezTo>
                  <a:pt x="230586" y="1931094"/>
                  <a:pt x="218670" y="1939562"/>
                  <a:pt x="229348" y="1946681"/>
                </a:cubicBezTo>
                <a:cubicBezTo>
                  <a:pt x="234246" y="1949946"/>
                  <a:pt x="240893" y="1948990"/>
                  <a:pt x="246666" y="1950144"/>
                </a:cubicBezTo>
                <a:cubicBezTo>
                  <a:pt x="250130" y="1952453"/>
                  <a:pt x="253159" y="1955610"/>
                  <a:pt x="257057" y="1957072"/>
                </a:cubicBezTo>
                <a:cubicBezTo>
                  <a:pt x="262569" y="1959139"/>
                  <a:pt x="268664" y="1959107"/>
                  <a:pt x="274375" y="1960535"/>
                </a:cubicBezTo>
                <a:cubicBezTo>
                  <a:pt x="277917" y="1961420"/>
                  <a:pt x="281302" y="1962844"/>
                  <a:pt x="284766" y="1963999"/>
                </a:cubicBezTo>
                <a:lnTo>
                  <a:pt x="312475" y="1991708"/>
                </a:lnTo>
                <a:lnTo>
                  <a:pt x="319403" y="1998635"/>
                </a:lnTo>
                <a:cubicBezTo>
                  <a:pt x="327485" y="1997481"/>
                  <a:pt x="335525" y="1994360"/>
                  <a:pt x="343648" y="1995172"/>
                </a:cubicBezTo>
                <a:cubicBezTo>
                  <a:pt x="347790" y="1995586"/>
                  <a:pt x="349902" y="2001639"/>
                  <a:pt x="354039" y="2002099"/>
                </a:cubicBezTo>
                <a:cubicBezTo>
                  <a:pt x="361019" y="2002874"/>
                  <a:pt x="367894" y="1999790"/>
                  <a:pt x="374821" y="1998635"/>
                </a:cubicBezTo>
                <a:cubicBezTo>
                  <a:pt x="375976" y="2003253"/>
                  <a:pt x="374919" y="2009124"/>
                  <a:pt x="378285" y="2012490"/>
                </a:cubicBezTo>
                <a:cubicBezTo>
                  <a:pt x="394249" y="2028454"/>
                  <a:pt x="393155" y="2008010"/>
                  <a:pt x="399066" y="2002099"/>
                </a:cubicBezTo>
                <a:cubicBezTo>
                  <a:pt x="402717" y="1998448"/>
                  <a:pt x="408303" y="1997481"/>
                  <a:pt x="412921" y="1995172"/>
                </a:cubicBezTo>
                <a:cubicBezTo>
                  <a:pt x="418507" y="1989585"/>
                  <a:pt x="423498" y="1985499"/>
                  <a:pt x="426775" y="1977853"/>
                </a:cubicBezTo>
                <a:cubicBezTo>
                  <a:pt x="435603" y="1957254"/>
                  <a:pt x="423791" y="1970327"/>
                  <a:pt x="437166" y="1953608"/>
                </a:cubicBezTo>
                <a:cubicBezTo>
                  <a:pt x="439206" y="1951058"/>
                  <a:pt x="441481" y="1948640"/>
                  <a:pt x="444094" y="1946681"/>
                </a:cubicBezTo>
                <a:cubicBezTo>
                  <a:pt x="450754" y="1941686"/>
                  <a:pt x="464875" y="1932826"/>
                  <a:pt x="489121" y="1936290"/>
                </a:cubicBezTo>
                <a:lnTo>
                  <a:pt x="461412" y="1908581"/>
                </a:lnTo>
                <a:lnTo>
                  <a:pt x="454485" y="1901653"/>
                </a:lnTo>
                <a:cubicBezTo>
                  <a:pt x="429187" y="1910087"/>
                  <a:pt x="440787" y="1906810"/>
                  <a:pt x="419848" y="1912044"/>
                </a:cubicBezTo>
                <a:cubicBezTo>
                  <a:pt x="415230" y="1914353"/>
                  <a:pt x="410477" y="1916410"/>
                  <a:pt x="405994" y="1918972"/>
                </a:cubicBezTo>
                <a:cubicBezTo>
                  <a:pt x="402380" y="1921037"/>
                  <a:pt x="399734" y="1925383"/>
                  <a:pt x="395603" y="1925899"/>
                </a:cubicBezTo>
                <a:cubicBezTo>
                  <a:pt x="389761" y="1926629"/>
                  <a:pt x="384058" y="1923590"/>
                  <a:pt x="378285" y="1922435"/>
                </a:cubicBezTo>
                <a:cubicBezTo>
                  <a:pt x="375976" y="1920126"/>
                  <a:pt x="372817" y="1918429"/>
                  <a:pt x="371357" y="1915508"/>
                </a:cubicBezTo>
                <a:cubicBezTo>
                  <a:pt x="368091" y="1908977"/>
                  <a:pt x="369593" y="1899889"/>
                  <a:pt x="364430" y="1894726"/>
                </a:cubicBezTo>
                <a:lnTo>
                  <a:pt x="354039" y="1884335"/>
                </a:lnTo>
                <a:cubicBezTo>
                  <a:pt x="349509" y="1870746"/>
                  <a:pt x="348851" y="1863078"/>
                  <a:pt x="333463" y="1863634"/>
                </a:cubicBezTo>
                <a:close/>
                <a:moveTo>
                  <a:pt x="1973234" y="0"/>
                </a:moveTo>
                <a:lnTo>
                  <a:pt x="2250740" y="0"/>
                </a:lnTo>
                <a:lnTo>
                  <a:pt x="2250740" y="77175"/>
                </a:lnTo>
                <a:lnTo>
                  <a:pt x="2236300" y="75112"/>
                </a:lnTo>
                <a:cubicBezTo>
                  <a:pt x="2228173" y="73487"/>
                  <a:pt x="2220294" y="68766"/>
                  <a:pt x="2213108" y="65173"/>
                </a:cubicBezTo>
                <a:cubicBezTo>
                  <a:pt x="2207586" y="64069"/>
                  <a:pt x="2201580" y="64378"/>
                  <a:pt x="2196543" y="61860"/>
                </a:cubicBezTo>
                <a:cubicBezTo>
                  <a:pt x="2192352" y="59765"/>
                  <a:pt x="2190203" y="54920"/>
                  <a:pt x="2186604" y="51921"/>
                </a:cubicBezTo>
                <a:cubicBezTo>
                  <a:pt x="2183545" y="49372"/>
                  <a:pt x="2179978" y="47504"/>
                  <a:pt x="2176665" y="45295"/>
                </a:cubicBezTo>
                <a:cubicBezTo>
                  <a:pt x="2171143" y="44191"/>
                  <a:pt x="2165654" y="42908"/>
                  <a:pt x="2160100" y="41982"/>
                </a:cubicBezTo>
                <a:cubicBezTo>
                  <a:pt x="2152397" y="40698"/>
                  <a:pt x="2144591" y="40066"/>
                  <a:pt x="2136908" y="38669"/>
                </a:cubicBezTo>
                <a:cubicBezTo>
                  <a:pt x="2132428" y="37855"/>
                  <a:pt x="2128073" y="36460"/>
                  <a:pt x="2123656" y="35356"/>
                </a:cubicBezTo>
                <a:cubicBezTo>
                  <a:pt x="2113717" y="34252"/>
                  <a:pt x="2103541" y="34468"/>
                  <a:pt x="2093839" y="32043"/>
                </a:cubicBezTo>
                <a:cubicBezTo>
                  <a:pt x="2089976" y="31077"/>
                  <a:pt x="2087628" y="26815"/>
                  <a:pt x="2083900" y="25417"/>
                </a:cubicBezTo>
                <a:cubicBezTo>
                  <a:pt x="2078627" y="23440"/>
                  <a:pt x="2072676" y="23885"/>
                  <a:pt x="2067334" y="22104"/>
                </a:cubicBezTo>
                <a:cubicBezTo>
                  <a:pt x="2059355" y="19444"/>
                  <a:pt x="2051873" y="15478"/>
                  <a:pt x="2044143" y="12165"/>
                </a:cubicBezTo>
                <a:cubicBezTo>
                  <a:pt x="2044143" y="12165"/>
                  <a:pt x="2015378" y="8113"/>
                  <a:pt x="1990423" y="3535"/>
                </a:cubicBezTo>
                <a:close/>
                <a:moveTo>
                  <a:pt x="0" y="0"/>
                </a:moveTo>
                <a:lnTo>
                  <a:pt x="367053" y="0"/>
                </a:lnTo>
                <a:lnTo>
                  <a:pt x="364430" y="2225"/>
                </a:lnTo>
                <a:cubicBezTo>
                  <a:pt x="350191" y="14091"/>
                  <a:pt x="359492" y="4694"/>
                  <a:pt x="344552" y="12165"/>
                </a:cubicBezTo>
                <a:cubicBezTo>
                  <a:pt x="338441" y="15221"/>
                  <a:pt x="328336" y="23235"/>
                  <a:pt x="324673" y="28730"/>
                </a:cubicBezTo>
                <a:cubicBezTo>
                  <a:pt x="322736" y="31636"/>
                  <a:pt x="322464" y="35356"/>
                  <a:pt x="321360" y="38669"/>
                </a:cubicBezTo>
                <a:cubicBezTo>
                  <a:pt x="290794" y="69235"/>
                  <a:pt x="326618" y="35554"/>
                  <a:pt x="291543" y="61860"/>
                </a:cubicBezTo>
                <a:cubicBezTo>
                  <a:pt x="283817" y="67654"/>
                  <a:pt x="279929" y="73816"/>
                  <a:pt x="274978" y="81738"/>
                </a:cubicBezTo>
                <a:cubicBezTo>
                  <a:pt x="271565" y="87199"/>
                  <a:pt x="267654" y="92419"/>
                  <a:pt x="265039" y="98304"/>
                </a:cubicBezTo>
                <a:cubicBezTo>
                  <a:pt x="263190" y="102465"/>
                  <a:pt x="262830" y="107139"/>
                  <a:pt x="261726" y="111556"/>
                </a:cubicBezTo>
                <a:cubicBezTo>
                  <a:pt x="258413" y="112660"/>
                  <a:pt x="254256" y="112400"/>
                  <a:pt x="251787" y="114869"/>
                </a:cubicBezTo>
                <a:cubicBezTo>
                  <a:pt x="242570" y="124086"/>
                  <a:pt x="240745" y="136951"/>
                  <a:pt x="235221" y="147999"/>
                </a:cubicBezTo>
                <a:cubicBezTo>
                  <a:pt x="223781" y="170878"/>
                  <a:pt x="232177" y="143610"/>
                  <a:pt x="225282" y="171191"/>
                </a:cubicBezTo>
                <a:cubicBezTo>
                  <a:pt x="221969" y="175608"/>
                  <a:pt x="218184" y="179708"/>
                  <a:pt x="215343" y="184443"/>
                </a:cubicBezTo>
                <a:cubicBezTo>
                  <a:pt x="211532" y="190795"/>
                  <a:pt x="209652" y="198252"/>
                  <a:pt x="205404" y="204321"/>
                </a:cubicBezTo>
                <a:cubicBezTo>
                  <a:pt x="185395" y="232905"/>
                  <a:pt x="196524" y="204456"/>
                  <a:pt x="188839" y="227512"/>
                </a:cubicBezTo>
                <a:cubicBezTo>
                  <a:pt x="184422" y="233034"/>
                  <a:pt x="179021" y="237896"/>
                  <a:pt x="175587" y="244078"/>
                </a:cubicBezTo>
                <a:cubicBezTo>
                  <a:pt x="173376" y="248058"/>
                  <a:pt x="173471" y="252937"/>
                  <a:pt x="172273" y="257330"/>
                </a:cubicBezTo>
                <a:cubicBezTo>
                  <a:pt x="170157" y="265086"/>
                  <a:pt x="167762" y="272765"/>
                  <a:pt x="165647" y="280521"/>
                </a:cubicBezTo>
                <a:cubicBezTo>
                  <a:pt x="164449" y="284914"/>
                  <a:pt x="163774" y="289453"/>
                  <a:pt x="162334" y="293773"/>
                </a:cubicBezTo>
                <a:cubicBezTo>
                  <a:pt x="151408" y="326551"/>
                  <a:pt x="157933" y="292540"/>
                  <a:pt x="152395" y="336843"/>
                </a:cubicBezTo>
                <a:cubicBezTo>
                  <a:pt x="151291" y="341260"/>
                  <a:pt x="150333" y="345717"/>
                  <a:pt x="149082" y="350095"/>
                </a:cubicBezTo>
                <a:cubicBezTo>
                  <a:pt x="148123" y="353453"/>
                  <a:pt x="146772" y="356689"/>
                  <a:pt x="145769" y="360034"/>
                </a:cubicBezTo>
                <a:cubicBezTo>
                  <a:pt x="143459" y="367735"/>
                  <a:pt x="141258" y="375469"/>
                  <a:pt x="139143" y="383225"/>
                </a:cubicBezTo>
                <a:cubicBezTo>
                  <a:pt x="137945" y="387618"/>
                  <a:pt x="136452" y="391967"/>
                  <a:pt x="135830" y="396478"/>
                </a:cubicBezTo>
                <a:cubicBezTo>
                  <a:pt x="132031" y="424024"/>
                  <a:pt x="126396" y="451502"/>
                  <a:pt x="125891" y="479304"/>
                </a:cubicBezTo>
                <a:cubicBezTo>
                  <a:pt x="125287" y="512502"/>
                  <a:pt x="130308" y="545565"/>
                  <a:pt x="132517" y="578695"/>
                </a:cubicBezTo>
                <a:cubicBezTo>
                  <a:pt x="134726" y="588634"/>
                  <a:pt x="137555" y="598455"/>
                  <a:pt x="139143" y="608512"/>
                </a:cubicBezTo>
                <a:cubicBezTo>
                  <a:pt x="140874" y="619475"/>
                  <a:pt x="140411" y="630734"/>
                  <a:pt x="142456" y="641643"/>
                </a:cubicBezTo>
                <a:cubicBezTo>
                  <a:pt x="143743" y="648508"/>
                  <a:pt x="147712" y="654672"/>
                  <a:pt x="149082" y="661521"/>
                </a:cubicBezTo>
                <a:cubicBezTo>
                  <a:pt x="152145" y="676836"/>
                  <a:pt x="153499" y="692443"/>
                  <a:pt x="155708" y="707904"/>
                </a:cubicBezTo>
                <a:cubicBezTo>
                  <a:pt x="157917" y="713426"/>
                  <a:pt x="160625" y="718773"/>
                  <a:pt x="162334" y="724469"/>
                </a:cubicBezTo>
                <a:cubicBezTo>
                  <a:pt x="165586" y="735310"/>
                  <a:pt x="167805" y="758301"/>
                  <a:pt x="168960" y="767538"/>
                </a:cubicBezTo>
                <a:cubicBezTo>
                  <a:pt x="175453" y="783769"/>
                  <a:pt x="180797" y="796187"/>
                  <a:pt x="185526" y="813921"/>
                </a:cubicBezTo>
                <a:cubicBezTo>
                  <a:pt x="187257" y="820412"/>
                  <a:pt x="187522" y="827212"/>
                  <a:pt x="188839" y="833799"/>
                </a:cubicBezTo>
                <a:cubicBezTo>
                  <a:pt x="190836" y="843783"/>
                  <a:pt x="192668" y="853827"/>
                  <a:pt x="195465" y="863617"/>
                </a:cubicBezTo>
                <a:cubicBezTo>
                  <a:pt x="197099" y="869335"/>
                  <a:pt x="200210" y="874540"/>
                  <a:pt x="202091" y="880182"/>
                </a:cubicBezTo>
                <a:cubicBezTo>
                  <a:pt x="203531" y="884502"/>
                  <a:pt x="204300" y="889017"/>
                  <a:pt x="205404" y="893434"/>
                </a:cubicBezTo>
                <a:cubicBezTo>
                  <a:pt x="217785" y="912005"/>
                  <a:pt x="207528" y="893887"/>
                  <a:pt x="215343" y="919938"/>
                </a:cubicBezTo>
                <a:cubicBezTo>
                  <a:pt x="217052" y="925635"/>
                  <a:pt x="220260" y="930807"/>
                  <a:pt x="221969" y="936504"/>
                </a:cubicBezTo>
                <a:cubicBezTo>
                  <a:pt x="234808" y="979300"/>
                  <a:pt x="207311" y="916658"/>
                  <a:pt x="238534" y="989512"/>
                </a:cubicBezTo>
                <a:cubicBezTo>
                  <a:pt x="240102" y="993172"/>
                  <a:pt x="242344" y="996635"/>
                  <a:pt x="245160" y="999451"/>
                </a:cubicBezTo>
                <a:cubicBezTo>
                  <a:pt x="247976" y="1002267"/>
                  <a:pt x="251787" y="1003869"/>
                  <a:pt x="255100" y="1006078"/>
                </a:cubicBezTo>
                <a:cubicBezTo>
                  <a:pt x="255100" y="1006078"/>
                  <a:pt x="268288" y="1010697"/>
                  <a:pt x="274978" y="1012704"/>
                </a:cubicBezTo>
                <a:cubicBezTo>
                  <a:pt x="279339" y="1014012"/>
                  <a:pt x="283869" y="1014709"/>
                  <a:pt x="288230" y="1016017"/>
                </a:cubicBezTo>
                <a:cubicBezTo>
                  <a:pt x="310328" y="1022646"/>
                  <a:pt x="322336" y="1029391"/>
                  <a:pt x="347865" y="1032582"/>
                </a:cubicBezTo>
                <a:cubicBezTo>
                  <a:pt x="352383" y="1033147"/>
                  <a:pt x="356700" y="1030373"/>
                  <a:pt x="361117" y="1029269"/>
                </a:cubicBezTo>
                <a:cubicBezTo>
                  <a:pt x="365534" y="1031478"/>
                  <a:pt x="370877" y="1032403"/>
                  <a:pt x="374369" y="1035895"/>
                </a:cubicBezTo>
                <a:cubicBezTo>
                  <a:pt x="400873" y="1062399"/>
                  <a:pt x="358908" y="1038104"/>
                  <a:pt x="394247" y="1055773"/>
                </a:cubicBezTo>
                <a:cubicBezTo>
                  <a:pt x="404186" y="1057982"/>
                  <a:pt x="414333" y="1059405"/>
                  <a:pt x="424065" y="1062399"/>
                </a:cubicBezTo>
                <a:cubicBezTo>
                  <a:pt x="432071" y="1064862"/>
                  <a:pt x="453152" y="1078740"/>
                  <a:pt x="457195" y="1082278"/>
                </a:cubicBezTo>
                <a:cubicBezTo>
                  <a:pt x="460192" y="1084900"/>
                  <a:pt x="461612" y="1088904"/>
                  <a:pt x="463821" y="1092217"/>
                </a:cubicBezTo>
                <a:cubicBezTo>
                  <a:pt x="474865" y="1093321"/>
                  <a:pt x="486707" y="1091261"/>
                  <a:pt x="496952" y="1095530"/>
                </a:cubicBezTo>
                <a:cubicBezTo>
                  <a:pt x="501511" y="1097429"/>
                  <a:pt x="498993" y="1106948"/>
                  <a:pt x="503578" y="1108782"/>
                </a:cubicBezTo>
                <a:cubicBezTo>
                  <a:pt x="512393" y="1112308"/>
                  <a:pt x="515792" y="1095331"/>
                  <a:pt x="516830" y="1092217"/>
                </a:cubicBezTo>
                <a:cubicBezTo>
                  <a:pt x="526769" y="1093321"/>
                  <a:pt x="536783" y="1093886"/>
                  <a:pt x="546647" y="1095530"/>
                </a:cubicBezTo>
                <a:cubicBezTo>
                  <a:pt x="551101" y="1096272"/>
                  <a:pt x="572292" y="1105125"/>
                  <a:pt x="573152" y="1105469"/>
                </a:cubicBezTo>
                <a:cubicBezTo>
                  <a:pt x="628505" y="1111004"/>
                  <a:pt x="595306" y="1107136"/>
                  <a:pt x="672543" y="1118721"/>
                </a:cubicBezTo>
                <a:cubicBezTo>
                  <a:pt x="679404" y="1119211"/>
                  <a:pt x="731348" y="1122097"/>
                  <a:pt x="745430" y="1125347"/>
                </a:cubicBezTo>
                <a:cubicBezTo>
                  <a:pt x="751225" y="1126684"/>
                  <a:pt x="756473" y="1129764"/>
                  <a:pt x="761995" y="1131973"/>
                </a:cubicBezTo>
                <a:cubicBezTo>
                  <a:pt x="768621" y="1133077"/>
                  <a:pt x="776001" y="1132024"/>
                  <a:pt x="781873" y="1135286"/>
                </a:cubicBezTo>
                <a:cubicBezTo>
                  <a:pt x="786700" y="1137968"/>
                  <a:pt x="787908" y="1144633"/>
                  <a:pt x="791813" y="1148538"/>
                </a:cubicBezTo>
                <a:cubicBezTo>
                  <a:pt x="794629" y="1151354"/>
                  <a:pt x="798439" y="1152956"/>
                  <a:pt x="801752" y="1155165"/>
                </a:cubicBezTo>
                <a:cubicBezTo>
                  <a:pt x="818317" y="1156269"/>
                  <a:pt x="834845" y="1158478"/>
                  <a:pt x="851447" y="1158478"/>
                </a:cubicBezTo>
                <a:cubicBezTo>
                  <a:pt x="880568" y="1158478"/>
                  <a:pt x="850809" y="1150535"/>
                  <a:pt x="874639" y="1158478"/>
                </a:cubicBezTo>
                <a:cubicBezTo>
                  <a:pt x="907571" y="1162594"/>
                  <a:pt x="915371" y="1171312"/>
                  <a:pt x="937587" y="1161791"/>
                </a:cubicBezTo>
                <a:cubicBezTo>
                  <a:pt x="942126" y="1159846"/>
                  <a:pt x="946422" y="1157374"/>
                  <a:pt x="950839" y="1155165"/>
                </a:cubicBezTo>
                <a:cubicBezTo>
                  <a:pt x="964091" y="1156269"/>
                  <a:pt x="977555" y="1155870"/>
                  <a:pt x="990595" y="1158478"/>
                </a:cubicBezTo>
                <a:cubicBezTo>
                  <a:pt x="994499" y="1159259"/>
                  <a:pt x="997475" y="1162555"/>
                  <a:pt x="1000534" y="1165104"/>
                </a:cubicBezTo>
                <a:cubicBezTo>
                  <a:pt x="1010099" y="1173075"/>
                  <a:pt x="1010585" y="1175210"/>
                  <a:pt x="1017100" y="1184982"/>
                </a:cubicBezTo>
                <a:cubicBezTo>
                  <a:pt x="1027082" y="1191636"/>
                  <a:pt x="1028522" y="1193190"/>
                  <a:pt x="1040291" y="1198234"/>
                </a:cubicBezTo>
                <a:cubicBezTo>
                  <a:pt x="1043501" y="1199610"/>
                  <a:pt x="1046917" y="1200443"/>
                  <a:pt x="1050230" y="1201547"/>
                </a:cubicBezTo>
                <a:cubicBezTo>
                  <a:pt x="1070046" y="1208152"/>
                  <a:pt x="1064584" y="1218112"/>
                  <a:pt x="1083360" y="1218112"/>
                </a:cubicBezTo>
                <a:cubicBezTo>
                  <a:pt x="1086853" y="1218112"/>
                  <a:pt x="1089987" y="1215903"/>
                  <a:pt x="1093300" y="1214799"/>
                </a:cubicBezTo>
                <a:cubicBezTo>
                  <a:pt x="1109836" y="1212437"/>
                  <a:pt x="1115424" y="1208662"/>
                  <a:pt x="1129743" y="1214799"/>
                </a:cubicBezTo>
                <a:cubicBezTo>
                  <a:pt x="1133403" y="1216367"/>
                  <a:pt x="1136369" y="1219216"/>
                  <a:pt x="1139682" y="1221425"/>
                </a:cubicBezTo>
                <a:cubicBezTo>
                  <a:pt x="1145444" y="1222577"/>
                  <a:pt x="1167051" y="1229107"/>
                  <a:pt x="1172813" y="1221425"/>
                </a:cubicBezTo>
                <a:cubicBezTo>
                  <a:pt x="1177498" y="1215178"/>
                  <a:pt x="1175022" y="1205964"/>
                  <a:pt x="1176126" y="1198234"/>
                </a:cubicBezTo>
                <a:cubicBezTo>
                  <a:pt x="1190510" y="1203029"/>
                  <a:pt x="1183596" y="1199078"/>
                  <a:pt x="1196004" y="1211486"/>
                </a:cubicBezTo>
                <a:cubicBezTo>
                  <a:pt x="1201635" y="1217117"/>
                  <a:pt x="1209256" y="1220321"/>
                  <a:pt x="1215882" y="1224738"/>
                </a:cubicBezTo>
                <a:cubicBezTo>
                  <a:pt x="1213673" y="1228051"/>
                  <a:pt x="1209256" y="1230696"/>
                  <a:pt x="1209256" y="1234678"/>
                </a:cubicBezTo>
                <a:cubicBezTo>
                  <a:pt x="1209256" y="1237802"/>
                  <a:pt x="1214149" y="1230650"/>
                  <a:pt x="1215882" y="1228051"/>
                </a:cubicBezTo>
                <a:cubicBezTo>
                  <a:pt x="1218621" y="1223942"/>
                  <a:pt x="1220299" y="1219216"/>
                  <a:pt x="1222508" y="1214799"/>
                </a:cubicBezTo>
                <a:cubicBezTo>
                  <a:pt x="1225821" y="1212590"/>
                  <a:pt x="1229960" y="1211282"/>
                  <a:pt x="1232447" y="1208173"/>
                </a:cubicBezTo>
                <a:cubicBezTo>
                  <a:pt x="1234629" y="1205446"/>
                  <a:pt x="1234198" y="1201357"/>
                  <a:pt x="1235760" y="1198234"/>
                </a:cubicBezTo>
                <a:cubicBezTo>
                  <a:pt x="1237541" y="1194673"/>
                  <a:pt x="1240178" y="1191608"/>
                  <a:pt x="1242387" y="1188295"/>
                </a:cubicBezTo>
                <a:cubicBezTo>
                  <a:pt x="1245700" y="1186086"/>
                  <a:pt x="1249839" y="1184778"/>
                  <a:pt x="1252326" y="1181669"/>
                </a:cubicBezTo>
                <a:cubicBezTo>
                  <a:pt x="1254508" y="1178942"/>
                  <a:pt x="1254077" y="1174854"/>
                  <a:pt x="1255639" y="1171730"/>
                </a:cubicBezTo>
                <a:cubicBezTo>
                  <a:pt x="1268483" y="1146043"/>
                  <a:pt x="1257252" y="1176833"/>
                  <a:pt x="1265578" y="1151851"/>
                </a:cubicBezTo>
                <a:lnTo>
                  <a:pt x="1275517" y="1148538"/>
                </a:lnTo>
                <a:cubicBezTo>
                  <a:pt x="1283072" y="1146020"/>
                  <a:pt x="1284902" y="1135621"/>
                  <a:pt x="1288769" y="1128660"/>
                </a:cubicBezTo>
                <a:cubicBezTo>
                  <a:pt x="1296749" y="1114296"/>
                  <a:pt x="1286040" y="1119891"/>
                  <a:pt x="1298708" y="1102156"/>
                </a:cubicBezTo>
                <a:cubicBezTo>
                  <a:pt x="1301022" y="1098916"/>
                  <a:pt x="1305831" y="1098346"/>
                  <a:pt x="1308647" y="1095530"/>
                </a:cubicBezTo>
                <a:cubicBezTo>
                  <a:pt x="1311463" y="1092714"/>
                  <a:pt x="1313064" y="1088904"/>
                  <a:pt x="1315273" y="1085591"/>
                </a:cubicBezTo>
                <a:cubicBezTo>
                  <a:pt x="1327812" y="1077232"/>
                  <a:pt x="1322398" y="1081781"/>
                  <a:pt x="1331839" y="1072338"/>
                </a:cubicBezTo>
                <a:cubicBezTo>
                  <a:pt x="1337470" y="1066707"/>
                  <a:pt x="1345724" y="1064330"/>
                  <a:pt x="1351717" y="1059086"/>
                </a:cubicBezTo>
                <a:cubicBezTo>
                  <a:pt x="1368476" y="1044422"/>
                  <a:pt x="1347391" y="1053473"/>
                  <a:pt x="1364969" y="1035895"/>
                </a:cubicBezTo>
                <a:cubicBezTo>
                  <a:pt x="1367438" y="1033426"/>
                  <a:pt x="1371520" y="1033429"/>
                  <a:pt x="1374908" y="1032582"/>
                </a:cubicBezTo>
                <a:cubicBezTo>
                  <a:pt x="1380371" y="1031216"/>
                  <a:pt x="1385951" y="1030373"/>
                  <a:pt x="1391473" y="1029269"/>
                </a:cubicBezTo>
                <a:cubicBezTo>
                  <a:pt x="1400472" y="1030769"/>
                  <a:pt x="1414540" y="1037771"/>
                  <a:pt x="1421291" y="1025956"/>
                </a:cubicBezTo>
                <a:cubicBezTo>
                  <a:pt x="1424085" y="1021067"/>
                  <a:pt x="1423500" y="1014913"/>
                  <a:pt x="1424604" y="1009391"/>
                </a:cubicBezTo>
                <a:cubicBezTo>
                  <a:pt x="1431987" y="1004469"/>
                  <a:pt x="1435772" y="1002884"/>
                  <a:pt x="1441169" y="996138"/>
                </a:cubicBezTo>
                <a:cubicBezTo>
                  <a:pt x="1443656" y="993029"/>
                  <a:pt x="1444736" y="988748"/>
                  <a:pt x="1447795" y="986199"/>
                </a:cubicBezTo>
                <a:cubicBezTo>
                  <a:pt x="1456458" y="978980"/>
                  <a:pt x="1467180" y="978347"/>
                  <a:pt x="1477613" y="976260"/>
                </a:cubicBezTo>
                <a:cubicBezTo>
                  <a:pt x="1488007" y="997047"/>
                  <a:pt x="1480471" y="990811"/>
                  <a:pt x="1490865" y="976260"/>
                </a:cubicBezTo>
                <a:cubicBezTo>
                  <a:pt x="1493588" y="972447"/>
                  <a:pt x="1497491" y="969634"/>
                  <a:pt x="1500804" y="966321"/>
                </a:cubicBezTo>
                <a:cubicBezTo>
                  <a:pt x="1500804" y="966321"/>
                  <a:pt x="1518669" y="962575"/>
                  <a:pt x="1527308" y="959695"/>
                </a:cubicBezTo>
                <a:cubicBezTo>
                  <a:pt x="1531993" y="958133"/>
                  <a:pt x="1536143" y="955278"/>
                  <a:pt x="1540560" y="953069"/>
                </a:cubicBezTo>
                <a:cubicBezTo>
                  <a:pt x="1557125" y="950860"/>
                  <a:pt x="1574154" y="950916"/>
                  <a:pt x="1590256" y="946443"/>
                </a:cubicBezTo>
                <a:cubicBezTo>
                  <a:pt x="1594770" y="945189"/>
                  <a:pt x="1596382" y="939227"/>
                  <a:pt x="1600195" y="936504"/>
                </a:cubicBezTo>
                <a:cubicBezTo>
                  <a:pt x="1604214" y="933633"/>
                  <a:pt x="1608614" y="930895"/>
                  <a:pt x="1613447" y="929878"/>
                </a:cubicBezTo>
                <a:cubicBezTo>
                  <a:pt x="1629800" y="926435"/>
                  <a:pt x="1646578" y="925460"/>
                  <a:pt x="1663143" y="923251"/>
                </a:cubicBezTo>
                <a:cubicBezTo>
                  <a:pt x="1682558" y="929724"/>
                  <a:pt x="1680852" y="930069"/>
                  <a:pt x="1699587" y="933191"/>
                </a:cubicBezTo>
                <a:cubicBezTo>
                  <a:pt x="1728012" y="937928"/>
                  <a:pt x="1715622" y="931733"/>
                  <a:pt x="1732717" y="943130"/>
                </a:cubicBezTo>
                <a:cubicBezTo>
                  <a:pt x="1737134" y="944234"/>
                  <a:pt x="1742016" y="944184"/>
                  <a:pt x="1745969" y="946443"/>
                </a:cubicBezTo>
                <a:cubicBezTo>
                  <a:pt x="1762373" y="955817"/>
                  <a:pt x="1748908" y="956656"/>
                  <a:pt x="1765847" y="963008"/>
                </a:cubicBezTo>
                <a:cubicBezTo>
                  <a:pt x="1771120" y="964985"/>
                  <a:pt x="1777727" y="963197"/>
                  <a:pt x="1782413" y="966321"/>
                </a:cubicBezTo>
                <a:cubicBezTo>
                  <a:pt x="1785319" y="968258"/>
                  <a:pt x="1784622" y="972947"/>
                  <a:pt x="1785726" y="976260"/>
                </a:cubicBezTo>
                <a:cubicBezTo>
                  <a:pt x="1824594" y="980579"/>
                  <a:pt x="1805841" y="977148"/>
                  <a:pt x="1842047" y="986199"/>
                </a:cubicBezTo>
                <a:cubicBezTo>
                  <a:pt x="1849623" y="988093"/>
                  <a:pt x="1853091" y="997243"/>
                  <a:pt x="1858613" y="1002765"/>
                </a:cubicBezTo>
                <a:cubicBezTo>
                  <a:pt x="1863030" y="1003869"/>
                  <a:pt x="1867680" y="1004284"/>
                  <a:pt x="1871865" y="1006078"/>
                </a:cubicBezTo>
                <a:cubicBezTo>
                  <a:pt x="1877848" y="1008642"/>
                  <a:pt x="1888231" y="1017726"/>
                  <a:pt x="1891743" y="1022643"/>
                </a:cubicBezTo>
                <a:cubicBezTo>
                  <a:pt x="1894614" y="1026662"/>
                  <a:pt x="1896160" y="1031478"/>
                  <a:pt x="1898369" y="1035895"/>
                </a:cubicBezTo>
                <a:cubicBezTo>
                  <a:pt x="1914806" y="1048223"/>
                  <a:pt x="1907027" y="1042771"/>
                  <a:pt x="1921560" y="1052460"/>
                </a:cubicBezTo>
                <a:cubicBezTo>
                  <a:pt x="1927371" y="1056334"/>
                  <a:pt x="1925593" y="1065853"/>
                  <a:pt x="1928187" y="1072338"/>
                </a:cubicBezTo>
                <a:cubicBezTo>
                  <a:pt x="1939735" y="1101206"/>
                  <a:pt x="1930955" y="1070158"/>
                  <a:pt x="1938126" y="1098843"/>
                </a:cubicBezTo>
                <a:cubicBezTo>
                  <a:pt x="1943648" y="1104365"/>
                  <a:pt x="1948647" y="1110463"/>
                  <a:pt x="1954691" y="1115408"/>
                </a:cubicBezTo>
                <a:cubicBezTo>
                  <a:pt x="1960854" y="1120451"/>
                  <a:pt x="1968576" y="1123416"/>
                  <a:pt x="1974569" y="1128660"/>
                </a:cubicBezTo>
                <a:cubicBezTo>
                  <a:pt x="1977566" y="1131282"/>
                  <a:pt x="1978573" y="1135602"/>
                  <a:pt x="1981195" y="1138599"/>
                </a:cubicBezTo>
                <a:cubicBezTo>
                  <a:pt x="1986337" y="1144476"/>
                  <a:pt x="1993742" y="1148469"/>
                  <a:pt x="1997760" y="1155165"/>
                </a:cubicBezTo>
                <a:cubicBezTo>
                  <a:pt x="2000657" y="1159994"/>
                  <a:pt x="1999969" y="1166208"/>
                  <a:pt x="2001073" y="1171730"/>
                </a:cubicBezTo>
                <a:lnTo>
                  <a:pt x="2073960" y="1184982"/>
                </a:lnTo>
                <a:cubicBezTo>
                  <a:pt x="2081220" y="1177723"/>
                  <a:pt x="2088034" y="1170423"/>
                  <a:pt x="2097152" y="1165104"/>
                </a:cubicBezTo>
                <a:cubicBezTo>
                  <a:pt x="2127914" y="1147160"/>
                  <a:pt x="2110351" y="1160568"/>
                  <a:pt x="2133595" y="1151851"/>
                </a:cubicBezTo>
                <a:cubicBezTo>
                  <a:pt x="2138219" y="1150117"/>
                  <a:pt x="2142430" y="1147434"/>
                  <a:pt x="2146847" y="1145225"/>
                </a:cubicBezTo>
                <a:cubicBezTo>
                  <a:pt x="2155682" y="1144121"/>
                  <a:pt x="2164676" y="1143914"/>
                  <a:pt x="2173352" y="1141912"/>
                </a:cubicBezTo>
                <a:cubicBezTo>
                  <a:pt x="2184482" y="1139344"/>
                  <a:pt x="2192919" y="1133053"/>
                  <a:pt x="2203169" y="1128660"/>
                </a:cubicBezTo>
                <a:cubicBezTo>
                  <a:pt x="2206379" y="1127284"/>
                  <a:pt x="2209795" y="1126451"/>
                  <a:pt x="2213108" y="1125347"/>
                </a:cubicBezTo>
                <a:lnTo>
                  <a:pt x="2250740" y="1122838"/>
                </a:lnTo>
                <a:lnTo>
                  <a:pt x="2250740" y="2264352"/>
                </a:lnTo>
                <a:lnTo>
                  <a:pt x="0" y="226435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7140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sndAc>
          <p:stSnd>
            <p:snd r:embed="rId2" name="cashreg.wav"/>
          </p:stSnd>
        </p:sndAc>
      </p:transition>
    </mc:Choice>
    <mc:Fallback xmlns="">
      <p:transition>
        <p:sndAc>
          <p:stSnd>
            <p:snd r:embed="rId11" name="cashre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7.40741E-7 L 2.5E-6 0.00023 C -0.00052 -0.00486 -0.00122 -0.00972 -0.00156 -0.01482 C -0.00226 -0.02593 -0.00209 -0.03681 -0.00313 -0.04792 C -0.00347 -0.05232 -0.00469 -0.05671 -0.00608 -0.06111 C -0.0066 -0.06273 -0.00677 -0.06435 -0.00747 -0.0662 C -0.00834 -0.06782 -0.00972 -0.06921 -0.01059 -0.07083 C -0.01181 -0.07407 -0.01181 -0.07801 -0.01354 -0.08079 C -0.01459 -0.08264 -0.01563 -0.08403 -0.0165 -0.08588 C -0.01719 -0.0875 -0.01702 -0.08935 -0.01806 -0.09074 C -0.0191 -0.09236 -0.02101 -0.09306 -0.0224 -0.09421 C -0.02535 -0.09861 -0.02674 -0.10185 -0.03143 -0.10556 C -0.03264 -0.10671 -0.03438 -0.10671 -0.03594 -0.10718 C -0.03802 -0.10833 -0.03993 -0.10926 -0.04184 -0.11065 C -0.04393 -0.11204 -0.04566 -0.11412 -0.04775 -0.11551 C -0.05018 -0.11713 -0.05608 -0.11806 -0.05834 -0.11875 C -0.06042 -0.11968 -0.06216 -0.1213 -0.06424 -0.12222 C -0.06719 -0.12361 -0.07031 -0.12407 -0.07327 -0.12546 C -0.0757 -0.12662 -0.07813 -0.12824 -0.08073 -0.1287 C -0.08646 -0.13032 -0.09271 -0.13056 -0.09861 -0.13218 C -0.10052 -0.13241 -0.10243 -0.13357 -0.10452 -0.1338 C -0.11042 -0.13449 -0.1165 -0.13495 -0.1224 -0.13565 C -0.12396 -0.13588 -0.12535 -0.13657 -0.12691 -0.13704 C -0.14254 -0.14074 -0.14775 -0.1382 -0.16875 -0.13704 C -0.1849 -0.13403 -0.17188 -0.13704 -0.18212 -0.1338 C -0.18438 -0.13287 -0.19011 -0.13195 -0.19254 -0.13056 C -0.1941 -0.1294 -0.19531 -0.12801 -0.19705 -0.12732 C -0.19983 -0.12546 -0.2033 -0.1257 -0.20591 -0.12384 C -0.20903 -0.12176 -0.21146 -0.11852 -0.21493 -0.11713 C -0.2165 -0.11667 -0.21806 -0.11644 -0.21945 -0.11551 C -0.22257 -0.11366 -0.2283 -0.1088 -0.2283 -0.10857 C -0.23038 -0.10556 -0.23177 -0.10185 -0.23438 -0.09884 C -0.23733 -0.0956 -0.24097 -0.09306 -0.24323 -0.08912 C -0.24705 -0.08287 -0.24462 -0.08472 -0.2507 -0.08264 C -0.2533 -0.07384 -0.25139 -0.07894 -0.25816 -0.06759 C -0.2592 -0.0662 -0.26059 -0.06458 -0.26111 -0.06273 C -0.26493 -0.05023 -0.2599 -0.06551 -0.26563 -0.05301 C -0.26667 -0.05023 -0.26823 -0.04329 -0.26858 -0.04144 C -0.2691 -0.03588 -0.26945 -0.03009 -0.27014 -0.02477 C -0.27049 -0.02199 -0.27153 -0.01921 -0.27153 -0.01644 C -0.27153 -0.00579 -0.27101 0.0044 -0.27014 0.01481 C -0.26997 0.01667 -0.26893 0.01829 -0.26858 0.01991 C -0.26806 0.02315 -0.26788 0.02639 -0.26719 0.02963 C -0.26632 0.0331 -0.26511 0.03634 -0.26424 0.03958 L -0.26111 0.04954 C -0.25608 0.0662 -0.26389 0.04051 -0.25816 0.06134 C -0.25729 0.06458 -0.25695 0.06829 -0.25521 0.07106 L -0.25226 0.07616 C -0.25139 0.07963 -0.24913 0.09028 -0.24775 0.09259 C -0.24618 0.09468 -0.24462 0.09699 -0.24323 0.09907 C -0.23768 0.10787 -0.23663 0.11204 -0.2283 0.11875 C -0.22431 0.12222 -0.22084 0.12639 -0.2165 0.12893 C -0.21441 0.13009 -0.21233 0.13079 -0.21042 0.13218 C -0.2007 0.13981 -0.21111 0.13518 -0.20156 0.13889 C -0.20052 0.14051 -0.19983 0.14236 -0.19844 0.14375 C -0.19722 0.14491 -0.19549 0.14468 -0.1941 0.14537 C -0.19236 0.1463 -0.19115 0.14792 -0.18959 0.14861 C -0.18212 0.15278 -0.18559 0.14653 -0.17622 0.15694 C -0.17066 0.16273 -0.1724 0.16157 -0.16563 0.1669 C -0.16424 0.16805 -0.1625 0.16875 -0.16129 0.17014 C -0.15573 0.17569 -0.15261 0.18125 -0.14636 0.18495 C -0.14497 0.18588 -0.14323 0.18611 -0.14184 0.18657 C -0.13854 0.19028 -0.13698 0.19282 -0.13281 0.19491 C -0.13143 0.19583 -0.12986 0.1963 -0.12847 0.19653 C -0.1158 0.19954 -0.12188 0.19676 -0.10747 0.19977 C -0.10347 0.20069 -0.09948 0.20162 -0.09549 0.20301 C -0.09254 0.2044 -0.08976 0.20602 -0.08663 0.20648 C -0.08368 0.20694 -0.07205 0.20949 -0.07014 0.21157 L -0.06875 0.21343 " pathEditMode="relative" rAng="0" ptsTypes="AAAAAAAAAAA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76" y="372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1762</TotalTime>
  <Words>101</Words>
  <Application>Microsoft Office PowerPoint</Application>
  <PresentationFormat>Экран (4:3)</PresentationFormat>
  <Paragraphs>26</Paragraphs>
  <Slides>45</Slides>
  <Notes>0</Notes>
  <HiddenSlides>0</HiddenSlides>
  <MMClips>6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45</vt:i4>
      </vt:variant>
    </vt:vector>
  </HeadingPairs>
  <TitlesOfParts>
    <vt:vector size="52" baseType="lpstr">
      <vt:lpstr>Arial</vt:lpstr>
      <vt:lpstr>Calibri</vt:lpstr>
      <vt:lpstr>Calibri Light</vt:lpstr>
      <vt:lpstr>Palatino Linotype</vt:lpstr>
      <vt:lpstr>Segoe Script</vt:lpstr>
      <vt:lpstr>Segoe UI Semibold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147</cp:revision>
  <dcterms:created xsi:type="dcterms:W3CDTF">2020-11-22T07:43:08Z</dcterms:created>
  <dcterms:modified xsi:type="dcterms:W3CDTF">2020-12-15T17:42:36Z</dcterms:modified>
</cp:coreProperties>
</file>