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5" r:id="rId4"/>
    <p:sldId id="280" r:id="rId5"/>
    <p:sldId id="276" r:id="rId6"/>
    <p:sldId id="277" r:id="rId7"/>
    <p:sldId id="278" r:id="rId8"/>
    <p:sldId id="279" r:id="rId9"/>
    <p:sldId id="259" r:id="rId10"/>
    <p:sldId id="282" r:id="rId11"/>
    <p:sldId id="281" r:id="rId12"/>
    <p:sldId id="283" r:id="rId13"/>
    <p:sldId id="284" r:id="rId14"/>
    <p:sldId id="285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30B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3" autoAdjust="0"/>
    <p:restoredTop sz="94660"/>
  </p:normalViewPr>
  <p:slideViewPr>
    <p:cSldViewPr snapToGrid="0">
      <p:cViewPr varScale="1">
        <p:scale>
          <a:sx n="78" d="100"/>
          <a:sy n="78" d="100"/>
        </p:scale>
        <p:origin x="19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DEE5E-70C6-4891-B967-E331CDFAB044}" type="datetimeFigureOut">
              <a:rPr lang="ru-RU" smtClean="0"/>
              <a:pPr/>
              <a:t>26.05.2020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D434B-3370-4376-9462-856AB635E9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730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DEE5E-70C6-4891-B967-E331CDFAB044}" type="datetimeFigureOut">
              <a:rPr lang="ru-RU" smtClean="0"/>
              <a:pPr/>
              <a:t>26.05.2020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D434B-3370-4376-9462-856AB635E9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09832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DEE5E-70C6-4891-B967-E331CDFAB044}" type="datetimeFigureOut">
              <a:rPr lang="ru-RU" smtClean="0"/>
              <a:pPr/>
              <a:t>26.05.2020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D434B-3370-4376-9462-856AB635E9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821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DEE5E-70C6-4891-B967-E331CDFAB044}" type="datetimeFigureOut">
              <a:rPr lang="ru-RU" smtClean="0"/>
              <a:pPr/>
              <a:t>26.05.2020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D434B-3370-4376-9462-856AB635E9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7644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DEE5E-70C6-4891-B967-E331CDFAB044}" type="datetimeFigureOut">
              <a:rPr lang="ru-RU" smtClean="0"/>
              <a:pPr/>
              <a:t>26.05.2020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D434B-3370-4376-9462-856AB635E9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33899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DEE5E-70C6-4891-B967-E331CDFAB044}" type="datetimeFigureOut">
              <a:rPr lang="ru-RU" smtClean="0"/>
              <a:pPr/>
              <a:t>26.05.2020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D434B-3370-4376-9462-856AB635E9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7663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DEE5E-70C6-4891-B967-E331CDFAB044}" type="datetimeFigureOut">
              <a:rPr lang="ru-RU" smtClean="0"/>
              <a:pPr/>
              <a:t>26.05.2020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D434B-3370-4376-9462-856AB635E9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2312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DEE5E-70C6-4891-B967-E331CDFAB044}" type="datetimeFigureOut">
              <a:rPr lang="ru-RU" smtClean="0"/>
              <a:pPr/>
              <a:t>26.05.2020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D434B-3370-4376-9462-856AB635E9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5860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DEE5E-70C6-4891-B967-E331CDFAB044}" type="datetimeFigureOut">
              <a:rPr lang="ru-RU" smtClean="0"/>
              <a:pPr/>
              <a:t>26.05.2020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D434B-3370-4376-9462-856AB635E9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5348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DEE5E-70C6-4891-B967-E331CDFAB044}" type="datetimeFigureOut">
              <a:rPr lang="ru-RU" smtClean="0"/>
              <a:pPr/>
              <a:t>26.05.2020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D434B-3370-4376-9462-856AB635E9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0260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DEE5E-70C6-4891-B967-E331CDFAB044}" type="datetimeFigureOut">
              <a:rPr lang="ru-RU" smtClean="0"/>
              <a:pPr/>
              <a:t>26.05.2020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D434B-3370-4376-9462-856AB635E9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17206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0DEE5E-70C6-4891-B967-E331CDFAB044}" type="datetimeFigureOut">
              <a:rPr lang="ru-RU" smtClean="0"/>
              <a:pPr/>
              <a:t>26.05.2020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CD434B-3370-4376-9462-856AB635E9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1418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9;&#1063;&#1048;&#1058;&#1045;&#1051;&#1068;%20&#1047;&#1044;&#1054;&#1056;&#1054;&#1042;&#1068;&#1071;\&#1054;&#1058;&#1055;&#1056;&#1040;&#1042;&#1050;&#1040;\&#1041;&#1077;&#1089;&#1077;&#1076;&#1072;\&#1064;&#1074;&#1072;&#1081;&#1082;&#1072;_&#1041;&#1077;&#1089;&#1077;&#1076;&#1072;_&#1055;&#1088;&#1080;&#1083;&#1086;&#1078;&#1077;&#1085;&#1080;&#1077;_4.mp3" TargetMode="Externa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59;&#1063;&#1048;&#1058;&#1045;&#1051;&#1068;%20&#1047;&#1044;&#1054;&#1056;&#1054;&#1042;&#1068;&#1071;\&#1054;&#1058;&#1055;&#1056;&#1040;&#1042;&#1050;&#1040;\&#1041;&#1077;&#1089;&#1077;&#1076;&#1072;\&#1064;&#1074;&#1072;&#1081;&#1082;&#1072;_&#1041;&#1077;&#1089;&#1077;&#1076;&#1072;_&#1055;&#1088;&#1080;&#1083;&#1086;&#1078;&#1077;&#1085;&#1080;&#1077;_2.mp4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094398" y="939023"/>
            <a:ext cx="5795597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ШВАЙКА </a:t>
            </a:r>
          </a:p>
          <a:p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ВИКТОР ВЛАДИМИРОВИЧ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094398" y="3591641"/>
            <a:ext cx="6274599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учитель информатики </a:t>
            </a:r>
          </a:p>
          <a:p>
            <a:r>
              <a:rPr lang="ru-RU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МОБУСОШ №15 </a:t>
            </a:r>
            <a:endParaRPr lang="ru-RU" sz="3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r>
              <a:rPr lang="ru-RU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им</a:t>
            </a:r>
            <a:r>
              <a:rPr lang="ru-RU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. Н.И. </a:t>
            </a:r>
            <a:r>
              <a:rPr lang="ru-RU" sz="32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Коробчака</a:t>
            </a:r>
            <a:endParaRPr lang="ru-RU" sz="3200" b="1" dirty="0">
              <a:ln w="9525">
                <a:solidFill>
                  <a:schemeClr val="bg1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r>
              <a:rPr lang="ru-RU" sz="32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с.Ковалевского</a:t>
            </a:r>
            <a:r>
              <a:rPr lang="ru-RU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, </a:t>
            </a:r>
            <a:endParaRPr lang="ru-RU" sz="3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r>
              <a:rPr lang="ru-RU" sz="32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Новокубанского</a:t>
            </a:r>
            <a:r>
              <a:rPr lang="ru-RU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ru-RU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района</a:t>
            </a:r>
          </a:p>
        </p:txBody>
      </p:sp>
      <p:sp>
        <p:nvSpPr>
          <p:cNvPr id="12" name="Блок-схема: данные 11"/>
          <p:cNvSpPr/>
          <p:nvPr/>
        </p:nvSpPr>
        <p:spPr>
          <a:xfrm>
            <a:off x="2965621" y="1180070"/>
            <a:ext cx="2594919" cy="4497859"/>
          </a:xfrm>
          <a:prstGeom prst="flowChartInputOutpu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1180070"/>
            <a:ext cx="2273643" cy="4497859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 rot="370911">
            <a:off x="-26697" y="-282491"/>
            <a:ext cx="4847420" cy="7393474"/>
          </a:xfrm>
          <a:custGeom>
            <a:avLst/>
            <a:gdLst>
              <a:gd name="connsiteX0" fmla="*/ 4847420 w 4847420"/>
              <a:gd name="connsiteY0" fmla="*/ 0 h 7393474"/>
              <a:gd name="connsiteX1" fmla="*/ 4847420 w 4847420"/>
              <a:gd name="connsiteY1" fmla="*/ 6913173 h 7393474"/>
              <a:gd name="connsiteX2" fmla="*/ 413086 w 4847420"/>
              <a:gd name="connsiteY2" fmla="*/ 7393474 h 7393474"/>
              <a:gd name="connsiteX3" fmla="*/ 0 w 4847420"/>
              <a:gd name="connsiteY3" fmla="*/ 3579697 h 7393474"/>
              <a:gd name="connsiteX4" fmla="*/ 0 w 4847420"/>
              <a:gd name="connsiteY4" fmla="*/ 525045 h 739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7420" h="7393474">
                <a:moveTo>
                  <a:pt x="4847420" y="0"/>
                </a:moveTo>
                <a:lnTo>
                  <a:pt x="4847420" y="6913173"/>
                </a:lnTo>
                <a:lnTo>
                  <a:pt x="413086" y="7393474"/>
                </a:lnTo>
                <a:lnTo>
                  <a:pt x="0" y="3579697"/>
                </a:lnTo>
                <a:lnTo>
                  <a:pt x="0" y="525045"/>
                </a:lnTo>
                <a:close/>
              </a:path>
            </a:pathLst>
          </a:custGeom>
          <a:solidFill>
            <a:srgbClr val="FFD3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-3287" y="0"/>
            <a:ext cx="4800599" cy="403187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i="1" dirty="0" smtClean="0">
                <a:ln w="10160">
                  <a:noFill/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МЕТОДИЧЕСКАЯ РАЗРАБОТКА </a:t>
            </a:r>
            <a:r>
              <a:rPr lang="ru-RU" sz="3200" b="1" i="1" dirty="0" smtClean="0">
                <a:ln w="10160">
                  <a:noFill/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РОДИТЕЛЬСКОГО СОБРАНИЯ</a:t>
            </a:r>
            <a:r>
              <a:rPr lang="ru-RU" sz="3200" b="1" i="1" dirty="0" smtClean="0">
                <a:ln w="10160">
                  <a:noFill/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,</a:t>
            </a:r>
            <a:endParaRPr lang="ru-RU" sz="3200" b="1" i="1" dirty="0" smtClean="0">
              <a:ln w="10160">
                <a:noFill/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ru-RU" sz="3200" b="1" i="1" dirty="0" smtClean="0">
                <a:ln w="10160">
                  <a:noFill/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ПОДГОТОВЛЕННАЯ В РАМКАХ КРАЕВОГО КОНКУРСА</a:t>
            </a:r>
          </a:p>
          <a:p>
            <a:pPr algn="ctr"/>
            <a:r>
              <a:rPr lang="ru-RU" sz="3200" b="1" spc="-15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"УЧИТЕЛЬ ЗДОРОВЬЯ - 2020"  </a:t>
            </a:r>
            <a:endParaRPr lang="ru-RU" sz="3200" spc="-150" dirty="0">
              <a:ln>
                <a:solidFill>
                  <a:schemeClr val="tx1"/>
                </a:solidFill>
              </a:ln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8" name="Рисунок 7" descr="F:\УЧИТЕЛЬ ЗДОРОВЬЯ\logo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535" y="4151870"/>
            <a:ext cx="2001795" cy="25370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45995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5000">
              <a:schemeClr val="tx1"/>
            </a:gs>
            <a:gs pos="53000">
              <a:srgbClr val="FFD30B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10667" y="1614785"/>
            <a:ext cx="8408777" cy="481670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none" spc="0" dirty="0" smtClean="0">
                <a:ln w="0"/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ВМЕСТО КУРЕНИЯ</a:t>
            </a:r>
          </a:p>
          <a:p>
            <a:pPr algn="ctr"/>
            <a:r>
              <a:rPr lang="ru-RU" sz="5400" b="1" i="1" dirty="0" smtClean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СОЗДАТЬ ЧТО-ТО</a:t>
            </a:r>
          </a:p>
          <a:p>
            <a:pPr algn="ctr"/>
            <a:r>
              <a:rPr lang="ru-RU" sz="19900" b="1" i="1" cap="none" spc="-300" dirty="0" smtClean="0">
                <a:ln w="0"/>
                <a:solidFill>
                  <a:srgbClr val="FFD30B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ДРУГОЕ</a:t>
            </a:r>
            <a:endParaRPr lang="ru-RU" sz="19900" b="1" i="1" cap="none" spc="-300" dirty="0">
              <a:ln w="0"/>
              <a:solidFill>
                <a:srgbClr val="FFD30B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92729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Блок-схема: данные 11"/>
          <p:cNvSpPr/>
          <p:nvPr/>
        </p:nvSpPr>
        <p:spPr>
          <a:xfrm>
            <a:off x="2965621" y="1180070"/>
            <a:ext cx="2594919" cy="4497859"/>
          </a:xfrm>
          <a:prstGeom prst="flowChartInputOutpu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1180070"/>
            <a:ext cx="2273643" cy="4497859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 rot="370911">
            <a:off x="-26697" y="-282491"/>
            <a:ext cx="4847420" cy="7393474"/>
          </a:xfrm>
          <a:custGeom>
            <a:avLst/>
            <a:gdLst>
              <a:gd name="connsiteX0" fmla="*/ 4847420 w 4847420"/>
              <a:gd name="connsiteY0" fmla="*/ 0 h 7393474"/>
              <a:gd name="connsiteX1" fmla="*/ 4847420 w 4847420"/>
              <a:gd name="connsiteY1" fmla="*/ 6913173 h 7393474"/>
              <a:gd name="connsiteX2" fmla="*/ 413086 w 4847420"/>
              <a:gd name="connsiteY2" fmla="*/ 7393474 h 7393474"/>
              <a:gd name="connsiteX3" fmla="*/ 0 w 4847420"/>
              <a:gd name="connsiteY3" fmla="*/ 3579697 h 7393474"/>
              <a:gd name="connsiteX4" fmla="*/ 0 w 4847420"/>
              <a:gd name="connsiteY4" fmla="*/ 525045 h 739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7420" h="7393474">
                <a:moveTo>
                  <a:pt x="4847420" y="0"/>
                </a:moveTo>
                <a:lnTo>
                  <a:pt x="4847420" y="6913173"/>
                </a:lnTo>
                <a:lnTo>
                  <a:pt x="413086" y="7393474"/>
                </a:lnTo>
                <a:lnTo>
                  <a:pt x="0" y="3579697"/>
                </a:lnTo>
                <a:lnTo>
                  <a:pt x="0" y="525045"/>
                </a:lnTo>
                <a:close/>
              </a:path>
            </a:pathLst>
          </a:custGeom>
          <a:solidFill>
            <a:srgbClr val="FFD3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7150" y="1900535"/>
            <a:ext cx="4963858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800" b="1" i="1" cap="none" spc="0" dirty="0" smtClean="0">
                <a:ln w="0"/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ЧЕМ ОТЛИЧАЕТСЯ</a:t>
            </a:r>
          </a:p>
          <a:p>
            <a:r>
              <a:rPr lang="ru-RU" sz="4800" b="1" i="1" cap="none" spc="0" dirty="0" smtClean="0">
                <a:ln w="0"/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ПРИВЫЧКА </a:t>
            </a:r>
          </a:p>
          <a:p>
            <a:r>
              <a:rPr lang="ru-RU" sz="4800" b="1" i="1" cap="none" spc="0" dirty="0" smtClean="0">
                <a:ln w="0"/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НАВЫКА?</a:t>
            </a:r>
            <a:endParaRPr lang="ru-RU" sz="4800" b="1" i="1" cap="none" spc="0" dirty="0">
              <a:ln w="0"/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615396" y="1854368"/>
            <a:ext cx="565289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ПРИВЫЧКА СОЗДАЁТСЯ </a:t>
            </a:r>
          </a:p>
          <a:p>
            <a:r>
              <a:rPr lang="ru-RU" sz="4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ru-RU" sz="40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АВТОМАТИЧЕСКИ</a:t>
            </a:r>
            <a:endParaRPr lang="ru-RU" sz="4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60540" y="3958545"/>
            <a:ext cx="477444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НАВЫК СОЗДАЁТСЯ </a:t>
            </a:r>
          </a:p>
          <a:p>
            <a:r>
              <a:rPr lang="ru-RU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4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ВРУЧНУЮ</a:t>
            </a:r>
            <a:endParaRPr lang="ru-RU" sz="4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9412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олилиния 16"/>
          <p:cNvSpPr/>
          <p:nvPr/>
        </p:nvSpPr>
        <p:spPr>
          <a:xfrm rot="16200000">
            <a:off x="5338011" y="4010"/>
            <a:ext cx="6858000" cy="6849978"/>
          </a:xfrm>
          <a:custGeom>
            <a:avLst/>
            <a:gdLst>
              <a:gd name="connsiteX0" fmla="*/ 6858000 w 6858000"/>
              <a:gd name="connsiteY0" fmla="*/ 6410764 h 6849978"/>
              <a:gd name="connsiteX1" fmla="*/ 6858000 w 6858000"/>
              <a:gd name="connsiteY1" fmla="*/ 6849978 h 6849978"/>
              <a:gd name="connsiteX2" fmla="*/ 0 w 6858000"/>
              <a:gd name="connsiteY2" fmla="*/ 6849977 h 6849978"/>
              <a:gd name="connsiteX3" fmla="*/ 0 w 6858000"/>
              <a:gd name="connsiteY3" fmla="*/ 3747765 h 6849978"/>
              <a:gd name="connsiteX4" fmla="*/ 2530108 w 6858000"/>
              <a:gd name="connsiteY4" fmla="*/ 0 h 6849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0" h="6849978">
                <a:moveTo>
                  <a:pt x="6858000" y="6410764"/>
                </a:moveTo>
                <a:lnTo>
                  <a:pt x="6858000" y="6849978"/>
                </a:lnTo>
                <a:lnTo>
                  <a:pt x="0" y="6849977"/>
                </a:lnTo>
                <a:lnTo>
                  <a:pt x="0" y="3747765"/>
                </a:lnTo>
                <a:lnTo>
                  <a:pt x="2530108" y="0"/>
                </a:lnTo>
                <a:close/>
              </a:path>
            </a:pathLst>
          </a:custGeom>
          <a:solidFill>
            <a:srgbClr val="FFD3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 rot="5400000" flipH="1">
            <a:off x="47179" y="-47177"/>
            <a:ext cx="5512561" cy="5606918"/>
          </a:xfrm>
          <a:custGeom>
            <a:avLst/>
            <a:gdLst>
              <a:gd name="connsiteX0" fmla="*/ 5512561 w 5512561"/>
              <a:gd name="connsiteY0" fmla="*/ 5606918 h 5606918"/>
              <a:gd name="connsiteX1" fmla="*/ 5512561 w 5512561"/>
              <a:gd name="connsiteY1" fmla="*/ 2558656 h 5606918"/>
              <a:gd name="connsiteX2" fmla="*/ 3785218 w 5512561"/>
              <a:gd name="connsiteY2" fmla="*/ 0 h 5606918"/>
              <a:gd name="connsiteX3" fmla="*/ 0 w 5512561"/>
              <a:gd name="connsiteY3" fmla="*/ 5606918 h 560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2561" h="5606918">
                <a:moveTo>
                  <a:pt x="5512561" y="5606918"/>
                </a:moveTo>
                <a:lnTo>
                  <a:pt x="5512561" y="2558656"/>
                </a:lnTo>
                <a:lnTo>
                  <a:pt x="3785218" y="0"/>
                </a:lnTo>
                <a:lnTo>
                  <a:pt x="0" y="5606918"/>
                </a:lnTo>
                <a:close/>
              </a:path>
            </a:pathLst>
          </a:custGeom>
          <a:solidFill>
            <a:srgbClr val="FFD3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44930" y="1197409"/>
            <a:ext cx="362791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i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МЫСЛИ,</a:t>
            </a:r>
            <a:endParaRPr lang="ru-RU" sz="7200" b="1" i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88082" y="2536186"/>
            <a:ext cx="249754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i="1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ТЕЛО,</a:t>
            </a:r>
            <a:endParaRPr lang="ru-RU" sz="7200" b="1" i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94436" y="3773894"/>
            <a:ext cx="516667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i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ОКРУЖЕНИЕ</a:t>
            </a:r>
            <a:endParaRPr lang="ru-RU" sz="7200" b="1" i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40310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8131969"/>
          </a:xfrm>
        </p:spPr>
      </p:pic>
      <p:pic>
        <p:nvPicPr>
          <p:cNvPr id="6" name="Швайка_Беседа_Приложение_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0456222" y="5164774"/>
            <a:ext cx="1098469" cy="1098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42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480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30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олилиния 14"/>
          <p:cNvSpPr/>
          <p:nvPr/>
        </p:nvSpPr>
        <p:spPr>
          <a:xfrm rot="497349">
            <a:off x="937864" y="-264700"/>
            <a:ext cx="3136791" cy="7387402"/>
          </a:xfrm>
          <a:custGeom>
            <a:avLst/>
            <a:gdLst>
              <a:gd name="connsiteX0" fmla="*/ 706926 w 3136791"/>
              <a:gd name="connsiteY0" fmla="*/ 354009 h 7387402"/>
              <a:gd name="connsiteX1" fmla="*/ 3136791 w 3136791"/>
              <a:gd name="connsiteY1" fmla="*/ 0 h 7387402"/>
              <a:gd name="connsiteX2" fmla="*/ 2429865 w 3136791"/>
              <a:gd name="connsiteY2" fmla="*/ 7033392 h 7387402"/>
              <a:gd name="connsiteX3" fmla="*/ 0 w 3136791"/>
              <a:gd name="connsiteY3" fmla="*/ 7387402 h 7387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6791" h="7387402">
                <a:moveTo>
                  <a:pt x="706926" y="354009"/>
                </a:moveTo>
                <a:lnTo>
                  <a:pt x="3136791" y="0"/>
                </a:lnTo>
                <a:lnTo>
                  <a:pt x="2429865" y="7033392"/>
                </a:lnTo>
                <a:lnTo>
                  <a:pt x="0" y="73874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араллелограмм 5"/>
          <p:cNvSpPr/>
          <p:nvPr/>
        </p:nvSpPr>
        <p:spPr>
          <a:xfrm>
            <a:off x="1013801" y="1708484"/>
            <a:ext cx="10228569" cy="3288632"/>
          </a:xfrm>
          <a:prstGeom prst="parallelogram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663608" y="2383304"/>
            <a:ext cx="9313960" cy="193899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0"/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Курение – психологическая потребность </a:t>
            </a:r>
          </a:p>
          <a:p>
            <a:pPr algn="ctr"/>
            <a:r>
              <a:rPr lang="ru-RU" sz="4000" b="1" dirty="0" smtClean="0">
                <a:ln w="0"/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заполнить </a:t>
            </a:r>
            <a:r>
              <a:rPr lang="ru-RU" sz="4000" b="1" cap="none" spc="0" dirty="0" smtClean="0">
                <a:ln w="0"/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пустоту внутри себя… </a:t>
            </a:r>
          </a:p>
          <a:p>
            <a:pPr algn="ctr"/>
            <a:r>
              <a:rPr lang="ru-RU" sz="4000" b="1" cap="none" spc="0" dirty="0" smtClean="0">
                <a:ln w="0"/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Хотя бы дымом…</a:t>
            </a:r>
            <a:endParaRPr lang="ru-RU" sz="4000" b="1" cap="none" spc="0" dirty="0">
              <a:ln w="0"/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08632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Швайка_Беседа_Приложение_2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955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85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85695"/>
            <a:ext cx="8001000" cy="350921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183642"/>
            <a:ext cx="6264603" cy="4674358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0" y="0"/>
            <a:ext cx="5314950" cy="2183642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6264602" y="3926946"/>
            <a:ext cx="2326948" cy="2931054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 18"/>
          <p:cNvSpPr/>
          <p:nvPr/>
        </p:nvSpPr>
        <p:spPr>
          <a:xfrm rot="19453739">
            <a:off x="5818947" y="-3137098"/>
            <a:ext cx="7165110" cy="10777739"/>
          </a:xfrm>
          <a:custGeom>
            <a:avLst/>
            <a:gdLst>
              <a:gd name="connsiteX0" fmla="*/ 1 w 7165110"/>
              <a:gd name="connsiteY0" fmla="*/ 0 h 10745243"/>
              <a:gd name="connsiteX1" fmla="*/ 7165110 w 7165110"/>
              <a:gd name="connsiteY1" fmla="*/ 5189470 h 10745243"/>
              <a:gd name="connsiteX2" fmla="*/ 3182388 w 7165110"/>
              <a:gd name="connsiteY2" fmla="*/ 10745243 h 10745243"/>
              <a:gd name="connsiteX3" fmla="*/ 0 w 7165110"/>
              <a:gd name="connsiteY3" fmla="*/ 8452479 h 10745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65110" h="10745243">
                <a:moveTo>
                  <a:pt x="1" y="0"/>
                </a:moveTo>
                <a:lnTo>
                  <a:pt x="7165110" y="5189470"/>
                </a:lnTo>
                <a:lnTo>
                  <a:pt x="3182388" y="10745243"/>
                </a:lnTo>
                <a:lnTo>
                  <a:pt x="0" y="8452479"/>
                </a:lnTo>
                <a:close/>
              </a:path>
            </a:pathLst>
          </a:custGeom>
          <a:solidFill>
            <a:srgbClr val="FFD3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454316" y="122492"/>
            <a:ext cx="6579788" cy="51393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Тема нашей </a:t>
            </a:r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беседы </a:t>
            </a:r>
          </a:p>
          <a:p>
            <a:pPr algn="ctr"/>
            <a:r>
              <a:rPr lang="ru-RU" sz="66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«</a:t>
            </a:r>
            <a:r>
              <a:rPr lang="ru-RU" sz="66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Скажем «Нет!» </a:t>
            </a:r>
            <a:endParaRPr lang="ru-RU" sz="6600" b="1" dirty="0" smtClean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  <a:p>
            <a:pPr algn="ctr"/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    табаку</a:t>
            </a:r>
            <a:r>
              <a:rPr lang="ru-RU" sz="44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, </a:t>
            </a:r>
            <a:endParaRPr lang="ru-RU" sz="4400" b="1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  <a:p>
            <a:pPr algn="ctr"/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   курительным </a:t>
            </a:r>
            <a:r>
              <a:rPr lang="ru-RU" sz="44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смесям </a:t>
            </a:r>
            <a:endParaRPr lang="ru-RU" sz="4400" b="1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  <a:p>
            <a:pPr algn="ctr"/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    и бездымному </a:t>
            </a:r>
          </a:p>
          <a:p>
            <a:pPr algn="ctr"/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    (</a:t>
            </a:r>
            <a:r>
              <a:rPr lang="ru-RU" sz="44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жевательному) </a:t>
            </a:r>
          </a:p>
          <a:p>
            <a:pPr algn="ctr"/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         табаку </a:t>
            </a:r>
            <a:r>
              <a:rPr lang="ru-RU" sz="44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(</a:t>
            </a:r>
            <a:r>
              <a:rPr lang="ru-RU" sz="4400" b="1" dirty="0" err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СНЮСы</a:t>
            </a:r>
            <a:r>
              <a:rPr lang="ru-RU" sz="44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)».</a:t>
            </a:r>
          </a:p>
        </p:txBody>
      </p:sp>
    </p:spTree>
    <p:extLst>
      <p:ext uri="{BB962C8B-B14F-4D97-AF65-F5344CB8AC3E}">
        <p14:creationId xmlns:p14="http://schemas.microsoft.com/office/powerpoint/2010/main" val="4016797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" y="0"/>
            <a:ext cx="10896600" cy="6755892"/>
          </a:xfrm>
        </p:spPr>
      </p:pic>
      <p:sp>
        <p:nvSpPr>
          <p:cNvPr id="10" name="Полилиния 9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2465729 w 12192000"/>
              <a:gd name="connsiteY0" fmla="*/ 739416 h 6858000"/>
              <a:gd name="connsiteX1" fmla="*/ 2343150 w 12192000"/>
              <a:gd name="connsiteY1" fmla="*/ 742950 h 6858000"/>
              <a:gd name="connsiteX2" fmla="*/ 1200150 w 12192000"/>
              <a:gd name="connsiteY2" fmla="*/ 1333500 h 6858000"/>
              <a:gd name="connsiteX3" fmla="*/ 933450 w 12192000"/>
              <a:gd name="connsiteY3" fmla="*/ 2552700 h 6858000"/>
              <a:gd name="connsiteX4" fmla="*/ 895350 w 12192000"/>
              <a:gd name="connsiteY4" fmla="*/ 4038600 h 6858000"/>
              <a:gd name="connsiteX5" fmla="*/ 1276350 w 12192000"/>
              <a:gd name="connsiteY5" fmla="*/ 5467350 h 6858000"/>
              <a:gd name="connsiteX6" fmla="*/ 2324100 w 12192000"/>
              <a:gd name="connsiteY6" fmla="*/ 5619750 h 6858000"/>
              <a:gd name="connsiteX7" fmla="*/ 3238500 w 12192000"/>
              <a:gd name="connsiteY7" fmla="*/ 5505450 h 6858000"/>
              <a:gd name="connsiteX8" fmla="*/ 3581400 w 12192000"/>
              <a:gd name="connsiteY8" fmla="*/ 5181600 h 6858000"/>
              <a:gd name="connsiteX9" fmla="*/ 3733800 w 12192000"/>
              <a:gd name="connsiteY9" fmla="*/ 5200650 h 6858000"/>
              <a:gd name="connsiteX10" fmla="*/ 4343400 w 12192000"/>
              <a:gd name="connsiteY10" fmla="*/ 5448300 h 6858000"/>
              <a:gd name="connsiteX11" fmla="*/ 4762500 w 12192000"/>
              <a:gd name="connsiteY11" fmla="*/ 5467350 h 6858000"/>
              <a:gd name="connsiteX12" fmla="*/ 5486400 w 12192000"/>
              <a:gd name="connsiteY12" fmla="*/ 5619750 h 6858000"/>
              <a:gd name="connsiteX13" fmla="*/ 5791200 w 12192000"/>
              <a:gd name="connsiteY13" fmla="*/ 5105400 h 6858000"/>
              <a:gd name="connsiteX14" fmla="*/ 6000750 w 12192000"/>
              <a:gd name="connsiteY14" fmla="*/ 4705350 h 6858000"/>
              <a:gd name="connsiteX15" fmla="*/ 5905500 w 12192000"/>
              <a:gd name="connsiteY15" fmla="*/ 4210050 h 6858000"/>
              <a:gd name="connsiteX16" fmla="*/ 5962650 w 12192000"/>
              <a:gd name="connsiteY16" fmla="*/ 3676650 h 6858000"/>
              <a:gd name="connsiteX17" fmla="*/ 5791200 w 12192000"/>
              <a:gd name="connsiteY17" fmla="*/ 2590800 h 6858000"/>
              <a:gd name="connsiteX18" fmla="*/ 5200650 w 12192000"/>
              <a:gd name="connsiteY18" fmla="*/ 1390650 h 6858000"/>
              <a:gd name="connsiteX19" fmla="*/ 4514851 w 12192000"/>
              <a:gd name="connsiteY19" fmla="*/ 914400 h 6858000"/>
              <a:gd name="connsiteX20" fmla="*/ 3829050 w 12192000"/>
              <a:gd name="connsiteY20" fmla="*/ 914400 h 6858000"/>
              <a:gd name="connsiteX21" fmla="*/ 3562350 w 12192000"/>
              <a:gd name="connsiteY21" fmla="*/ 1047750 h 6858000"/>
              <a:gd name="connsiteX22" fmla="*/ 3295650 w 12192000"/>
              <a:gd name="connsiteY22" fmla="*/ 1428750 h 6858000"/>
              <a:gd name="connsiteX23" fmla="*/ 3162300 w 12192000"/>
              <a:gd name="connsiteY23" fmla="*/ 1066800 h 6858000"/>
              <a:gd name="connsiteX24" fmla="*/ 2465729 w 12192000"/>
              <a:gd name="connsiteY24" fmla="*/ 739416 h 6858000"/>
              <a:gd name="connsiteX25" fmla="*/ 9067800 w 12192000"/>
              <a:gd name="connsiteY25" fmla="*/ 590550 h 6858000"/>
              <a:gd name="connsiteX26" fmla="*/ 8782050 w 12192000"/>
              <a:gd name="connsiteY26" fmla="*/ 1066800 h 6858000"/>
              <a:gd name="connsiteX27" fmla="*/ 8686800 w 12192000"/>
              <a:gd name="connsiteY27" fmla="*/ 800100 h 6858000"/>
              <a:gd name="connsiteX28" fmla="*/ 8286750 w 12192000"/>
              <a:gd name="connsiteY28" fmla="*/ 704850 h 6858000"/>
              <a:gd name="connsiteX29" fmla="*/ 7581900 w 12192000"/>
              <a:gd name="connsiteY29" fmla="*/ 876300 h 6858000"/>
              <a:gd name="connsiteX30" fmla="*/ 6953250 w 12192000"/>
              <a:gd name="connsiteY30" fmla="*/ 1619250 h 6858000"/>
              <a:gd name="connsiteX31" fmla="*/ 6457950 w 12192000"/>
              <a:gd name="connsiteY31" fmla="*/ 3124200 h 6858000"/>
              <a:gd name="connsiteX32" fmla="*/ 6305550 w 12192000"/>
              <a:gd name="connsiteY32" fmla="*/ 3962400 h 6858000"/>
              <a:gd name="connsiteX33" fmla="*/ 6267450 w 12192000"/>
              <a:gd name="connsiteY33" fmla="*/ 4914900 h 6858000"/>
              <a:gd name="connsiteX34" fmla="*/ 6553200 w 12192000"/>
              <a:gd name="connsiteY34" fmla="*/ 5238750 h 6858000"/>
              <a:gd name="connsiteX35" fmla="*/ 7105650 w 12192000"/>
              <a:gd name="connsiteY35" fmla="*/ 5372100 h 6858000"/>
              <a:gd name="connsiteX36" fmla="*/ 7943850 w 12192000"/>
              <a:gd name="connsiteY36" fmla="*/ 5619750 h 6858000"/>
              <a:gd name="connsiteX37" fmla="*/ 8705850 w 12192000"/>
              <a:gd name="connsiteY37" fmla="*/ 5429250 h 6858000"/>
              <a:gd name="connsiteX38" fmla="*/ 9105900 w 12192000"/>
              <a:gd name="connsiteY38" fmla="*/ 5238750 h 6858000"/>
              <a:gd name="connsiteX39" fmla="*/ 9372600 w 12192000"/>
              <a:gd name="connsiteY39" fmla="*/ 5410200 h 6858000"/>
              <a:gd name="connsiteX40" fmla="*/ 9886950 w 12192000"/>
              <a:gd name="connsiteY40" fmla="*/ 5429250 h 6858000"/>
              <a:gd name="connsiteX41" fmla="*/ 10267950 w 12192000"/>
              <a:gd name="connsiteY41" fmla="*/ 5467350 h 6858000"/>
              <a:gd name="connsiteX42" fmla="*/ 10763250 w 12192000"/>
              <a:gd name="connsiteY42" fmla="*/ 5600700 h 6858000"/>
              <a:gd name="connsiteX43" fmla="*/ 11182350 w 12192000"/>
              <a:gd name="connsiteY43" fmla="*/ 5334000 h 6858000"/>
              <a:gd name="connsiteX44" fmla="*/ 11239500 w 12192000"/>
              <a:gd name="connsiteY44" fmla="*/ 4419600 h 6858000"/>
              <a:gd name="connsiteX45" fmla="*/ 11049000 w 12192000"/>
              <a:gd name="connsiteY45" fmla="*/ 3200400 h 6858000"/>
              <a:gd name="connsiteX46" fmla="*/ 10782300 w 12192000"/>
              <a:gd name="connsiteY46" fmla="*/ 1981200 h 6858000"/>
              <a:gd name="connsiteX47" fmla="*/ 10515600 w 12192000"/>
              <a:gd name="connsiteY47" fmla="*/ 1562100 h 6858000"/>
              <a:gd name="connsiteX48" fmla="*/ 10058400 w 12192000"/>
              <a:gd name="connsiteY48" fmla="*/ 952500 h 6858000"/>
              <a:gd name="connsiteX49" fmla="*/ 9067800 w 12192000"/>
              <a:gd name="connsiteY49" fmla="*/ 590550 h 6858000"/>
              <a:gd name="connsiteX50" fmla="*/ 0 w 12192000"/>
              <a:gd name="connsiteY50" fmla="*/ 0 h 6858000"/>
              <a:gd name="connsiteX51" fmla="*/ 12192000 w 12192000"/>
              <a:gd name="connsiteY51" fmla="*/ 0 h 6858000"/>
              <a:gd name="connsiteX52" fmla="*/ 12192000 w 12192000"/>
              <a:gd name="connsiteY52" fmla="*/ 6858000 h 6858000"/>
              <a:gd name="connsiteX53" fmla="*/ 0 w 12192000"/>
              <a:gd name="connsiteY5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2192000" h="6858000">
                <a:moveTo>
                  <a:pt x="2465729" y="739416"/>
                </a:moveTo>
                <a:cubicBezTo>
                  <a:pt x="2425006" y="736501"/>
                  <a:pt x="2384028" y="737394"/>
                  <a:pt x="2343150" y="742950"/>
                </a:cubicBezTo>
                <a:cubicBezTo>
                  <a:pt x="2016125" y="787400"/>
                  <a:pt x="1435100" y="1031875"/>
                  <a:pt x="1200150" y="1333500"/>
                </a:cubicBezTo>
                <a:cubicBezTo>
                  <a:pt x="965200" y="1635125"/>
                  <a:pt x="984250" y="2098675"/>
                  <a:pt x="933450" y="2552700"/>
                </a:cubicBezTo>
                <a:cubicBezTo>
                  <a:pt x="882650" y="3006725"/>
                  <a:pt x="838200" y="3552825"/>
                  <a:pt x="895350" y="4038600"/>
                </a:cubicBezTo>
                <a:cubicBezTo>
                  <a:pt x="952500" y="4524375"/>
                  <a:pt x="1038225" y="5203825"/>
                  <a:pt x="1276350" y="5467350"/>
                </a:cubicBezTo>
                <a:cubicBezTo>
                  <a:pt x="1514475" y="5730875"/>
                  <a:pt x="1997075" y="5613400"/>
                  <a:pt x="2324100" y="5619750"/>
                </a:cubicBezTo>
                <a:cubicBezTo>
                  <a:pt x="2651125" y="5626100"/>
                  <a:pt x="3028950" y="5578475"/>
                  <a:pt x="3238500" y="5505450"/>
                </a:cubicBezTo>
                <a:cubicBezTo>
                  <a:pt x="3448050" y="5432425"/>
                  <a:pt x="3498850" y="5232400"/>
                  <a:pt x="3581400" y="5181600"/>
                </a:cubicBezTo>
                <a:cubicBezTo>
                  <a:pt x="3663950" y="5130800"/>
                  <a:pt x="3606800" y="5156200"/>
                  <a:pt x="3733800" y="5200650"/>
                </a:cubicBezTo>
                <a:cubicBezTo>
                  <a:pt x="3860800" y="5245100"/>
                  <a:pt x="4171950" y="5403850"/>
                  <a:pt x="4343400" y="5448300"/>
                </a:cubicBezTo>
                <a:cubicBezTo>
                  <a:pt x="4514851" y="5492750"/>
                  <a:pt x="4572000" y="5438775"/>
                  <a:pt x="4762500" y="5467350"/>
                </a:cubicBezTo>
                <a:cubicBezTo>
                  <a:pt x="4953000" y="5495925"/>
                  <a:pt x="5314950" y="5680075"/>
                  <a:pt x="5486400" y="5619750"/>
                </a:cubicBezTo>
                <a:cubicBezTo>
                  <a:pt x="5657850" y="5559425"/>
                  <a:pt x="5705475" y="5257800"/>
                  <a:pt x="5791200" y="5105400"/>
                </a:cubicBezTo>
                <a:cubicBezTo>
                  <a:pt x="5876925" y="4953000"/>
                  <a:pt x="5981700" y="4854575"/>
                  <a:pt x="6000750" y="4705350"/>
                </a:cubicBezTo>
                <a:cubicBezTo>
                  <a:pt x="6019800" y="4556125"/>
                  <a:pt x="5911850" y="4381500"/>
                  <a:pt x="5905500" y="4210050"/>
                </a:cubicBezTo>
                <a:cubicBezTo>
                  <a:pt x="5899150" y="4038600"/>
                  <a:pt x="5981700" y="3946525"/>
                  <a:pt x="5962650" y="3676650"/>
                </a:cubicBezTo>
                <a:cubicBezTo>
                  <a:pt x="5943600" y="3406775"/>
                  <a:pt x="5918201" y="2971800"/>
                  <a:pt x="5791200" y="2590800"/>
                </a:cubicBezTo>
                <a:cubicBezTo>
                  <a:pt x="5664200" y="2209800"/>
                  <a:pt x="5413375" y="1670050"/>
                  <a:pt x="5200650" y="1390650"/>
                </a:cubicBezTo>
                <a:cubicBezTo>
                  <a:pt x="4987925" y="1111250"/>
                  <a:pt x="4743450" y="993775"/>
                  <a:pt x="4514851" y="914400"/>
                </a:cubicBezTo>
                <a:cubicBezTo>
                  <a:pt x="4286250" y="835025"/>
                  <a:pt x="3987800" y="892175"/>
                  <a:pt x="3829050" y="914400"/>
                </a:cubicBezTo>
                <a:cubicBezTo>
                  <a:pt x="3670300" y="936625"/>
                  <a:pt x="3651250" y="962025"/>
                  <a:pt x="3562350" y="1047750"/>
                </a:cubicBezTo>
                <a:cubicBezTo>
                  <a:pt x="3473450" y="1133475"/>
                  <a:pt x="3362325" y="1425575"/>
                  <a:pt x="3295650" y="1428750"/>
                </a:cubicBezTo>
                <a:cubicBezTo>
                  <a:pt x="3228975" y="1431925"/>
                  <a:pt x="3321050" y="1181100"/>
                  <a:pt x="3162300" y="1066800"/>
                </a:cubicBezTo>
                <a:cubicBezTo>
                  <a:pt x="3023394" y="966788"/>
                  <a:pt x="2750790" y="759817"/>
                  <a:pt x="2465729" y="739416"/>
                </a:cubicBezTo>
                <a:close/>
                <a:moveTo>
                  <a:pt x="9067800" y="590550"/>
                </a:moveTo>
                <a:cubicBezTo>
                  <a:pt x="8855075" y="609600"/>
                  <a:pt x="8845550" y="1031875"/>
                  <a:pt x="8782050" y="1066800"/>
                </a:cubicBezTo>
                <a:cubicBezTo>
                  <a:pt x="8718550" y="1101725"/>
                  <a:pt x="8769350" y="860425"/>
                  <a:pt x="8686800" y="800100"/>
                </a:cubicBezTo>
                <a:cubicBezTo>
                  <a:pt x="8604250" y="739775"/>
                  <a:pt x="8470900" y="692150"/>
                  <a:pt x="8286750" y="704850"/>
                </a:cubicBezTo>
                <a:cubicBezTo>
                  <a:pt x="8102600" y="717550"/>
                  <a:pt x="7804150" y="723900"/>
                  <a:pt x="7581900" y="876300"/>
                </a:cubicBezTo>
                <a:cubicBezTo>
                  <a:pt x="7359650" y="1028700"/>
                  <a:pt x="7140575" y="1244600"/>
                  <a:pt x="6953250" y="1619250"/>
                </a:cubicBezTo>
                <a:cubicBezTo>
                  <a:pt x="6765925" y="1993900"/>
                  <a:pt x="6559550" y="2736851"/>
                  <a:pt x="6457950" y="3124200"/>
                </a:cubicBezTo>
                <a:cubicBezTo>
                  <a:pt x="6356350" y="3511550"/>
                  <a:pt x="6337300" y="3663950"/>
                  <a:pt x="6305550" y="3962400"/>
                </a:cubicBezTo>
                <a:cubicBezTo>
                  <a:pt x="6273800" y="4260850"/>
                  <a:pt x="6226175" y="4702175"/>
                  <a:pt x="6267450" y="4914900"/>
                </a:cubicBezTo>
                <a:cubicBezTo>
                  <a:pt x="6308725" y="5127625"/>
                  <a:pt x="6413500" y="5162550"/>
                  <a:pt x="6553200" y="5238750"/>
                </a:cubicBezTo>
                <a:cubicBezTo>
                  <a:pt x="6692900" y="5314950"/>
                  <a:pt x="6873875" y="5308600"/>
                  <a:pt x="7105650" y="5372100"/>
                </a:cubicBezTo>
                <a:cubicBezTo>
                  <a:pt x="7337425" y="5435600"/>
                  <a:pt x="7677150" y="5610225"/>
                  <a:pt x="7943850" y="5619750"/>
                </a:cubicBezTo>
                <a:cubicBezTo>
                  <a:pt x="8210550" y="5629275"/>
                  <a:pt x="8512175" y="5492750"/>
                  <a:pt x="8705850" y="5429250"/>
                </a:cubicBezTo>
                <a:cubicBezTo>
                  <a:pt x="8899525" y="5365750"/>
                  <a:pt x="8994775" y="5241925"/>
                  <a:pt x="9105900" y="5238750"/>
                </a:cubicBezTo>
                <a:cubicBezTo>
                  <a:pt x="9217025" y="5235575"/>
                  <a:pt x="9242425" y="5378450"/>
                  <a:pt x="9372600" y="5410200"/>
                </a:cubicBezTo>
                <a:cubicBezTo>
                  <a:pt x="9502775" y="5441950"/>
                  <a:pt x="9737725" y="5419725"/>
                  <a:pt x="9886950" y="5429250"/>
                </a:cubicBezTo>
                <a:cubicBezTo>
                  <a:pt x="10036175" y="5438775"/>
                  <a:pt x="10121900" y="5438775"/>
                  <a:pt x="10267950" y="5467350"/>
                </a:cubicBezTo>
                <a:cubicBezTo>
                  <a:pt x="10414000" y="5495925"/>
                  <a:pt x="10610850" y="5622925"/>
                  <a:pt x="10763250" y="5600700"/>
                </a:cubicBezTo>
                <a:cubicBezTo>
                  <a:pt x="10915650" y="5578475"/>
                  <a:pt x="11102975" y="5530850"/>
                  <a:pt x="11182350" y="5334000"/>
                </a:cubicBezTo>
                <a:cubicBezTo>
                  <a:pt x="11261725" y="5137150"/>
                  <a:pt x="11261725" y="4775200"/>
                  <a:pt x="11239500" y="4419600"/>
                </a:cubicBezTo>
                <a:cubicBezTo>
                  <a:pt x="11217275" y="4064000"/>
                  <a:pt x="11125200" y="3606800"/>
                  <a:pt x="11049000" y="3200400"/>
                </a:cubicBezTo>
                <a:cubicBezTo>
                  <a:pt x="10972800" y="2794000"/>
                  <a:pt x="10871200" y="2254250"/>
                  <a:pt x="10782300" y="1981200"/>
                </a:cubicBezTo>
                <a:cubicBezTo>
                  <a:pt x="10693400" y="1708150"/>
                  <a:pt x="10636250" y="1733550"/>
                  <a:pt x="10515600" y="1562100"/>
                </a:cubicBezTo>
                <a:cubicBezTo>
                  <a:pt x="10394950" y="1390650"/>
                  <a:pt x="10299700" y="1114425"/>
                  <a:pt x="10058400" y="952500"/>
                </a:cubicBezTo>
                <a:cubicBezTo>
                  <a:pt x="9817100" y="790575"/>
                  <a:pt x="9280525" y="571500"/>
                  <a:pt x="9067800" y="59055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D3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95485" y="5702474"/>
            <a:ext cx="59972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0">
                  <a:solidFill>
                    <a:schemeClr val="bg1"/>
                  </a:solidFill>
                </a:ln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Курить – это круто?</a:t>
            </a:r>
            <a:endParaRPr lang="ru-RU" sz="5400" b="1" cap="none" spc="0" dirty="0">
              <a:ln w="0">
                <a:solidFill>
                  <a:schemeClr val="bg1"/>
                </a:solidFill>
              </a:ln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276739" y="5699212"/>
            <a:ext cx="38933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0">
                  <a:solidFill>
                    <a:schemeClr val="bg1"/>
                  </a:solidFill>
                </a:ln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Да конечно!</a:t>
            </a:r>
            <a:endParaRPr lang="ru-RU" sz="5400" b="1" cap="none" spc="0" dirty="0">
              <a:ln w="0">
                <a:solidFill>
                  <a:schemeClr val="bg1"/>
                </a:solidFill>
              </a:ln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2658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30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7416" y="360613"/>
            <a:ext cx="1005801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 России </a:t>
            </a:r>
            <a:r>
              <a:rPr lang="ru-RU" sz="6600" b="1" cap="none" spc="0" dirty="0" smtClean="0">
                <a:ln w="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36 млн. </a:t>
            </a:r>
            <a:r>
              <a:rPr lang="ru-RU" sz="54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курильщиков</a:t>
            </a:r>
            <a:endParaRPr lang="ru-RU" sz="48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850935"/>
            <a:ext cx="12091107" cy="461403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374525" y="1627877"/>
            <a:ext cx="1796296" cy="561474"/>
          </a:xfrm>
          <a:prstGeom prst="rect">
            <a:avLst/>
          </a:prstGeom>
          <a:solidFill>
            <a:srgbClr val="FFD3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170821" y="1601483"/>
            <a:ext cx="1796296" cy="894728"/>
          </a:xfrm>
          <a:prstGeom prst="rect">
            <a:avLst/>
          </a:prstGeom>
          <a:solidFill>
            <a:srgbClr val="FFD3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8967117" y="1850935"/>
            <a:ext cx="1796296" cy="1203310"/>
          </a:xfrm>
          <a:prstGeom prst="rect">
            <a:avLst/>
          </a:prstGeom>
          <a:solidFill>
            <a:srgbClr val="FFD3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894627" y="1850934"/>
            <a:ext cx="2196479" cy="1793017"/>
          </a:xfrm>
          <a:prstGeom prst="rect">
            <a:avLst/>
          </a:prstGeom>
          <a:solidFill>
            <a:srgbClr val="FFD3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0763413" y="4572000"/>
            <a:ext cx="1428587" cy="1419367"/>
          </a:xfrm>
          <a:prstGeom prst="rect">
            <a:avLst/>
          </a:prstGeom>
          <a:solidFill>
            <a:srgbClr val="FFD3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0662519" y="2688608"/>
            <a:ext cx="1428587" cy="1419367"/>
          </a:xfrm>
          <a:prstGeom prst="rect">
            <a:avLst/>
          </a:prstGeom>
          <a:solidFill>
            <a:srgbClr val="FFD3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1835694" y="3398291"/>
            <a:ext cx="356306" cy="1419367"/>
          </a:xfrm>
          <a:prstGeom prst="rect">
            <a:avLst/>
          </a:prstGeom>
          <a:solidFill>
            <a:srgbClr val="FFD3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1273051" y="5296540"/>
            <a:ext cx="868502" cy="1419367"/>
          </a:xfrm>
          <a:prstGeom prst="rect">
            <a:avLst/>
          </a:prstGeom>
          <a:solidFill>
            <a:srgbClr val="FFD3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589360" y="4706371"/>
            <a:ext cx="1910687" cy="1758597"/>
          </a:xfrm>
          <a:prstGeom prst="rect">
            <a:avLst/>
          </a:prstGeom>
          <a:solidFill>
            <a:srgbClr val="FFD3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290069" y="5055383"/>
            <a:ext cx="1910687" cy="1758597"/>
          </a:xfrm>
          <a:prstGeom prst="rect">
            <a:avLst/>
          </a:prstGeom>
          <a:solidFill>
            <a:srgbClr val="FFD3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116054" y="5422714"/>
            <a:ext cx="1910687" cy="1155507"/>
          </a:xfrm>
          <a:prstGeom prst="rect">
            <a:avLst/>
          </a:prstGeom>
          <a:solidFill>
            <a:srgbClr val="FFD3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7397087" y="5776352"/>
            <a:ext cx="1610221" cy="801869"/>
          </a:xfrm>
          <a:prstGeom prst="rect">
            <a:avLst/>
          </a:prstGeom>
          <a:solidFill>
            <a:srgbClr val="FFD3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9990161" y="6416275"/>
            <a:ext cx="1321058" cy="298146"/>
          </a:xfrm>
          <a:prstGeom prst="rect">
            <a:avLst/>
          </a:prstGeom>
          <a:solidFill>
            <a:srgbClr val="FFD3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8901465" y="6226876"/>
            <a:ext cx="1911868" cy="450546"/>
          </a:xfrm>
          <a:prstGeom prst="rect">
            <a:avLst/>
          </a:prstGeom>
          <a:solidFill>
            <a:srgbClr val="FFD3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3647" y="3606182"/>
            <a:ext cx="1794680" cy="2972039"/>
          </a:xfrm>
          <a:prstGeom prst="rect">
            <a:avLst/>
          </a:prstGeom>
          <a:solidFill>
            <a:srgbClr val="FFD3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1794680" y="4353126"/>
            <a:ext cx="1794680" cy="2319534"/>
          </a:xfrm>
          <a:prstGeom prst="rect">
            <a:avLst/>
          </a:prstGeom>
          <a:solidFill>
            <a:srgbClr val="FFD3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46597" y="4747315"/>
            <a:ext cx="5938678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>
                <a:ln w="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246 млрд </a:t>
            </a:r>
            <a:r>
              <a:rPr lang="ru-RU" sz="5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штук </a:t>
            </a:r>
            <a:endParaRPr lang="ru-RU" sz="54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sz="5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сигарет </a:t>
            </a:r>
            <a:r>
              <a:rPr lang="ru-RU" sz="5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за 2019 год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794680" y="1376938"/>
            <a:ext cx="3666281" cy="561474"/>
          </a:xfrm>
          <a:prstGeom prst="rect">
            <a:avLst/>
          </a:prstGeom>
          <a:solidFill>
            <a:srgbClr val="FFD3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-1744" y="1850097"/>
            <a:ext cx="1912431" cy="630365"/>
          </a:xfrm>
          <a:prstGeom prst="rect">
            <a:avLst/>
          </a:prstGeom>
          <a:solidFill>
            <a:srgbClr val="FFD3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" y="2392986"/>
            <a:ext cx="234949" cy="1213195"/>
          </a:xfrm>
          <a:prstGeom prst="rect">
            <a:avLst/>
          </a:prstGeom>
          <a:solidFill>
            <a:srgbClr val="FFD3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8984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6100549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100549" y="0"/>
            <a:ext cx="6100549" cy="6858000"/>
          </a:xfrm>
          <a:prstGeom prst="rect">
            <a:avLst/>
          </a:prstGeom>
          <a:solidFill>
            <a:srgbClr val="FFD3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429" t="4651" r="47728" b="-4651"/>
          <a:stretch/>
        </p:blipFill>
        <p:spPr>
          <a:xfrm>
            <a:off x="-230046" y="2446343"/>
            <a:ext cx="2846340" cy="460245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48" b="-1983"/>
          <a:stretch/>
        </p:blipFill>
        <p:spPr>
          <a:xfrm>
            <a:off x="9468618" y="1228910"/>
            <a:ext cx="2577934" cy="5629090"/>
          </a:xfrm>
          <a:prstGeom prst="rect">
            <a:avLst/>
          </a:prstGeom>
        </p:spPr>
      </p:pic>
      <p:sp>
        <p:nvSpPr>
          <p:cNvPr id="12" name="Равнобедренный треугольник 11"/>
          <p:cNvSpPr/>
          <p:nvPr/>
        </p:nvSpPr>
        <p:spPr>
          <a:xfrm rot="16200000">
            <a:off x="4643018" y="280629"/>
            <a:ext cx="1695600" cy="1243526"/>
          </a:xfrm>
          <a:prstGeom prst="triangle">
            <a:avLst/>
          </a:prstGeom>
          <a:solidFill>
            <a:srgbClr val="FFD3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Равнобедренный треугольник 20"/>
          <p:cNvSpPr/>
          <p:nvPr/>
        </p:nvSpPr>
        <p:spPr>
          <a:xfrm rot="5400000" flipH="1">
            <a:off x="5858610" y="1959369"/>
            <a:ext cx="1695600" cy="1243526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авнобедренный треугольник 21"/>
          <p:cNvSpPr/>
          <p:nvPr/>
        </p:nvSpPr>
        <p:spPr>
          <a:xfrm rot="16200000">
            <a:off x="4630986" y="3659408"/>
            <a:ext cx="1695600" cy="1243526"/>
          </a:xfrm>
          <a:prstGeom prst="triangle">
            <a:avLst/>
          </a:prstGeom>
          <a:solidFill>
            <a:srgbClr val="FFD3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Равнобедренный треугольник 22"/>
          <p:cNvSpPr/>
          <p:nvPr/>
        </p:nvSpPr>
        <p:spPr>
          <a:xfrm rot="5400000" flipH="1">
            <a:off x="5866561" y="5355008"/>
            <a:ext cx="1695600" cy="1243526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193124" y="321215"/>
            <a:ext cx="99693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ОСНОВНЫЕ ПРИЧИНЫ КУРЕНИЯ </a:t>
            </a:r>
            <a:endParaRPr lang="ru-RU" sz="16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100291" y="3084673"/>
            <a:ext cx="440659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spc="300" dirty="0" smtClean="0">
                <a:solidFill>
                  <a:srgbClr val="FFD30B"/>
                </a:solidFill>
              </a:rPr>
              <a:t>ПОДР</a:t>
            </a:r>
            <a:r>
              <a:rPr lang="ru-RU" sz="4800" b="1" spc="300" dirty="0" smtClean="0">
                <a:gradFill>
                  <a:gsLst>
                    <a:gs pos="60000">
                      <a:schemeClr val="tx1"/>
                    </a:gs>
                    <a:gs pos="45000">
                      <a:srgbClr val="FFD30B"/>
                    </a:gs>
                  </a:gsLst>
                  <a:lin ang="5400000" scaled="1"/>
                </a:gradFill>
              </a:rPr>
              <a:t>А</a:t>
            </a:r>
            <a:r>
              <a:rPr lang="ru-RU" sz="4800" b="1" spc="300" dirty="0" smtClean="0"/>
              <a:t>ЖАНИЕ</a:t>
            </a:r>
            <a:endParaRPr lang="ru-RU" sz="11500" b="1" cap="none" spc="3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703092" y="1626143"/>
            <a:ext cx="734797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D30B"/>
                </a:solidFill>
              </a:rPr>
              <a:t>ЖЕЛАНИЕ</a:t>
            </a:r>
            <a:r>
              <a:rPr lang="ru-RU" sz="4800" b="1" dirty="0" smtClean="0">
                <a:solidFill>
                  <a:schemeClr val="bg1"/>
                </a:solidFill>
              </a:rPr>
              <a:t> </a:t>
            </a:r>
            <a:r>
              <a:rPr lang="ru-RU" sz="4800" b="1" dirty="0" smtClean="0">
                <a:solidFill>
                  <a:srgbClr val="FFD30B"/>
                </a:solidFill>
              </a:rPr>
              <a:t>«В</a:t>
            </a:r>
            <a:r>
              <a:rPr lang="ru-RU" sz="4800" b="1" dirty="0" smtClean="0">
                <a:gradFill>
                  <a:gsLst>
                    <a:gs pos="36000">
                      <a:schemeClr val="tx1"/>
                    </a:gs>
                    <a:gs pos="57000">
                      <a:srgbClr val="FFD30B"/>
                    </a:gs>
                  </a:gsLst>
                  <a:lin ang="5400000" scaled="1"/>
                </a:gradFill>
              </a:rPr>
              <a:t>З</a:t>
            </a:r>
            <a:r>
              <a:rPr lang="ru-RU" sz="4800" b="1" dirty="0" smtClean="0">
                <a:gradFill>
                  <a:gsLst>
                    <a:gs pos="58000">
                      <a:schemeClr val="tx1"/>
                    </a:gs>
                    <a:gs pos="69000">
                      <a:srgbClr val="FFD30B"/>
                    </a:gs>
                  </a:gsLst>
                  <a:lin ang="5400000" scaled="1"/>
                </a:gradFill>
              </a:rPr>
              <a:t>Р</a:t>
            </a:r>
            <a:r>
              <a:rPr lang="ru-RU" sz="4800" b="1" dirty="0" smtClean="0"/>
              <a:t>ОСЛОСТИ»</a:t>
            </a:r>
            <a:endParaRPr lang="ru-RU" sz="13800" b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64354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3000">
              <a:schemeClr val="tx1"/>
            </a:gs>
            <a:gs pos="59000">
              <a:srgbClr val="FFD30B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61905" y="0"/>
            <a:ext cx="1026700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560908" y="2068977"/>
            <a:ext cx="7375737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28575">
                  <a:solidFill>
                    <a:schemeClr val="bg1"/>
                  </a:solidFill>
                </a:ln>
              </a:rPr>
              <a:t>ЧТО НУЖНО ДЕЛАТЬ, </a:t>
            </a:r>
          </a:p>
          <a:p>
            <a:pPr algn="ctr"/>
            <a:r>
              <a:rPr lang="ru-RU" sz="6000" b="1" dirty="0" smtClean="0">
                <a:ln w="28575">
                  <a:solidFill>
                    <a:schemeClr val="bg1"/>
                  </a:solidFill>
                </a:ln>
              </a:rPr>
              <a:t>ЧТОБЫ РЕБЕНОК </a:t>
            </a:r>
          </a:p>
          <a:p>
            <a:pPr algn="ctr"/>
            <a:r>
              <a:rPr lang="ru-RU" sz="6000" b="1" dirty="0" smtClean="0">
                <a:ln w="28575">
                  <a:solidFill>
                    <a:schemeClr val="bg1"/>
                  </a:solidFill>
                </a:ln>
              </a:rPr>
              <a:t>НЕ НАЧАЛ КУРИТЬ?</a:t>
            </a:r>
            <a:endParaRPr lang="ru-RU" sz="19900" b="1" cap="none" spc="0" dirty="0">
              <a:ln w="28575">
                <a:solidFill>
                  <a:schemeClr val="bg1"/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69103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4032000" cy="6858000"/>
          </a:xfrm>
          <a:prstGeom prst="rect">
            <a:avLst/>
          </a:prstGeom>
          <a:solidFill>
            <a:srgbClr val="FFD3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032000" y="0"/>
            <a:ext cx="412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160000" y="0"/>
            <a:ext cx="4032000" cy="6858000"/>
          </a:xfrm>
          <a:prstGeom prst="rect">
            <a:avLst/>
          </a:prstGeom>
          <a:solidFill>
            <a:srgbClr val="FFD3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47095" y="1595021"/>
            <a:ext cx="3737810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2400" b="1" dirty="0" smtClean="0">
                <a:ln w="3175"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Люди – «Квадраты» обычно терпеливы, </a:t>
            </a:r>
            <a:r>
              <a:rPr lang="ru-RU" sz="2400" b="1" dirty="0" err="1" smtClean="0">
                <a:ln w="3175"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упо-рны</a:t>
            </a:r>
            <a:r>
              <a:rPr lang="ru-RU" sz="2400" b="1" dirty="0" smtClean="0">
                <a:ln w="3175"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и невероятно </a:t>
            </a:r>
            <a:r>
              <a:rPr lang="ru-RU" sz="2400" b="1" dirty="0" err="1" smtClean="0">
                <a:ln w="3175"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уси-дчивы</a:t>
            </a:r>
            <a:r>
              <a:rPr lang="ru-RU" sz="2400" b="1" dirty="0" smtClean="0">
                <a:ln w="3175"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.</a:t>
            </a:r>
          </a:p>
          <a:p>
            <a:pPr algn="just"/>
            <a:r>
              <a:rPr lang="ru-RU" sz="2400" b="1" dirty="0" smtClean="0">
                <a:ln w="3175"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«Квадраты» будут </a:t>
            </a:r>
            <a:r>
              <a:rPr lang="ru-RU" sz="2400" b="1" dirty="0" err="1" smtClean="0">
                <a:ln w="3175"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мето-дично</a:t>
            </a:r>
            <a:r>
              <a:rPr lang="ru-RU" sz="2400" b="1" dirty="0" smtClean="0">
                <a:ln w="3175"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двигаться к намеченной цели шаг за шагом, чем-то напоминая </a:t>
            </a:r>
            <a:r>
              <a:rPr lang="ru-RU" sz="2400" b="1" dirty="0" err="1" smtClean="0">
                <a:ln w="3175"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асфальтоукладчик</a:t>
            </a:r>
            <a:r>
              <a:rPr lang="ru-RU" sz="2400" b="1" dirty="0" smtClean="0">
                <a:ln w="3175"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, и не остановятся, пока ее не достигнут.</a:t>
            </a:r>
          </a:p>
          <a:p>
            <a:pPr algn="just"/>
            <a:r>
              <a:rPr lang="ru-RU" sz="2400" b="1" dirty="0" smtClean="0">
                <a:ln w="3175"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Благодаря этим качествам из них получаются </a:t>
            </a:r>
            <a:r>
              <a:rPr lang="ru-RU" sz="2400" b="1" dirty="0" err="1" smtClean="0">
                <a:ln w="3175"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отли-чные</a:t>
            </a:r>
            <a:r>
              <a:rPr lang="ru-RU" sz="2400" b="1" dirty="0" smtClean="0">
                <a:ln w="3175"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профи.</a:t>
            </a:r>
            <a:endParaRPr lang="ru-RU" sz="2400" b="1" dirty="0">
              <a:ln w="3175">
                <a:noFill/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79095" y="1633958"/>
            <a:ext cx="3884905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</a:rPr>
              <a:t>Люди – «Треугольники», настоящие </a:t>
            </a:r>
            <a:r>
              <a:rPr lang="ru-RU" sz="2400" dirty="0" err="1" smtClean="0">
                <a:solidFill>
                  <a:schemeClr val="bg1"/>
                </a:solidFill>
              </a:rPr>
              <a:t>Энерджайзеры</a:t>
            </a:r>
            <a:r>
              <a:rPr lang="ru-RU" sz="2400" dirty="0" smtClean="0">
                <a:solidFill>
                  <a:schemeClr val="bg1"/>
                </a:solidFill>
              </a:rPr>
              <a:t>», только в отличие от батареек, обладают </a:t>
            </a:r>
            <a:r>
              <a:rPr lang="ru-RU" sz="2400" dirty="0" err="1" smtClean="0">
                <a:solidFill>
                  <a:schemeClr val="bg1"/>
                </a:solidFill>
              </a:rPr>
              <a:t>често-любием</a:t>
            </a:r>
            <a:r>
              <a:rPr lang="ru-RU" sz="2400" dirty="0" smtClean="0">
                <a:solidFill>
                  <a:schemeClr val="bg1"/>
                </a:solidFill>
              </a:rPr>
              <a:t> и прагматизмом. «Треугольники»  частенько грешат тем, что уверены в существовании двух точек зрения – неправильной и их собственной. Они – сильные личности и опасные конкуренты.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256000" y="1592684"/>
            <a:ext cx="3737810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2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Люди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«Круги</a:t>
            </a:r>
            <a:r>
              <a:rPr lang="ru-RU" sz="2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» добрые и отзывчивые, они могут ощущать себя </a:t>
            </a:r>
            <a:r>
              <a:rPr lang="ru-RU" sz="2400" b="1" dirty="0" err="1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счастли-выми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только в том случае, если всё в порядке не только у них самих, но и у их близких.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«Круги</a:t>
            </a:r>
            <a:r>
              <a:rPr lang="ru-RU" sz="2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» предпочитают не </a:t>
            </a:r>
            <a:r>
              <a:rPr lang="ru-RU" sz="2400" b="1" dirty="0" err="1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конфли-ктовать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с окружающими, а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«сглаживать</a:t>
            </a:r>
            <a:r>
              <a:rPr lang="ru-RU" sz="2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» </a:t>
            </a:r>
            <a:r>
              <a:rPr lang="ru-RU" sz="2400" b="1" dirty="0" err="1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недора-зумения</a:t>
            </a:r>
            <a:r>
              <a:rPr lang="ru-RU" sz="2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47095" y="145217"/>
            <a:ext cx="1080000" cy="1080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374190" y="145217"/>
            <a:ext cx="1080000" cy="1080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694522" y="145217"/>
            <a:ext cx="1080000" cy="1080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внобедренный треугольник 12"/>
          <p:cNvSpPr/>
          <p:nvPr/>
        </p:nvSpPr>
        <p:spPr>
          <a:xfrm>
            <a:off x="4232272" y="102269"/>
            <a:ext cx="1080000" cy="1080000"/>
          </a:xfrm>
          <a:prstGeom prst="triangle">
            <a:avLst/>
          </a:prstGeom>
          <a:solidFill>
            <a:srgbClr val="FFD3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Равнобедренный треугольник 13"/>
          <p:cNvSpPr/>
          <p:nvPr/>
        </p:nvSpPr>
        <p:spPr>
          <a:xfrm>
            <a:off x="5525871" y="97422"/>
            <a:ext cx="1080000" cy="1080000"/>
          </a:xfrm>
          <a:prstGeom prst="triangle">
            <a:avLst/>
          </a:prstGeom>
          <a:solidFill>
            <a:srgbClr val="FFD3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Равнобедренный треугольник 14"/>
          <p:cNvSpPr/>
          <p:nvPr/>
        </p:nvSpPr>
        <p:spPr>
          <a:xfrm>
            <a:off x="6849323" y="97422"/>
            <a:ext cx="1080000" cy="1080000"/>
          </a:xfrm>
          <a:prstGeom prst="triangle">
            <a:avLst/>
          </a:prstGeom>
          <a:solidFill>
            <a:srgbClr val="FFD3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8388525" y="97422"/>
            <a:ext cx="1080000" cy="1080000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9675933" y="113425"/>
            <a:ext cx="1080000" cy="1080000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10871271" y="97422"/>
            <a:ext cx="1080000" cy="1080000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3966793" y="0"/>
            <a:ext cx="0" cy="6858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8228704" y="0"/>
            <a:ext cx="0" cy="6858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2407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3619" t="13060" r="16604" b="10105"/>
          <a:stretch/>
        </p:blipFill>
        <p:spPr>
          <a:xfrm>
            <a:off x="2661314" y="627796"/>
            <a:ext cx="7287904" cy="5854891"/>
          </a:xfrm>
          <a:prstGeom prst="rect">
            <a:avLst/>
          </a:prstGeom>
        </p:spPr>
      </p:pic>
      <p:sp>
        <p:nvSpPr>
          <p:cNvPr id="19" name="Полилиния 18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5698462 w 12192000"/>
              <a:gd name="connsiteY0" fmla="*/ 585583 h 6858000"/>
              <a:gd name="connsiteX1" fmla="*/ 5124450 w 12192000"/>
              <a:gd name="connsiteY1" fmla="*/ 647700 h 6858000"/>
              <a:gd name="connsiteX2" fmla="*/ 4229100 w 12192000"/>
              <a:gd name="connsiteY2" fmla="*/ 1352550 h 6858000"/>
              <a:gd name="connsiteX3" fmla="*/ 4381500 w 12192000"/>
              <a:gd name="connsiteY3" fmla="*/ 2895600 h 6858000"/>
              <a:gd name="connsiteX4" fmla="*/ 3009900 w 12192000"/>
              <a:gd name="connsiteY4" fmla="*/ 3695700 h 6858000"/>
              <a:gd name="connsiteX5" fmla="*/ 2762250 w 12192000"/>
              <a:gd name="connsiteY5" fmla="*/ 4267200 h 6858000"/>
              <a:gd name="connsiteX6" fmla="*/ 2876550 w 12192000"/>
              <a:gd name="connsiteY6" fmla="*/ 5219700 h 6858000"/>
              <a:gd name="connsiteX7" fmla="*/ 4114800 w 12192000"/>
              <a:gd name="connsiteY7" fmla="*/ 5314950 h 6858000"/>
              <a:gd name="connsiteX8" fmla="*/ 4572000 w 12192000"/>
              <a:gd name="connsiteY8" fmla="*/ 6096000 h 6858000"/>
              <a:gd name="connsiteX9" fmla="*/ 6858000 w 12192000"/>
              <a:gd name="connsiteY9" fmla="*/ 6381750 h 6858000"/>
              <a:gd name="connsiteX10" fmla="*/ 8001000 w 12192000"/>
              <a:gd name="connsiteY10" fmla="*/ 5181600 h 6858000"/>
              <a:gd name="connsiteX11" fmla="*/ 9753600 w 12192000"/>
              <a:gd name="connsiteY11" fmla="*/ 4953000 h 6858000"/>
              <a:gd name="connsiteX12" fmla="*/ 9963150 w 12192000"/>
              <a:gd name="connsiteY12" fmla="*/ 3943350 h 6858000"/>
              <a:gd name="connsiteX13" fmla="*/ 8953500 w 12192000"/>
              <a:gd name="connsiteY13" fmla="*/ 3562350 h 6858000"/>
              <a:gd name="connsiteX14" fmla="*/ 7677150 w 12192000"/>
              <a:gd name="connsiteY14" fmla="*/ 3543300 h 6858000"/>
              <a:gd name="connsiteX15" fmla="*/ 7581900 w 12192000"/>
              <a:gd name="connsiteY15" fmla="*/ 2628900 h 6858000"/>
              <a:gd name="connsiteX16" fmla="*/ 7067550 w 12192000"/>
              <a:gd name="connsiteY16" fmla="*/ 1562100 h 6858000"/>
              <a:gd name="connsiteX17" fmla="*/ 6648450 w 12192000"/>
              <a:gd name="connsiteY17" fmla="*/ 723900 h 6858000"/>
              <a:gd name="connsiteX18" fmla="*/ 5698462 w 12192000"/>
              <a:gd name="connsiteY18" fmla="*/ 585583 h 6858000"/>
              <a:gd name="connsiteX19" fmla="*/ 0 w 12192000"/>
              <a:gd name="connsiteY19" fmla="*/ 0 h 6858000"/>
              <a:gd name="connsiteX20" fmla="*/ 12192000 w 12192000"/>
              <a:gd name="connsiteY20" fmla="*/ 0 h 6858000"/>
              <a:gd name="connsiteX21" fmla="*/ 12192000 w 12192000"/>
              <a:gd name="connsiteY21" fmla="*/ 6858000 h 6858000"/>
              <a:gd name="connsiteX22" fmla="*/ 0 w 12192000"/>
              <a:gd name="connsiteY2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192000" h="6858000">
                <a:moveTo>
                  <a:pt x="5698462" y="585583"/>
                </a:moveTo>
                <a:cubicBezTo>
                  <a:pt x="5482233" y="587871"/>
                  <a:pt x="5275660" y="608409"/>
                  <a:pt x="5124450" y="647700"/>
                </a:cubicBezTo>
                <a:cubicBezTo>
                  <a:pt x="4721226" y="752475"/>
                  <a:pt x="4352926" y="977900"/>
                  <a:pt x="4229100" y="1352550"/>
                </a:cubicBezTo>
                <a:cubicBezTo>
                  <a:pt x="4105275" y="1727200"/>
                  <a:pt x="4584700" y="2505075"/>
                  <a:pt x="4381500" y="2895600"/>
                </a:cubicBezTo>
                <a:cubicBezTo>
                  <a:pt x="4178300" y="3286125"/>
                  <a:pt x="3279775" y="3467100"/>
                  <a:pt x="3009900" y="3695700"/>
                </a:cubicBezTo>
                <a:cubicBezTo>
                  <a:pt x="2740025" y="3924300"/>
                  <a:pt x="2790825" y="4013200"/>
                  <a:pt x="2762250" y="4267200"/>
                </a:cubicBezTo>
                <a:cubicBezTo>
                  <a:pt x="2733675" y="4521200"/>
                  <a:pt x="2651125" y="5045075"/>
                  <a:pt x="2876550" y="5219700"/>
                </a:cubicBezTo>
                <a:cubicBezTo>
                  <a:pt x="3101975" y="5394325"/>
                  <a:pt x="3832225" y="5168900"/>
                  <a:pt x="4114800" y="5314950"/>
                </a:cubicBezTo>
                <a:cubicBezTo>
                  <a:pt x="4397375" y="5461000"/>
                  <a:pt x="4114800" y="5918200"/>
                  <a:pt x="4572000" y="6096000"/>
                </a:cubicBezTo>
                <a:cubicBezTo>
                  <a:pt x="5029200" y="6273800"/>
                  <a:pt x="6286500" y="6534150"/>
                  <a:pt x="6858000" y="6381750"/>
                </a:cubicBezTo>
                <a:cubicBezTo>
                  <a:pt x="7429500" y="6229350"/>
                  <a:pt x="7518400" y="5419725"/>
                  <a:pt x="8001000" y="5181600"/>
                </a:cubicBezTo>
                <a:cubicBezTo>
                  <a:pt x="8483600" y="4943475"/>
                  <a:pt x="9426575" y="5159375"/>
                  <a:pt x="9753600" y="4953000"/>
                </a:cubicBezTo>
                <a:cubicBezTo>
                  <a:pt x="10080625" y="4746625"/>
                  <a:pt x="10096500" y="4175125"/>
                  <a:pt x="9963150" y="3943350"/>
                </a:cubicBezTo>
                <a:cubicBezTo>
                  <a:pt x="9829800" y="3711575"/>
                  <a:pt x="9334500" y="3629025"/>
                  <a:pt x="8953500" y="3562350"/>
                </a:cubicBezTo>
                <a:cubicBezTo>
                  <a:pt x="8572500" y="3495675"/>
                  <a:pt x="7905750" y="3698875"/>
                  <a:pt x="7677150" y="3543300"/>
                </a:cubicBezTo>
                <a:cubicBezTo>
                  <a:pt x="7448550" y="3387725"/>
                  <a:pt x="7683500" y="2959100"/>
                  <a:pt x="7581900" y="2628900"/>
                </a:cubicBezTo>
                <a:cubicBezTo>
                  <a:pt x="7480300" y="2298700"/>
                  <a:pt x="7223125" y="1879600"/>
                  <a:pt x="7067550" y="1562100"/>
                </a:cubicBezTo>
                <a:cubicBezTo>
                  <a:pt x="6911975" y="1244600"/>
                  <a:pt x="6972300" y="876300"/>
                  <a:pt x="6648450" y="723900"/>
                </a:cubicBezTo>
                <a:cubicBezTo>
                  <a:pt x="6446044" y="628650"/>
                  <a:pt x="6058843" y="581769"/>
                  <a:pt x="5698462" y="585583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100000">
                <a:schemeClr val="tx1"/>
              </a:gs>
              <a:gs pos="48000">
                <a:srgbClr val="FFD30B"/>
              </a:gs>
            </a:gsLst>
            <a:path path="circle">
              <a:fillToRect l="50000" t="50000" r="50000" b="50000"/>
            </a:path>
          </a:gra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121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1087</TotalTime>
  <Words>251</Words>
  <Application>Microsoft Office PowerPoint</Application>
  <PresentationFormat>Широкоэкранный</PresentationFormat>
  <Paragraphs>49</Paragraphs>
  <Slides>14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Учитель</cp:lastModifiedBy>
  <cp:revision>54</cp:revision>
  <dcterms:created xsi:type="dcterms:W3CDTF">2020-05-21T07:30:46Z</dcterms:created>
  <dcterms:modified xsi:type="dcterms:W3CDTF">2020-05-26T11:11:47Z</dcterms:modified>
</cp:coreProperties>
</file>