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6" r:id="rId8"/>
    <p:sldId id="274" r:id="rId9"/>
    <p:sldId id="267" r:id="rId10"/>
    <p:sldId id="265" r:id="rId11"/>
    <p:sldId id="268" r:id="rId12"/>
    <p:sldId id="273" r:id="rId13"/>
    <p:sldId id="269" r:id="rId14"/>
    <p:sldId id="27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924944"/>
            <a:ext cx="5688632" cy="18288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Практическое использование </a:t>
            </a:r>
            <a:r>
              <a:rPr lang="ru-RU" sz="5400" b="1" dirty="0" err="1" smtClean="0"/>
              <a:t>мессенджера</a:t>
            </a:r>
            <a:r>
              <a:rPr lang="ru-RU" sz="5400" b="1" dirty="0" smtClean="0"/>
              <a:t> </a:t>
            </a:r>
            <a:r>
              <a:rPr lang="en-US" sz="9600" b="1" u="sng" cap="none" dirty="0" smtClean="0"/>
              <a:t>Telegram</a:t>
            </a:r>
            <a:endParaRPr lang="ru-RU" sz="9600" b="1" u="sng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(</a:t>
            </a:r>
            <a:r>
              <a:rPr lang="ru-RU" sz="3600" b="1" dirty="0" smtClean="0">
                <a:solidFill>
                  <a:schemeClr val="bg1"/>
                </a:solidFill>
              </a:rPr>
              <a:t>в образовательном процессе</a:t>
            </a:r>
            <a:r>
              <a:rPr lang="en-US" sz="3600" b="1" dirty="0" smtClean="0">
                <a:solidFill>
                  <a:schemeClr val="bg1"/>
                </a:solidFill>
              </a:rPr>
              <a:t>)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" y="332656"/>
            <a:ext cx="3408214" cy="3408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 rot="16200000">
            <a:off x="-737220" y="3234308"/>
            <a:ext cx="4293840" cy="151487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ПРАКТИКА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88" y="188640"/>
            <a:ext cx="39560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1" r="-1607"/>
          <a:stretch/>
        </p:blipFill>
        <p:spPr>
          <a:xfrm>
            <a:off x="2462429" y="1364977"/>
            <a:ext cx="4629851" cy="122413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9"/>
          <a:stretch/>
        </p:blipFill>
        <p:spPr>
          <a:xfrm>
            <a:off x="2483768" y="2673935"/>
            <a:ext cx="4549381" cy="1600852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898652" y="1699425"/>
            <a:ext cx="201622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14876" y="1364977"/>
            <a:ext cx="745356" cy="767879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552201" y="3126157"/>
            <a:ext cx="201622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694598" y="2754975"/>
            <a:ext cx="745356" cy="767879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/>
          <a:stretch/>
        </p:blipFill>
        <p:spPr>
          <a:xfrm>
            <a:off x="2239670" y="328701"/>
            <a:ext cx="3328755" cy="65045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"/>
          <a:stretch/>
        </p:blipFill>
        <p:spPr>
          <a:xfrm>
            <a:off x="5450533" y="270608"/>
            <a:ext cx="3165231" cy="66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2743200"/>
            <a:ext cx="8099177" cy="392616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ea typeface="Gadugi" pitchFamily="34" charset="0"/>
              </a:rPr>
              <a:t>В </a:t>
            </a:r>
            <a:r>
              <a:rPr lang="en-US" sz="3200" u="sng" dirty="0" smtClean="0">
                <a:solidFill>
                  <a:srgbClr val="002060"/>
                </a:solidFill>
                <a:latin typeface="Gadugi" pitchFamily="34" charset="0"/>
                <a:ea typeface="Gadugi" pitchFamily="34" charset="0"/>
              </a:rPr>
              <a:t>Telegram</a:t>
            </a:r>
            <a:r>
              <a:rPr lang="ru-RU" sz="3200" u="sng" dirty="0" smtClean="0">
                <a:solidFill>
                  <a:srgbClr val="002060"/>
                </a:solidFill>
                <a:latin typeface="Gadugi" pitchFamily="34" charset="0"/>
                <a:ea typeface="Gadugi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Gadugi" pitchFamily="34" charset="0"/>
                <a:ea typeface="Gadugi" pitchFamily="34" charset="0"/>
              </a:rPr>
              <a:t>есть возможность закрепить важную информацию для других пользователей в групповом чате. 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3600" dirty="0" smtClean="0">
              <a:solidFill>
                <a:srgbClr val="002060"/>
              </a:solidFill>
              <a:latin typeface="Gadugi" pitchFamily="34" charset="0"/>
              <a:ea typeface="Gadugi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3600" dirty="0">
              <a:solidFill>
                <a:srgbClr val="002060"/>
              </a:solidFill>
              <a:ea typeface="Gadugi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ea typeface="Gadugi" pitchFamily="34" charset="0"/>
              </a:rPr>
              <a:t>БОНУС</a:t>
            </a:r>
            <a:endParaRPr lang="ru-RU" sz="7200" b="1" dirty="0">
              <a:ea typeface="Gadug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" b="6530"/>
          <a:stretch/>
        </p:blipFill>
        <p:spPr bwMode="auto">
          <a:xfrm>
            <a:off x="755576" y="0"/>
            <a:ext cx="3483185" cy="67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000447" y="4842763"/>
            <a:ext cx="1496721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b="6447"/>
          <a:stretch/>
        </p:blipFill>
        <p:spPr bwMode="auto">
          <a:xfrm>
            <a:off x="4860032" y="0"/>
            <a:ext cx="3457814" cy="67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7092280" y="3865167"/>
            <a:ext cx="93610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b="80798"/>
          <a:stretch/>
        </p:blipFill>
        <p:spPr bwMode="auto">
          <a:xfrm>
            <a:off x="755576" y="29627"/>
            <a:ext cx="768683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4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2671045"/>
            <a:ext cx="8099177" cy="392616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4400" dirty="0">
                <a:solidFill>
                  <a:srgbClr val="002060"/>
                </a:solidFill>
                <a:ea typeface="Gadugi" pitchFamily="34" charset="0"/>
              </a:rPr>
              <a:t>В </a:t>
            </a:r>
            <a:r>
              <a:rPr lang="en-US" sz="4400" u="sng" dirty="0" smtClean="0">
                <a:solidFill>
                  <a:srgbClr val="002060"/>
                </a:solidFill>
                <a:latin typeface="Gadugi" pitchFamily="34" charset="0"/>
                <a:ea typeface="Gadugi" pitchFamily="34" charset="0"/>
              </a:rPr>
              <a:t>Telegram</a:t>
            </a:r>
            <a:r>
              <a:rPr lang="ru-RU" sz="4400" u="sng" dirty="0" smtClean="0">
                <a:solidFill>
                  <a:srgbClr val="002060"/>
                </a:solidFill>
                <a:latin typeface="Gadugi" pitchFamily="34" charset="0"/>
                <a:ea typeface="Gadugi" pitchFamily="34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Gadugi" pitchFamily="34" charset="0"/>
                <a:ea typeface="Gadugi" pitchFamily="34" charset="0"/>
              </a:rPr>
              <a:t>отдельные диалоги группируются в папки (личные или новые, работа, семья).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3600" dirty="0">
              <a:solidFill>
                <a:srgbClr val="002060"/>
              </a:solidFill>
              <a:ea typeface="Gadugi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ea typeface="Gadugi" pitchFamily="34" charset="0"/>
              </a:rPr>
              <a:t>БОНУС</a:t>
            </a:r>
            <a:endParaRPr lang="ru-RU" sz="7200" b="1" dirty="0">
              <a:ea typeface="Gadug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" b="9841"/>
          <a:stretch/>
        </p:blipFill>
        <p:spPr>
          <a:xfrm>
            <a:off x="0" y="-72225"/>
            <a:ext cx="4131416" cy="6930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" b="47311"/>
          <a:stretch/>
        </p:blipFill>
        <p:spPr>
          <a:xfrm>
            <a:off x="2267744" y="351692"/>
            <a:ext cx="4464496" cy="476102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18" y="5435323"/>
            <a:ext cx="1878639" cy="54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b="31898"/>
          <a:stretch/>
        </p:blipFill>
        <p:spPr>
          <a:xfrm>
            <a:off x="4932039" y="836712"/>
            <a:ext cx="4313803" cy="60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" y="404664"/>
            <a:ext cx="9236768" cy="6157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94" y="157469"/>
            <a:ext cx="9077806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800" b="1" dirty="0" smtClean="0">
                <a:ea typeface="Gadugi" pitchFamily="34" charset="0"/>
              </a:rPr>
              <a:t>Благодарю </a:t>
            </a:r>
          </a:p>
          <a:p>
            <a:pPr algn="ctr"/>
            <a:r>
              <a:rPr lang="ru-RU" sz="13800" b="1" dirty="0" smtClean="0">
                <a:ea typeface="Gadugi" pitchFamily="34" charset="0"/>
              </a:rPr>
              <a:t>за </a:t>
            </a:r>
          </a:p>
          <a:p>
            <a:pPr algn="ctr"/>
            <a:r>
              <a:rPr lang="ru-RU" sz="13800" b="1" dirty="0" smtClean="0">
                <a:ea typeface="Gadugi" pitchFamily="34" charset="0"/>
              </a:rPr>
              <a:t>внимание!</a:t>
            </a:r>
            <a:endParaRPr lang="ru-RU" sz="13800" b="1" dirty="0">
              <a:ea typeface="Gadug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67544" y="2204864"/>
            <a:ext cx="4030216" cy="26642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Максимальный </a:t>
            </a:r>
            <a:r>
              <a:rPr lang="ru-RU" sz="4000" dirty="0"/>
              <a:t>размер передаваемого файла </a:t>
            </a:r>
            <a:r>
              <a:rPr lang="ru-RU" sz="4000" dirty="0" smtClean="0"/>
              <a:t>до </a:t>
            </a:r>
            <a:r>
              <a:rPr lang="ru-RU" sz="4000" u="sng" dirty="0" smtClean="0">
                <a:solidFill>
                  <a:srgbClr val="C00000"/>
                </a:solidFill>
              </a:rPr>
              <a:t>2 ГБ.</a:t>
            </a:r>
            <a:endParaRPr lang="ru-RU" sz="4000" u="sng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73279" y="2132856"/>
            <a:ext cx="4355976" cy="2664296"/>
          </a:xfrm>
        </p:spPr>
        <p:txBody>
          <a:bodyPr>
            <a:normAutofit/>
          </a:bodyPr>
          <a:lstStyle/>
          <a:p>
            <a:r>
              <a:rPr lang="ru-RU" sz="4000" dirty="0"/>
              <a:t>Максимальный размер передаваемого файла </a:t>
            </a:r>
            <a:r>
              <a:rPr lang="ru-RU" sz="4000" dirty="0" smtClean="0"/>
              <a:t>до </a:t>
            </a:r>
            <a:r>
              <a:rPr lang="ru-RU" sz="4000" u="sng" dirty="0">
                <a:solidFill>
                  <a:srgbClr val="C00000"/>
                </a:solidFill>
              </a:rPr>
              <a:t>17 </a:t>
            </a:r>
            <a:r>
              <a:rPr lang="ru-RU" sz="4000" u="sng" dirty="0" smtClean="0">
                <a:solidFill>
                  <a:srgbClr val="C00000"/>
                </a:solidFill>
              </a:rPr>
              <a:t>МБ</a:t>
            </a:r>
            <a:r>
              <a:rPr lang="ru-RU" sz="4000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476672"/>
            <a:ext cx="3956248" cy="648072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>
                <a:solidFill>
                  <a:schemeClr val="bg2">
                    <a:lumMod val="10000"/>
                  </a:schemeClr>
                </a:solidFill>
                <a:latin typeface="Gadugi" pitchFamily="34" charset="0"/>
                <a:ea typeface="Gadugi" pitchFamily="34" charset="0"/>
              </a:rPr>
              <a:t>Telegram</a:t>
            </a:r>
            <a:endParaRPr lang="ru-RU" sz="4400" u="sng" dirty="0">
              <a:solidFill>
                <a:schemeClr val="bg2">
                  <a:lumMod val="10000"/>
                </a:schemeClr>
              </a:solidFill>
              <a:ea typeface="Gadug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476672"/>
            <a:ext cx="3886200" cy="640080"/>
          </a:xfrm>
        </p:spPr>
        <p:txBody>
          <a:bodyPr>
            <a:noAutofit/>
          </a:bodyPr>
          <a:lstStyle/>
          <a:p>
            <a:pPr algn="ctr"/>
            <a:r>
              <a:rPr lang="ru-RU" sz="4400" u="sng" dirty="0" err="1">
                <a:solidFill>
                  <a:schemeClr val="bg2">
                    <a:lumMod val="10000"/>
                  </a:schemeClr>
                </a:solidFill>
                <a:ea typeface="Gadugi" pitchFamily="34" charset="0"/>
              </a:rPr>
              <a:t>WhatsApp</a:t>
            </a:r>
            <a:endParaRPr lang="ru-RU" sz="4400" u="sng" dirty="0">
              <a:solidFill>
                <a:schemeClr val="bg2">
                  <a:lumMod val="10000"/>
                </a:schemeClr>
              </a:solidFill>
              <a:ea typeface="Gadugi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153400" cy="8699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a typeface="Gadugi" pitchFamily="34" charset="0"/>
              </a:rPr>
              <a:t>ОГРАНИЧЕНИЯ НА ПЕРЕДАЧУ ФАЙЛОВ</a:t>
            </a:r>
            <a:endParaRPr lang="ru-RU" sz="3600" dirty="0">
              <a:solidFill>
                <a:srgbClr val="FF0000"/>
              </a:solidFill>
              <a:ea typeface="Gadugi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29293" y="4725144"/>
            <a:ext cx="4174232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Можно отправить оригинал файла (без сжатия).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702246" y="4725144"/>
            <a:ext cx="4174232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Все файлы отправляются только в сжатом виде (с потерей качества).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179512" y="2000681"/>
            <a:ext cx="4248472" cy="35814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Наличие</a:t>
            </a:r>
            <a:r>
              <a:rPr lang="ru-RU" sz="3600" dirty="0" smtClean="0"/>
              <a:t> информационных каналов.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5000600" y="2016527"/>
            <a:ext cx="4139952" cy="35814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Отсутствие </a:t>
            </a:r>
            <a:r>
              <a:rPr lang="ru-RU" sz="3600" dirty="0" smtClean="0"/>
              <a:t>информационных каналов.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476672"/>
            <a:ext cx="3956248" cy="648072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>
                <a:solidFill>
                  <a:schemeClr val="bg2">
                    <a:lumMod val="10000"/>
                  </a:schemeClr>
                </a:solidFill>
                <a:latin typeface="Gadugi" pitchFamily="34" charset="0"/>
                <a:ea typeface="Gadugi" pitchFamily="34" charset="0"/>
              </a:rPr>
              <a:t>Telegram</a:t>
            </a:r>
            <a:endParaRPr lang="ru-RU" sz="4400" u="sng" dirty="0">
              <a:solidFill>
                <a:schemeClr val="bg2">
                  <a:lumMod val="10000"/>
                </a:schemeClr>
              </a:solidFill>
              <a:ea typeface="Gadug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476672"/>
            <a:ext cx="3886200" cy="640080"/>
          </a:xfrm>
        </p:spPr>
        <p:txBody>
          <a:bodyPr>
            <a:noAutofit/>
          </a:bodyPr>
          <a:lstStyle/>
          <a:p>
            <a:pPr algn="ctr"/>
            <a:r>
              <a:rPr lang="ru-RU" sz="4400" u="sng" dirty="0" err="1">
                <a:solidFill>
                  <a:schemeClr val="bg2">
                    <a:lumMod val="10000"/>
                  </a:schemeClr>
                </a:solidFill>
                <a:ea typeface="Gadugi" pitchFamily="34" charset="0"/>
              </a:rPr>
              <a:t>WhatsApp</a:t>
            </a:r>
            <a:endParaRPr lang="ru-RU" sz="4400" u="sng" dirty="0">
              <a:solidFill>
                <a:schemeClr val="bg2">
                  <a:lumMod val="10000"/>
                </a:schemeClr>
              </a:solidFill>
              <a:ea typeface="Gadug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477461"/>
            <a:ext cx="7870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НЕЗАВИСИМЫЕ ИНФОРМАЦИОННЫЕ ИСТОЧНИКИ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7" b="65520"/>
          <a:stretch/>
        </p:blipFill>
        <p:spPr bwMode="auto">
          <a:xfrm>
            <a:off x="279529" y="4005064"/>
            <a:ext cx="4555243" cy="157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4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b="37547"/>
          <a:stretch/>
        </p:blipFill>
        <p:spPr>
          <a:xfrm>
            <a:off x="5082267" y="2420888"/>
            <a:ext cx="2555462" cy="327712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476672"/>
            <a:ext cx="3956248" cy="648072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>
                <a:solidFill>
                  <a:schemeClr val="bg2">
                    <a:lumMod val="10000"/>
                  </a:schemeClr>
                </a:solidFill>
                <a:latin typeface="Gadugi" pitchFamily="34" charset="0"/>
                <a:ea typeface="Gadugi" pitchFamily="34" charset="0"/>
              </a:rPr>
              <a:t>Telegram</a:t>
            </a:r>
            <a:endParaRPr lang="ru-RU" sz="4400" u="sng" dirty="0">
              <a:solidFill>
                <a:schemeClr val="bg2">
                  <a:lumMod val="10000"/>
                </a:schemeClr>
              </a:solidFill>
              <a:ea typeface="Gadug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476672"/>
            <a:ext cx="3886200" cy="640080"/>
          </a:xfrm>
        </p:spPr>
        <p:txBody>
          <a:bodyPr>
            <a:noAutofit/>
          </a:bodyPr>
          <a:lstStyle/>
          <a:p>
            <a:pPr algn="ctr"/>
            <a:r>
              <a:rPr lang="ru-RU" sz="4400" u="sng" dirty="0" err="1">
                <a:solidFill>
                  <a:schemeClr val="bg2">
                    <a:lumMod val="10000"/>
                  </a:schemeClr>
                </a:solidFill>
                <a:ea typeface="Gadugi" pitchFamily="34" charset="0"/>
              </a:rPr>
              <a:t>WhatsApp</a:t>
            </a:r>
            <a:endParaRPr lang="ru-RU" sz="4400" u="sng" dirty="0">
              <a:solidFill>
                <a:schemeClr val="bg2">
                  <a:lumMod val="10000"/>
                </a:schemeClr>
              </a:solidFill>
              <a:ea typeface="Gadugi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8807" r="6810" b="4611"/>
          <a:stretch/>
        </p:blipFill>
        <p:spPr bwMode="auto">
          <a:xfrm>
            <a:off x="323528" y="2311584"/>
            <a:ext cx="4308764" cy="436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5353" b="25454"/>
          <a:stretch/>
        </p:blipFill>
        <p:spPr>
          <a:xfrm>
            <a:off x="6644479" y="3632728"/>
            <a:ext cx="2009808" cy="3225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1199" y="1484784"/>
            <a:ext cx="2807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ИНТЕРФЕЙС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179512" y="2564904"/>
            <a:ext cx="4248472" cy="35814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  <a:ea typeface="Gadugi" pitchFamily="34" charset="0"/>
              </a:rPr>
              <a:t>Можно </a:t>
            </a:r>
            <a:r>
              <a:rPr lang="ru-RU" sz="4400" dirty="0">
                <a:ea typeface="Gadugi" pitchFamily="34" charset="0"/>
              </a:rPr>
              <a:t>запланировать отправку сообщений по времени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976159" y="2492896"/>
            <a:ext cx="4139952" cy="3581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a typeface="Gadugi" pitchFamily="34" charset="0"/>
              </a:rPr>
              <a:t>Нельзя </a:t>
            </a:r>
            <a:r>
              <a:rPr lang="ru-RU" sz="4400" dirty="0" smtClean="0">
                <a:ea typeface="Gadugi" pitchFamily="34" charset="0"/>
              </a:rPr>
              <a:t>запланировать </a:t>
            </a:r>
            <a:r>
              <a:rPr lang="ru-RU" sz="4400" dirty="0">
                <a:ea typeface="Gadugi" pitchFamily="34" charset="0"/>
              </a:rPr>
              <a:t>отправку сообщений по времени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476672"/>
            <a:ext cx="3956248" cy="648072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>
                <a:solidFill>
                  <a:schemeClr val="bg2">
                    <a:lumMod val="10000"/>
                  </a:schemeClr>
                </a:solidFill>
                <a:latin typeface="Gadugi" pitchFamily="34" charset="0"/>
                <a:ea typeface="Gadugi" pitchFamily="34" charset="0"/>
              </a:rPr>
              <a:t>Telegram</a:t>
            </a:r>
            <a:endParaRPr lang="ru-RU" sz="4400" u="sng" dirty="0">
              <a:solidFill>
                <a:schemeClr val="bg2">
                  <a:lumMod val="10000"/>
                </a:schemeClr>
              </a:solidFill>
              <a:ea typeface="Gadug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476672"/>
            <a:ext cx="3886200" cy="640080"/>
          </a:xfrm>
        </p:spPr>
        <p:txBody>
          <a:bodyPr>
            <a:noAutofit/>
          </a:bodyPr>
          <a:lstStyle/>
          <a:p>
            <a:pPr algn="ctr"/>
            <a:r>
              <a:rPr lang="ru-RU" sz="4400" u="sng" dirty="0" err="1">
                <a:solidFill>
                  <a:schemeClr val="bg2">
                    <a:lumMod val="10000"/>
                  </a:schemeClr>
                </a:solidFill>
                <a:ea typeface="Gadugi" pitchFamily="34" charset="0"/>
              </a:rPr>
              <a:t>WhatsApp</a:t>
            </a:r>
            <a:endParaRPr lang="ru-RU" sz="4400" u="sng" dirty="0">
              <a:solidFill>
                <a:schemeClr val="bg2">
                  <a:lumMod val="10000"/>
                </a:schemeClr>
              </a:solidFill>
              <a:ea typeface="Gadug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700807"/>
            <a:ext cx="7633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a typeface="Gadugi" pitchFamily="34" charset="0"/>
              </a:rPr>
              <a:t>ОТПРАВКА СООБЩЕНИЙ ПО ТАЙМЕРУ</a:t>
            </a:r>
            <a:endParaRPr lang="ru-RU" sz="3600" dirty="0">
              <a:solidFill>
                <a:schemeClr val="tx2">
                  <a:lumMod val="50000"/>
                </a:schemeClr>
              </a:solidFill>
              <a:ea typeface="Gadug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 rot="16200000">
            <a:off x="-1137964" y="3234308"/>
            <a:ext cx="4293840" cy="151487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ПРАКТИКА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88" y="188640"/>
            <a:ext cx="39560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195736" y="1364977"/>
            <a:ext cx="5143500" cy="557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3" b="21216"/>
          <a:stretch/>
        </p:blipFill>
        <p:spPr bwMode="auto">
          <a:xfrm>
            <a:off x="2195736" y="1343875"/>
            <a:ext cx="5143500" cy="451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6444208" y="2688706"/>
            <a:ext cx="1080120" cy="8928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6" y="1484784"/>
            <a:ext cx="262829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3"/>
          <a:stretch/>
        </p:blipFill>
        <p:spPr bwMode="auto">
          <a:xfrm>
            <a:off x="2583493" y="1364977"/>
            <a:ext cx="4804061" cy="5309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88"/>
          <a:stretch/>
        </p:blipFill>
        <p:spPr bwMode="auto">
          <a:xfrm>
            <a:off x="2051720" y="3107389"/>
            <a:ext cx="7434134" cy="180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6660232" y="3135115"/>
            <a:ext cx="1296144" cy="10159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"/>
          <a:stretch/>
        </p:blipFill>
        <p:spPr bwMode="auto">
          <a:xfrm>
            <a:off x="5940152" y="188640"/>
            <a:ext cx="3186511" cy="673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"/>
          <a:stretch/>
        </p:blipFill>
        <p:spPr bwMode="auto">
          <a:xfrm>
            <a:off x="5532369" y="181537"/>
            <a:ext cx="3551870" cy="738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0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179512" y="2492896"/>
            <a:ext cx="4248472" cy="35814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  <a:ea typeface="Gadugi" pitchFamily="34" charset="0"/>
              </a:rPr>
              <a:t>Можно </a:t>
            </a:r>
            <a:r>
              <a:rPr lang="ru-RU" sz="4400" dirty="0" smtClean="0">
                <a:ea typeface="Gadugi" pitchFamily="34" charset="0"/>
              </a:rPr>
              <a:t>редактировать отправленное сообщение.</a:t>
            </a:r>
            <a:endParaRPr lang="ru-RU" sz="4400" dirty="0">
              <a:ea typeface="Gadug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63797" y="2492896"/>
            <a:ext cx="4056675" cy="381642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a typeface="Gadugi" pitchFamily="34" charset="0"/>
              </a:rPr>
              <a:t>Нельзя </a:t>
            </a:r>
            <a:r>
              <a:rPr lang="ru-RU" sz="4400" dirty="0" smtClean="0">
                <a:ea typeface="Gadugi" pitchFamily="34" charset="0"/>
              </a:rPr>
              <a:t>редактировать отправленное сообщение.</a:t>
            </a:r>
            <a:endParaRPr lang="ru-RU" sz="4400" dirty="0">
              <a:ea typeface="Gadugi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476672"/>
            <a:ext cx="3956248" cy="648072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>
                <a:solidFill>
                  <a:schemeClr val="bg2">
                    <a:lumMod val="10000"/>
                  </a:schemeClr>
                </a:solidFill>
                <a:latin typeface="Gadugi" pitchFamily="34" charset="0"/>
                <a:ea typeface="Gadugi" pitchFamily="34" charset="0"/>
              </a:rPr>
              <a:t>Telegram</a:t>
            </a:r>
            <a:endParaRPr lang="ru-RU" sz="4400" u="sng" dirty="0">
              <a:solidFill>
                <a:schemeClr val="bg2">
                  <a:lumMod val="10000"/>
                </a:schemeClr>
              </a:solidFill>
              <a:ea typeface="Gadug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476672"/>
            <a:ext cx="3886200" cy="640080"/>
          </a:xfrm>
        </p:spPr>
        <p:txBody>
          <a:bodyPr>
            <a:noAutofit/>
          </a:bodyPr>
          <a:lstStyle/>
          <a:p>
            <a:pPr algn="ctr"/>
            <a:r>
              <a:rPr lang="ru-RU" sz="4400" u="sng" dirty="0" err="1">
                <a:solidFill>
                  <a:schemeClr val="bg2">
                    <a:lumMod val="10000"/>
                  </a:schemeClr>
                </a:solidFill>
                <a:ea typeface="Gadugi" pitchFamily="34" charset="0"/>
              </a:rPr>
              <a:t>WhatsApp</a:t>
            </a:r>
            <a:endParaRPr lang="ru-RU" sz="4400" u="sng" dirty="0">
              <a:solidFill>
                <a:schemeClr val="bg2">
                  <a:lumMod val="10000"/>
                </a:schemeClr>
              </a:solidFill>
              <a:ea typeface="Gadug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556792"/>
            <a:ext cx="6864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a typeface="Gadugi" pitchFamily="34" charset="0"/>
              </a:rPr>
              <a:t>КОРРЕКТИРОВКА СООБЩЕНИЯ</a:t>
            </a:r>
            <a:endParaRPr lang="ru-RU" sz="4000" dirty="0">
              <a:solidFill>
                <a:schemeClr val="bg2">
                  <a:lumMod val="25000"/>
                </a:schemeClr>
              </a:solidFill>
              <a:ea typeface="Gadug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 rot="16200000">
            <a:off x="-737220" y="3234308"/>
            <a:ext cx="4293840" cy="151487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ПРАКТИКА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88" y="188640"/>
            <a:ext cx="39560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/>
          <a:stretch/>
        </p:blipFill>
        <p:spPr bwMode="auto">
          <a:xfrm>
            <a:off x="3779912" y="1364977"/>
            <a:ext cx="2664296" cy="550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07" y="1844824"/>
            <a:ext cx="2453300" cy="18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4" r="-4134" b="44024"/>
          <a:stretch/>
        </p:blipFill>
        <p:spPr bwMode="auto">
          <a:xfrm>
            <a:off x="2229010" y="3212976"/>
            <a:ext cx="681889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3" b="5598"/>
          <a:stretch/>
        </p:blipFill>
        <p:spPr bwMode="auto">
          <a:xfrm>
            <a:off x="3326406" y="1359078"/>
            <a:ext cx="4413945" cy="5466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вал 21"/>
          <p:cNvSpPr/>
          <p:nvPr/>
        </p:nvSpPr>
        <p:spPr>
          <a:xfrm>
            <a:off x="3957550" y="4760412"/>
            <a:ext cx="1584176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6"/>
          <a:stretch/>
        </p:blipFill>
        <p:spPr bwMode="auto">
          <a:xfrm>
            <a:off x="3438107" y="1339291"/>
            <a:ext cx="4190542" cy="54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9"/>
          <a:stretch/>
        </p:blipFill>
        <p:spPr bwMode="auto">
          <a:xfrm>
            <a:off x="3466726" y="1380001"/>
            <a:ext cx="4603995" cy="54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-252536" y="4725144"/>
            <a:ext cx="4248472" cy="35814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a typeface="Gadugi" pitchFamily="34" charset="0"/>
              </a:rPr>
              <a:t>Можно</a:t>
            </a:r>
            <a:endParaRPr lang="ru-RU" sz="4400" dirty="0">
              <a:ea typeface="Gadug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5088777" y="4725144"/>
            <a:ext cx="4056675" cy="38164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a typeface="Gadugi" pitchFamily="34" charset="0"/>
              </a:rPr>
              <a:t>Нельзя</a:t>
            </a:r>
            <a:endParaRPr lang="ru-RU" sz="4400" dirty="0">
              <a:ea typeface="Gadugi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476672"/>
            <a:ext cx="3956248" cy="648072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>
                <a:solidFill>
                  <a:schemeClr val="bg2">
                    <a:lumMod val="10000"/>
                  </a:schemeClr>
                </a:solidFill>
                <a:latin typeface="Gadugi" pitchFamily="34" charset="0"/>
                <a:ea typeface="Gadugi" pitchFamily="34" charset="0"/>
              </a:rPr>
              <a:t>Telegram</a:t>
            </a:r>
            <a:endParaRPr lang="ru-RU" sz="4400" u="sng" dirty="0">
              <a:solidFill>
                <a:schemeClr val="bg2">
                  <a:lumMod val="10000"/>
                </a:schemeClr>
              </a:solidFill>
              <a:ea typeface="Gadug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476672"/>
            <a:ext cx="3886200" cy="640080"/>
          </a:xfrm>
        </p:spPr>
        <p:txBody>
          <a:bodyPr>
            <a:noAutofit/>
          </a:bodyPr>
          <a:lstStyle/>
          <a:p>
            <a:pPr algn="ctr"/>
            <a:r>
              <a:rPr lang="ru-RU" sz="4400" u="sng" dirty="0" err="1">
                <a:solidFill>
                  <a:schemeClr val="bg2">
                    <a:lumMod val="10000"/>
                  </a:schemeClr>
                </a:solidFill>
                <a:ea typeface="Gadugi" pitchFamily="34" charset="0"/>
              </a:rPr>
              <a:t>WhatsApp</a:t>
            </a:r>
            <a:endParaRPr lang="ru-RU" sz="4400" u="sng" dirty="0">
              <a:solidFill>
                <a:schemeClr val="bg2">
                  <a:lumMod val="10000"/>
                </a:schemeClr>
              </a:solidFill>
              <a:ea typeface="Gadug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9098" y="1556792"/>
            <a:ext cx="5369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a typeface="Gadugi" pitchFamily="34" charset="0"/>
              </a:rPr>
              <a:t>ОПРОС (или викторина)</a:t>
            </a:r>
            <a:endParaRPr lang="ru-RU" sz="4000" dirty="0">
              <a:solidFill>
                <a:schemeClr val="bg2">
                  <a:lumMod val="25000"/>
                </a:schemeClr>
              </a:solidFill>
              <a:ea typeface="Gadug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42" y="2260203"/>
            <a:ext cx="3862330" cy="25642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415</TotalTime>
  <Words>147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Практическое использование мессенджера Telegram</vt:lpstr>
      <vt:lpstr>ОГРАНИЧЕНИЯ НА ПЕРЕДАЧУ ФАЙЛОВ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БОНУС</vt:lpstr>
      <vt:lpstr>Презентация PowerPoint</vt:lpstr>
      <vt:lpstr>БОНУС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Smart</dc:creator>
  <cp:lastModifiedBy>Smart</cp:lastModifiedBy>
  <cp:revision>47</cp:revision>
  <dcterms:created xsi:type="dcterms:W3CDTF">2022-03-27T08:49:16Z</dcterms:created>
  <dcterms:modified xsi:type="dcterms:W3CDTF">2022-03-29T02:36:24Z</dcterms:modified>
</cp:coreProperties>
</file>