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9" r:id="rId4"/>
    <p:sldId id="267" r:id="rId5"/>
    <p:sldId id="266" r:id="rId6"/>
    <p:sldId id="268" r:id="rId7"/>
    <p:sldId id="279" r:id="rId8"/>
    <p:sldId id="275" r:id="rId9"/>
    <p:sldId id="272" r:id="rId10"/>
    <p:sldId id="273" r:id="rId11"/>
    <p:sldId id="274" r:id="rId12"/>
    <p:sldId id="276" r:id="rId13"/>
    <p:sldId id="277" r:id="rId14"/>
    <p:sldId id="278" r:id="rId15"/>
    <p:sldId id="281" r:id="rId16"/>
    <p:sldId id="280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FFB2B2"/>
    <a:srgbClr val="FF4B4B"/>
    <a:srgbClr val="1E9D99"/>
    <a:srgbClr val="F1B034"/>
    <a:srgbClr val="53AA0E"/>
    <a:srgbClr val="7F7F7F"/>
    <a:srgbClr val="314991"/>
    <a:srgbClr val="C6151D"/>
    <a:srgbClr val="004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2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59;&#1063;&#1048;&#1058;&#1045;&#1051;&#1068;%20&#1047;&#1044;&#1054;&#1056;&#1054;&#1042;&#1068;&#1071;\&#1044;&#1080;&#1072;&#1075;&#1088;&#1072;&#1084;&#1084;&#1072;%20&#1079;&#1076;&#1086;&#1088;&#1086;&#1074;&#1100;&#1103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59;&#1063;&#1048;&#1058;&#1045;&#1051;&#1068;%20&#1047;&#1044;&#1054;&#1056;&#1054;&#1042;&#1068;&#1071;\&#1044;&#1080;&#1072;&#1075;&#1088;&#1072;&#1084;&#1084;&#1072;%20&#1079;&#1076;&#1086;&#1088;&#1086;&#1074;&#1100;&#1103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89990403114845"/>
          <c:y val="0.10227673588393303"/>
          <c:w val="0.68768744426010364"/>
          <c:h val="0.62624814987824284"/>
        </c:manualLayout>
      </c:layout>
      <c:doughnut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3051-48B3-BB25-712D2769B0F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3051-48B3-BB25-712D2769B0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3051-48B3-BB25-712D2769B0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3051-48B3-BB25-712D2769B0FE}"/>
              </c:ext>
            </c:extLst>
          </c:dPt>
          <c:dLbls>
            <c:dLbl>
              <c:idx val="0"/>
              <c:layout>
                <c:manualLayout>
                  <c:x val="0.10567795045502022"/>
                  <c:y val="-0.2263591014850731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53A3E34-D99C-4A5D-B2E8-052C70B25C1F}" type="PERCENTAGE">
                      <a:rPr lang="en-US" sz="3200" b="1" smtClean="0"/>
                      <a:pPr>
                        <a:defRPr sz="3200" b="1"/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051-48B3-BB25-712D2769B0FE}"/>
                </c:ext>
              </c:extLst>
            </c:dLbl>
            <c:dLbl>
              <c:idx val="1"/>
              <c:layout>
                <c:manualLayout>
                  <c:x val="0.53760579570965084"/>
                  <c:y val="-2.014952474243111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8B0D376-B0D9-4EBF-8039-19FAC768D7C5}" type="PERCENTAGE">
                      <a:rPr lang="en-US" sz="3200" baseline="0" smtClean="0"/>
                      <a:pPr>
                        <a:defRPr sz="3200" b="1"/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794960689305573"/>
                      <c:h val="0.1228564023310234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051-48B3-BB25-712D2769B0FE}"/>
                </c:ext>
              </c:extLst>
            </c:dLbl>
            <c:dLbl>
              <c:idx val="2"/>
              <c:layout>
                <c:manualLayout>
                  <c:x val="-0.14531550004599458"/>
                  <c:y val="0.1583387856071852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EB2D1EA-3096-41B3-A6F1-E20D46A480D0}" type="PERCENTAGE">
                      <a:rPr lang="en-US" sz="3200" baseline="0" smtClean="0"/>
                      <a:pPr>
                        <a:defRPr sz="3200" b="1"/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051-48B3-BB25-712D2769B0FE}"/>
                </c:ext>
              </c:extLst>
            </c:dLbl>
            <c:dLbl>
              <c:idx val="3"/>
              <c:layout>
                <c:manualLayout>
                  <c:x val="-0.20379174824453986"/>
                  <c:y val="-3.782306115037655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F0F9CC0-3B77-4A42-BFFE-BBFC567D7FBC}" type="PERCENTAGE">
                      <a:rPr lang="en-US" sz="3200" b="1" smtClean="0"/>
                      <a:pPr>
                        <a:defRPr sz="3200" b="1"/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051-48B3-BB25-712D2769B0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28575" cap="flat" cmpd="sng" algn="ctr">
                  <a:solidFill>
                    <a:schemeClr val="tx1"/>
                  </a:solidFill>
                  <a:prstDash val="dash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Лист1!$D$3:$D$6</c:f>
              <c:strCache>
                <c:ptCount val="4"/>
                <c:pt idx="0">
                  <c:v>Нарушение осанки и сколиоз</c:v>
                </c:pt>
                <c:pt idx="1">
                  <c:v>Нарушение пищеварительной системы</c:v>
                </c:pt>
                <c:pt idx="2">
                  <c:v>Страдают от лишнего веса</c:v>
                </c:pt>
                <c:pt idx="3">
                  <c:v>Снижение зрения</c:v>
                </c:pt>
              </c:strCache>
            </c:strRef>
          </c:cat>
          <c:val>
            <c:numRef>
              <c:f>Лист1!$E$3:$E$6</c:f>
              <c:numCache>
                <c:formatCode>General</c:formatCode>
                <c:ptCount val="4"/>
                <c:pt idx="0">
                  <c:v>65</c:v>
                </c:pt>
                <c:pt idx="1">
                  <c:v>23</c:v>
                </c:pt>
                <c:pt idx="2">
                  <c:v>13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051-48B3-BB25-712D2769B0F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7485824706858275"/>
          <c:w val="1"/>
          <c:h val="0.21599975641146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/>
              </a:solidFill>
              <a:latin typeface="Bebas Neue Regular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3659048887605979E-3"/>
                  <c:y val="0.33411236272354361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baseline="0">
                        <a:latin typeface="Bebas Neue Regular" panose="00000500000000000000" pitchFamily="2" charset="-52"/>
                      </a:rPr>
                      <a:t> </a:t>
                    </a:r>
                    <a:fld id="{988CF08A-70E9-43F3-AE46-E1C80411933D}" type="VALUE">
                      <a:rPr lang="en-US" sz="2400" b="1" baseline="0">
                        <a:latin typeface="Bebas Neue Regular" panose="00000500000000000000" pitchFamily="2" charset="-52"/>
                      </a:rPr>
                      <a:pPr/>
                      <a:t>[ЗНАЧЕНИЕ]</a:t>
                    </a:fld>
                    <a:endParaRPr lang="en-US" sz="2400" b="1" baseline="0">
                      <a:latin typeface="Bebas Neue Regular" panose="00000500000000000000" pitchFamily="2" charset="-52"/>
                    </a:endParaRPr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64C9-4D60-9612-32D2975E64A0}"/>
                </c:ext>
              </c:extLst>
            </c:dLbl>
            <c:dLbl>
              <c:idx val="1"/>
              <c:layout>
                <c:manualLayout>
                  <c:x val="2.3659048887605546E-3"/>
                  <c:y val="0.30873674023821107"/>
                </c:manualLayout>
              </c:layout>
              <c:tx>
                <c:rich>
                  <a:bodyPr/>
                  <a:lstStyle/>
                  <a:p>
                    <a:fld id="{39B64506-2DF1-4ED9-9862-531DB8126F6C}" type="VALUE">
                      <a:rPr lang="en-US" baseline="0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4C9-4D60-9612-32D2975E64A0}"/>
                </c:ext>
              </c:extLst>
            </c:dLbl>
            <c:dLbl>
              <c:idx val="2"/>
              <c:layout>
                <c:manualLayout>
                  <c:x val="-2.3659048887606413E-3"/>
                  <c:y val="0.27067330651021254"/>
                </c:manualLayout>
              </c:layout>
              <c:tx>
                <c:rich>
                  <a:bodyPr/>
                  <a:lstStyle/>
                  <a:p>
                    <a:r>
                      <a:rPr lang="en-US" baseline="0"/>
                      <a:t> </a:t>
                    </a:r>
                    <a:fld id="{EBDF92F1-7DD6-41C3-A7C1-3B5DB4DD5F51}" type="VALUE">
                      <a:rPr lang="en-US" baseline="0"/>
                      <a:pPr/>
                      <a:t>[ЗНАЧЕНИЕ]</a:t>
                    </a:fld>
                    <a:endParaRPr lang="en-US" baseline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C9-4D60-9612-32D2975E64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Bebas Neue Regular" panose="00000500000000000000" pitchFamily="2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Лист1!$C$2:$C$4</c:f>
              <c:strCache>
                <c:ptCount val="3"/>
                <c:pt idx="0">
                  <c:v>2016-2017 уч. г.</c:v>
                </c:pt>
                <c:pt idx="1">
                  <c:v>2017-2018 уч. г.</c:v>
                </c:pt>
                <c:pt idx="2">
                  <c:v>2018-2019 уч. г.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0.55000000000000004</c:v>
                </c:pt>
                <c:pt idx="1">
                  <c:v>0.47</c:v>
                </c:pt>
                <c:pt idx="2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4C9-4D60-9612-32D2975E64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0993688"/>
        <c:axId val="670994344"/>
      </c:barChart>
      <c:catAx>
        <c:axId val="670993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Bebas Neue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670994344"/>
        <c:crosses val="autoZero"/>
        <c:auto val="1"/>
        <c:lblAlgn val="ctr"/>
        <c:lblOffset val="100"/>
        <c:noMultiLvlLbl val="0"/>
      </c:catAx>
      <c:valAx>
        <c:axId val="670994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Bebas Neue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670993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Лист3!$D$2</c:f>
              <c:strCache>
                <c:ptCount val="1"/>
                <c:pt idx="0">
                  <c:v>2018-2019
уч. г.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Лист3!$C$3:$C$6</c:f>
              <c:strCache>
                <c:ptCount val="4"/>
                <c:pt idx="0">
                  <c:v>стрессоустойчивость</c:v>
                </c:pt>
                <c:pt idx="1">
                  <c:v>эмоционально-волевые 
качества</c:v>
                </c:pt>
                <c:pt idx="2">
                  <c:v>тревожность</c:v>
                </c:pt>
                <c:pt idx="3">
                  <c:v>мотивация</c:v>
                </c:pt>
              </c:strCache>
            </c:strRef>
          </c:cat>
          <c:val>
            <c:numRef>
              <c:f>Лист3!$D$3:$D$6</c:f>
              <c:numCache>
                <c:formatCode>0%</c:formatCode>
                <c:ptCount val="4"/>
                <c:pt idx="0">
                  <c:v>0.68</c:v>
                </c:pt>
                <c:pt idx="1">
                  <c:v>0.67</c:v>
                </c:pt>
                <c:pt idx="2">
                  <c:v>0.46</c:v>
                </c:pt>
                <c:pt idx="3">
                  <c:v>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2D-487A-A160-D0416ECCDC1E}"/>
            </c:ext>
          </c:extLst>
        </c:ser>
        <c:ser>
          <c:idx val="1"/>
          <c:order val="1"/>
          <c:tx>
            <c:strRef>
              <c:f>Лист3!$E$2</c:f>
              <c:strCache>
                <c:ptCount val="1"/>
                <c:pt idx="0">
                  <c:v>2017-2018
уч. г.</c:v>
                </c:pt>
              </c:strCache>
            </c:strRef>
          </c:tx>
          <c:spPr>
            <a:solidFill>
              <a:srgbClr val="FF4B4B"/>
            </a:solidFill>
            <a:ln>
              <a:noFill/>
            </a:ln>
            <a:effectLst/>
          </c:spPr>
          <c:invertIfNegative val="0"/>
          <c:cat>
            <c:strRef>
              <c:f>Лист3!$C$3:$C$6</c:f>
              <c:strCache>
                <c:ptCount val="4"/>
                <c:pt idx="0">
                  <c:v>стрессоустойчивость</c:v>
                </c:pt>
                <c:pt idx="1">
                  <c:v>эмоционально-волевые 
качества</c:v>
                </c:pt>
                <c:pt idx="2">
                  <c:v>тревожность</c:v>
                </c:pt>
                <c:pt idx="3">
                  <c:v>мотивация</c:v>
                </c:pt>
              </c:strCache>
            </c:strRef>
          </c:cat>
          <c:val>
            <c:numRef>
              <c:f>Лист3!$E$3:$E$6</c:f>
              <c:numCache>
                <c:formatCode>0%</c:formatCode>
                <c:ptCount val="4"/>
                <c:pt idx="0">
                  <c:v>0.62</c:v>
                </c:pt>
                <c:pt idx="1">
                  <c:v>0.56999999999999995</c:v>
                </c:pt>
                <c:pt idx="2">
                  <c:v>0.63</c:v>
                </c:pt>
                <c:pt idx="3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2D-487A-A160-D0416ECCDC1E}"/>
            </c:ext>
          </c:extLst>
        </c:ser>
        <c:ser>
          <c:idx val="2"/>
          <c:order val="2"/>
          <c:tx>
            <c:strRef>
              <c:f>Лист3!$F$2</c:f>
              <c:strCache>
                <c:ptCount val="1"/>
                <c:pt idx="0">
                  <c:v>2016-2017
уч. г.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Лист3!$C$3:$C$6</c:f>
              <c:strCache>
                <c:ptCount val="4"/>
                <c:pt idx="0">
                  <c:v>стрессоустойчивость</c:v>
                </c:pt>
                <c:pt idx="1">
                  <c:v>эмоционально-волевые 
качества</c:v>
                </c:pt>
                <c:pt idx="2">
                  <c:v>тревожность</c:v>
                </c:pt>
                <c:pt idx="3">
                  <c:v>мотивация</c:v>
                </c:pt>
              </c:strCache>
            </c:strRef>
          </c:cat>
          <c:val>
            <c:numRef>
              <c:f>Лист3!$F$3:$F$6</c:f>
              <c:numCache>
                <c:formatCode>0%</c:formatCode>
                <c:ptCount val="4"/>
                <c:pt idx="0">
                  <c:v>0.55000000000000004</c:v>
                </c:pt>
                <c:pt idx="1">
                  <c:v>0.5</c:v>
                </c:pt>
                <c:pt idx="2">
                  <c:v>0.72</c:v>
                </c:pt>
                <c:pt idx="3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2D-487A-A160-D0416ECCDC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0282984"/>
        <c:axId val="160276424"/>
      </c:barChart>
      <c:catAx>
        <c:axId val="160282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Bebas Neue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160276424"/>
        <c:crosses val="autoZero"/>
        <c:auto val="1"/>
        <c:lblAlgn val="ctr"/>
        <c:lblOffset val="100"/>
        <c:noMultiLvlLbl val="0"/>
      </c:catAx>
      <c:valAx>
        <c:axId val="160276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Bebas Neue Regular" panose="00000500000000000000" pitchFamily="2" charset="-52"/>
                <a:ea typeface="+mn-ea"/>
                <a:cs typeface="+mn-cs"/>
              </a:defRPr>
            </a:pPr>
            <a:endParaRPr lang="ru-RU"/>
          </a:p>
        </c:txPr>
        <c:crossAx val="160282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Bebas Neue Regular" panose="00000500000000000000" pitchFamily="2" charset="-52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62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97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223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42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632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71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19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707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7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62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0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1E663-FB19-4498-82E9-805642FF2D42}" type="datetimeFigureOut">
              <a:rPr lang="ru-RU" smtClean="0"/>
              <a:t>24.05.2020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1D78C-13E0-4D85-A002-ABA665DCEA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55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10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6095935" y="3432032"/>
            <a:ext cx="6120000" cy="3444462"/>
          </a:xfrm>
          <a:prstGeom prst="rect">
            <a:avLst/>
          </a:prstGeom>
          <a:solidFill>
            <a:srgbClr val="68C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-16042" y="-17814"/>
            <a:ext cx="6120000" cy="3444462"/>
          </a:xfrm>
          <a:prstGeom prst="rect">
            <a:avLst/>
          </a:prstGeom>
          <a:solidFill>
            <a:srgbClr val="C4C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48070" y="0"/>
            <a:ext cx="54088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Активные виды </a:t>
            </a:r>
            <a:r>
              <a:rPr lang="ru-RU" sz="4000" dirty="0" smtClean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деятельности</a:t>
            </a:r>
            <a:endParaRPr lang="ru-RU" sz="4000" b="0" cap="none" spc="0" dirty="0">
              <a:ln w="0">
                <a:noFill/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22" y="4062869"/>
            <a:ext cx="5154895" cy="276988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14" b="8534"/>
          <a:stretch/>
        </p:blipFill>
        <p:spPr>
          <a:xfrm>
            <a:off x="451838" y="289584"/>
            <a:ext cx="5216321" cy="312718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181" y="0"/>
            <a:ext cx="60516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Разговоры о правильном питании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2356860" y="4100922"/>
            <a:ext cx="1986540" cy="1698299"/>
          </a:xfrm>
          <a:custGeom>
            <a:avLst/>
            <a:gdLst>
              <a:gd name="connsiteX0" fmla="*/ 1329 w 1986540"/>
              <a:gd name="connsiteY0" fmla="*/ 579362 h 1698299"/>
              <a:gd name="connsiteX1" fmla="*/ 85551 w 1986540"/>
              <a:gd name="connsiteY1" fmla="*/ 627489 h 1698299"/>
              <a:gd name="connsiteX2" fmla="*/ 133677 w 1986540"/>
              <a:gd name="connsiteY2" fmla="*/ 832025 h 1698299"/>
              <a:gd name="connsiteX3" fmla="*/ 193835 w 1986540"/>
              <a:gd name="connsiteY3" fmla="*/ 880152 h 1698299"/>
              <a:gd name="connsiteX4" fmla="*/ 217898 w 1986540"/>
              <a:gd name="connsiteY4" fmla="*/ 916246 h 1698299"/>
              <a:gd name="connsiteX5" fmla="*/ 241961 w 1986540"/>
              <a:gd name="connsiteY5" fmla="*/ 940310 h 1698299"/>
              <a:gd name="connsiteX6" fmla="*/ 278056 w 1986540"/>
              <a:gd name="connsiteY6" fmla="*/ 1084689 h 1698299"/>
              <a:gd name="connsiteX7" fmla="*/ 241961 w 1986540"/>
              <a:gd name="connsiteY7" fmla="*/ 1241099 h 1698299"/>
              <a:gd name="connsiteX8" fmla="*/ 169772 w 1986540"/>
              <a:gd name="connsiteY8" fmla="*/ 1289225 h 1698299"/>
              <a:gd name="connsiteX9" fmla="*/ 157740 w 1986540"/>
              <a:gd name="connsiteY9" fmla="*/ 1349383 h 1698299"/>
              <a:gd name="connsiteX10" fmla="*/ 121645 w 1986540"/>
              <a:gd name="connsiteY10" fmla="*/ 1385478 h 1698299"/>
              <a:gd name="connsiteX11" fmla="*/ 97582 w 1986540"/>
              <a:gd name="connsiteY11" fmla="*/ 1433604 h 1698299"/>
              <a:gd name="connsiteX12" fmla="*/ 121645 w 1986540"/>
              <a:gd name="connsiteY12" fmla="*/ 1517825 h 1698299"/>
              <a:gd name="connsiteX13" fmla="*/ 145708 w 1986540"/>
              <a:gd name="connsiteY13" fmla="*/ 1541889 h 1698299"/>
              <a:gd name="connsiteX14" fmla="*/ 217898 w 1986540"/>
              <a:gd name="connsiteY14" fmla="*/ 1565952 h 1698299"/>
              <a:gd name="connsiteX15" fmla="*/ 253993 w 1986540"/>
              <a:gd name="connsiteY15" fmla="*/ 1590015 h 1698299"/>
              <a:gd name="connsiteX16" fmla="*/ 290087 w 1986540"/>
              <a:gd name="connsiteY16" fmla="*/ 1626110 h 1698299"/>
              <a:gd name="connsiteX17" fmla="*/ 326182 w 1986540"/>
              <a:gd name="connsiteY17" fmla="*/ 1638141 h 1698299"/>
              <a:gd name="connsiteX18" fmla="*/ 362277 w 1986540"/>
              <a:gd name="connsiteY18" fmla="*/ 1662204 h 1698299"/>
              <a:gd name="connsiteX19" fmla="*/ 482593 w 1986540"/>
              <a:gd name="connsiteY19" fmla="*/ 1686267 h 1698299"/>
              <a:gd name="connsiteX20" fmla="*/ 518687 w 1986540"/>
              <a:gd name="connsiteY20" fmla="*/ 1698299 h 1698299"/>
              <a:gd name="connsiteX21" fmla="*/ 699161 w 1986540"/>
              <a:gd name="connsiteY21" fmla="*/ 1674236 h 1698299"/>
              <a:gd name="connsiteX22" fmla="*/ 783382 w 1986540"/>
              <a:gd name="connsiteY22" fmla="*/ 1662204 h 1698299"/>
              <a:gd name="connsiteX23" fmla="*/ 867603 w 1986540"/>
              <a:gd name="connsiteY23" fmla="*/ 1614078 h 1698299"/>
              <a:gd name="connsiteX24" fmla="*/ 891666 w 1986540"/>
              <a:gd name="connsiteY24" fmla="*/ 1577983 h 1698299"/>
              <a:gd name="connsiteX25" fmla="*/ 1011982 w 1986540"/>
              <a:gd name="connsiteY25" fmla="*/ 1553920 h 1698299"/>
              <a:gd name="connsiteX26" fmla="*/ 1048077 w 1986540"/>
              <a:gd name="connsiteY26" fmla="*/ 1541889 h 1698299"/>
              <a:gd name="connsiteX27" fmla="*/ 1072140 w 1986540"/>
              <a:gd name="connsiteY27" fmla="*/ 1517825 h 1698299"/>
              <a:gd name="connsiteX28" fmla="*/ 1156361 w 1986540"/>
              <a:gd name="connsiteY28" fmla="*/ 1457667 h 1698299"/>
              <a:gd name="connsiteX29" fmla="*/ 1192456 w 1986540"/>
              <a:gd name="connsiteY29" fmla="*/ 1421573 h 1698299"/>
              <a:gd name="connsiteX30" fmla="*/ 1228551 w 1986540"/>
              <a:gd name="connsiteY30" fmla="*/ 1397510 h 1698299"/>
              <a:gd name="connsiteX31" fmla="*/ 1252614 w 1986540"/>
              <a:gd name="connsiteY31" fmla="*/ 1373446 h 1698299"/>
              <a:gd name="connsiteX32" fmla="*/ 1300740 w 1986540"/>
              <a:gd name="connsiteY32" fmla="*/ 1301257 h 1698299"/>
              <a:gd name="connsiteX33" fmla="*/ 1348866 w 1986540"/>
              <a:gd name="connsiteY33" fmla="*/ 1277194 h 1698299"/>
              <a:gd name="connsiteX34" fmla="*/ 1384961 w 1986540"/>
              <a:gd name="connsiteY34" fmla="*/ 1253131 h 1698299"/>
              <a:gd name="connsiteX35" fmla="*/ 1457151 w 1986540"/>
              <a:gd name="connsiteY35" fmla="*/ 1229067 h 1698299"/>
              <a:gd name="connsiteX36" fmla="*/ 1565435 w 1986540"/>
              <a:gd name="connsiteY36" fmla="*/ 1168910 h 1698299"/>
              <a:gd name="connsiteX37" fmla="*/ 1673719 w 1986540"/>
              <a:gd name="connsiteY37" fmla="*/ 1108752 h 1698299"/>
              <a:gd name="connsiteX38" fmla="*/ 1745908 w 1986540"/>
              <a:gd name="connsiteY38" fmla="*/ 1036562 h 1698299"/>
              <a:gd name="connsiteX39" fmla="*/ 1830129 w 1986540"/>
              <a:gd name="connsiteY39" fmla="*/ 988436 h 1698299"/>
              <a:gd name="connsiteX40" fmla="*/ 1878256 w 1986540"/>
              <a:gd name="connsiteY40" fmla="*/ 868120 h 1698299"/>
              <a:gd name="connsiteX41" fmla="*/ 1890287 w 1986540"/>
              <a:gd name="connsiteY41" fmla="*/ 832025 h 1698299"/>
              <a:gd name="connsiteX42" fmla="*/ 1914351 w 1986540"/>
              <a:gd name="connsiteY42" fmla="*/ 807962 h 1698299"/>
              <a:gd name="connsiteX43" fmla="*/ 1962477 w 1986540"/>
              <a:gd name="connsiteY43" fmla="*/ 735773 h 1698299"/>
              <a:gd name="connsiteX44" fmla="*/ 1974508 w 1986540"/>
              <a:gd name="connsiteY44" fmla="*/ 627489 h 1698299"/>
              <a:gd name="connsiteX45" fmla="*/ 1986540 w 1986540"/>
              <a:gd name="connsiteY45" fmla="*/ 591394 h 1698299"/>
              <a:gd name="connsiteX46" fmla="*/ 1950445 w 1986540"/>
              <a:gd name="connsiteY46" fmla="*/ 483110 h 1698299"/>
              <a:gd name="connsiteX47" fmla="*/ 1926382 w 1986540"/>
              <a:gd name="connsiteY47" fmla="*/ 459046 h 1698299"/>
              <a:gd name="connsiteX48" fmla="*/ 1854193 w 1986540"/>
              <a:gd name="connsiteY48" fmla="*/ 410920 h 1698299"/>
              <a:gd name="connsiteX49" fmla="*/ 1818098 w 1986540"/>
              <a:gd name="connsiteY49" fmla="*/ 398889 h 1698299"/>
              <a:gd name="connsiteX50" fmla="*/ 1637624 w 1986540"/>
              <a:gd name="connsiteY50" fmla="*/ 374825 h 1698299"/>
              <a:gd name="connsiteX51" fmla="*/ 1421056 w 1986540"/>
              <a:gd name="connsiteY51" fmla="*/ 362794 h 1698299"/>
              <a:gd name="connsiteX52" fmla="*/ 1108235 w 1986540"/>
              <a:gd name="connsiteY52" fmla="*/ 350762 h 1698299"/>
              <a:gd name="connsiteX53" fmla="*/ 1072140 w 1986540"/>
              <a:gd name="connsiteY53" fmla="*/ 278573 h 1698299"/>
              <a:gd name="connsiteX54" fmla="*/ 1048077 w 1986540"/>
              <a:gd name="connsiteY54" fmla="*/ 242478 h 1698299"/>
              <a:gd name="connsiteX55" fmla="*/ 1036045 w 1986540"/>
              <a:gd name="connsiteY55" fmla="*/ 206383 h 1698299"/>
              <a:gd name="connsiteX56" fmla="*/ 987919 w 1986540"/>
              <a:gd name="connsiteY56" fmla="*/ 182320 h 1698299"/>
              <a:gd name="connsiteX57" fmla="*/ 915729 w 1986540"/>
              <a:gd name="connsiteY57" fmla="*/ 98099 h 1698299"/>
              <a:gd name="connsiteX58" fmla="*/ 879635 w 1986540"/>
              <a:gd name="connsiteY58" fmla="*/ 86067 h 1698299"/>
              <a:gd name="connsiteX59" fmla="*/ 843540 w 1986540"/>
              <a:gd name="connsiteY59" fmla="*/ 62004 h 1698299"/>
              <a:gd name="connsiteX60" fmla="*/ 759319 w 1986540"/>
              <a:gd name="connsiteY60" fmla="*/ 37941 h 1698299"/>
              <a:gd name="connsiteX61" fmla="*/ 711193 w 1986540"/>
              <a:gd name="connsiteY61" fmla="*/ 25910 h 1698299"/>
              <a:gd name="connsiteX62" fmla="*/ 542751 w 1986540"/>
              <a:gd name="connsiteY62" fmla="*/ 13878 h 1698299"/>
              <a:gd name="connsiteX63" fmla="*/ 446498 w 1986540"/>
              <a:gd name="connsiteY63" fmla="*/ 13878 h 1698299"/>
              <a:gd name="connsiteX64" fmla="*/ 410403 w 1986540"/>
              <a:gd name="connsiteY64" fmla="*/ 49973 h 1698299"/>
              <a:gd name="connsiteX65" fmla="*/ 398372 w 1986540"/>
              <a:gd name="connsiteY65" fmla="*/ 86067 h 1698299"/>
              <a:gd name="connsiteX66" fmla="*/ 326182 w 1986540"/>
              <a:gd name="connsiteY66" fmla="*/ 146225 h 1698299"/>
              <a:gd name="connsiteX67" fmla="*/ 302119 w 1986540"/>
              <a:gd name="connsiteY67" fmla="*/ 170289 h 1698299"/>
              <a:gd name="connsiteX68" fmla="*/ 229929 w 1986540"/>
              <a:gd name="connsiteY68" fmla="*/ 218415 h 1698299"/>
              <a:gd name="connsiteX69" fmla="*/ 157740 w 1986540"/>
              <a:gd name="connsiteY69" fmla="*/ 278573 h 1698299"/>
              <a:gd name="connsiteX70" fmla="*/ 109614 w 1986540"/>
              <a:gd name="connsiteY70" fmla="*/ 350762 h 1698299"/>
              <a:gd name="connsiteX71" fmla="*/ 85551 w 1986540"/>
              <a:gd name="connsiteY71" fmla="*/ 386857 h 1698299"/>
              <a:gd name="connsiteX72" fmla="*/ 61487 w 1986540"/>
              <a:gd name="connsiteY72" fmla="*/ 410920 h 1698299"/>
              <a:gd name="connsiteX73" fmla="*/ 37424 w 1986540"/>
              <a:gd name="connsiteY73" fmla="*/ 483110 h 1698299"/>
              <a:gd name="connsiteX74" fmla="*/ 1329 w 1986540"/>
              <a:gd name="connsiteY74" fmla="*/ 579362 h 169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986540" h="1698299">
                <a:moveTo>
                  <a:pt x="1329" y="579362"/>
                </a:moveTo>
                <a:cubicBezTo>
                  <a:pt x="9350" y="603425"/>
                  <a:pt x="81070" y="602095"/>
                  <a:pt x="85551" y="627489"/>
                </a:cubicBezTo>
                <a:cubicBezTo>
                  <a:pt x="122799" y="838560"/>
                  <a:pt x="41599" y="770641"/>
                  <a:pt x="133677" y="832025"/>
                </a:cubicBezTo>
                <a:cubicBezTo>
                  <a:pt x="202636" y="935464"/>
                  <a:pt x="110816" y="813737"/>
                  <a:pt x="193835" y="880152"/>
                </a:cubicBezTo>
                <a:cubicBezTo>
                  <a:pt x="205126" y="889185"/>
                  <a:pt x="208865" y="904955"/>
                  <a:pt x="217898" y="916246"/>
                </a:cubicBezTo>
                <a:cubicBezTo>
                  <a:pt x="224984" y="925104"/>
                  <a:pt x="233940" y="932289"/>
                  <a:pt x="241961" y="940310"/>
                </a:cubicBezTo>
                <a:cubicBezTo>
                  <a:pt x="273738" y="1035642"/>
                  <a:pt x="261854" y="987480"/>
                  <a:pt x="278056" y="1084689"/>
                </a:cubicBezTo>
                <a:cubicBezTo>
                  <a:pt x="276043" y="1098779"/>
                  <a:pt x="262822" y="1227192"/>
                  <a:pt x="241961" y="1241099"/>
                </a:cubicBezTo>
                <a:lnTo>
                  <a:pt x="169772" y="1289225"/>
                </a:lnTo>
                <a:cubicBezTo>
                  <a:pt x="165761" y="1309278"/>
                  <a:pt x="166886" y="1331092"/>
                  <a:pt x="157740" y="1349383"/>
                </a:cubicBezTo>
                <a:cubicBezTo>
                  <a:pt x="150130" y="1364602"/>
                  <a:pt x="131535" y="1371632"/>
                  <a:pt x="121645" y="1385478"/>
                </a:cubicBezTo>
                <a:cubicBezTo>
                  <a:pt x="111220" y="1400073"/>
                  <a:pt x="105603" y="1417562"/>
                  <a:pt x="97582" y="1433604"/>
                </a:cubicBezTo>
                <a:cubicBezTo>
                  <a:pt x="99829" y="1442591"/>
                  <a:pt x="114249" y="1505498"/>
                  <a:pt x="121645" y="1517825"/>
                </a:cubicBezTo>
                <a:cubicBezTo>
                  <a:pt x="127481" y="1527552"/>
                  <a:pt x="135562" y="1536816"/>
                  <a:pt x="145708" y="1541889"/>
                </a:cubicBezTo>
                <a:cubicBezTo>
                  <a:pt x="168395" y="1553233"/>
                  <a:pt x="196793" y="1551882"/>
                  <a:pt x="217898" y="1565952"/>
                </a:cubicBezTo>
                <a:cubicBezTo>
                  <a:pt x="229930" y="1573973"/>
                  <a:pt x="242884" y="1580758"/>
                  <a:pt x="253993" y="1590015"/>
                </a:cubicBezTo>
                <a:cubicBezTo>
                  <a:pt x="267064" y="1600908"/>
                  <a:pt x="275930" y="1616672"/>
                  <a:pt x="290087" y="1626110"/>
                </a:cubicBezTo>
                <a:cubicBezTo>
                  <a:pt x="300639" y="1633145"/>
                  <a:pt x="314150" y="1634131"/>
                  <a:pt x="326182" y="1638141"/>
                </a:cubicBezTo>
                <a:cubicBezTo>
                  <a:pt x="338214" y="1646162"/>
                  <a:pt x="349343" y="1655737"/>
                  <a:pt x="362277" y="1662204"/>
                </a:cubicBezTo>
                <a:cubicBezTo>
                  <a:pt x="395878" y="1679005"/>
                  <a:pt x="451550" y="1681832"/>
                  <a:pt x="482593" y="1686267"/>
                </a:cubicBezTo>
                <a:cubicBezTo>
                  <a:pt x="494624" y="1690278"/>
                  <a:pt x="506005" y="1698299"/>
                  <a:pt x="518687" y="1698299"/>
                </a:cubicBezTo>
                <a:cubicBezTo>
                  <a:pt x="684600" y="1698299"/>
                  <a:pt x="601677" y="1691960"/>
                  <a:pt x="699161" y="1674236"/>
                </a:cubicBezTo>
                <a:cubicBezTo>
                  <a:pt x="727062" y="1669163"/>
                  <a:pt x="755308" y="1666215"/>
                  <a:pt x="783382" y="1662204"/>
                </a:cubicBezTo>
                <a:cubicBezTo>
                  <a:pt x="802254" y="1652768"/>
                  <a:pt x="850598" y="1631083"/>
                  <a:pt x="867603" y="1614078"/>
                </a:cubicBezTo>
                <a:cubicBezTo>
                  <a:pt x="877828" y="1603853"/>
                  <a:pt x="878318" y="1583545"/>
                  <a:pt x="891666" y="1577983"/>
                </a:cubicBezTo>
                <a:cubicBezTo>
                  <a:pt x="929419" y="1562252"/>
                  <a:pt x="973181" y="1566853"/>
                  <a:pt x="1011982" y="1553920"/>
                </a:cubicBezTo>
                <a:lnTo>
                  <a:pt x="1048077" y="1541889"/>
                </a:lnTo>
                <a:cubicBezTo>
                  <a:pt x="1056098" y="1533868"/>
                  <a:pt x="1063282" y="1524911"/>
                  <a:pt x="1072140" y="1517825"/>
                </a:cubicBezTo>
                <a:cubicBezTo>
                  <a:pt x="1167402" y="1441615"/>
                  <a:pt x="1037755" y="1559328"/>
                  <a:pt x="1156361" y="1457667"/>
                </a:cubicBezTo>
                <a:cubicBezTo>
                  <a:pt x="1169280" y="1446594"/>
                  <a:pt x="1179385" y="1432466"/>
                  <a:pt x="1192456" y="1421573"/>
                </a:cubicBezTo>
                <a:cubicBezTo>
                  <a:pt x="1203565" y="1412316"/>
                  <a:pt x="1217260" y="1406543"/>
                  <a:pt x="1228551" y="1397510"/>
                </a:cubicBezTo>
                <a:cubicBezTo>
                  <a:pt x="1237409" y="1390424"/>
                  <a:pt x="1245808" y="1382521"/>
                  <a:pt x="1252614" y="1373446"/>
                </a:cubicBezTo>
                <a:cubicBezTo>
                  <a:pt x="1269966" y="1350310"/>
                  <a:pt x="1274873" y="1314190"/>
                  <a:pt x="1300740" y="1301257"/>
                </a:cubicBezTo>
                <a:cubicBezTo>
                  <a:pt x="1316782" y="1293236"/>
                  <a:pt x="1333294" y="1286092"/>
                  <a:pt x="1348866" y="1277194"/>
                </a:cubicBezTo>
                <a:cubicBezTo>
                  <a:pt x="1361421" y="1270020"/>
                  <a:pt x="1371747" y="1259004"/>
                  <a:pt x="1384961" y="1253131"/>
                </a:cubicBezTo>
                <a:cubicBezTo>
                  <a:pt x="1408140" y="1242829"/>
                  <a:pt x="1436046" y="1243137"/>
                  <a:pt x="1457151" y="1229067"/>
                </a:cubicBezTo>
                <a:cubicBezTo>
                  <a:pt x="1539892" y="1173906"/>
                  <a:pt x="1501904" y="1190086"/>
                  <a:pt x="1565435" y="1168910"/>
                </a:cubicBezTo>
                <a:cubicBezTo>
                  <a:pt x="1648176" y="1113748"/>
                  <a:pt x="1610188" y="1129928"/>
                  <a:pt x="1673719" y="1108752"/>
                </a:cubicBezTo>
                <a:cubicBezTo>
                  <a:pt x="1697782" y="1084689"/>
                  <a:pt x="1715470" y="1051781"/>
                  <a:pt x="1745908" y="1036562"/>
                </a:cubicBezTo>
                <a:cubicBezTo>
                  <a:pt x="1806968" y="1006032"/>
                  <a:pt x="1779112" y="1022448"/>
                  <a:pt x="1830129" y="988436"/>
                </a:cubicBezTo>
                <a:cubicBezTo>
                  <a:pt x="1884910" y="824098"/>
                  <a:pt x="1825140" y="992059"/>
                  <a:pt x="1878256" y="868120"/>
                </a:cubicBezTo>
                <a:cubicBezTo>
                  <a:pt x="1883252" y="856463"/>
                  <a:pt x="1883762" y="842900"/>
                  <a:pt x="1890287" y="832025"/>
                </a:cubicBezTo>
                <a:cubicBezTo>
                  <a:pt x="1896123" y="822298"/>
                  <a:pt x="1907545" y="817037"/>
                  <a:pt x="1914351" y="807962"/>
                </a:cubicBezTo>
                <a:cubicBezTo>
                  <a:pt x="1931703" y="784826"/>
                  <a:pt x="1962477" y="735773"/>
                  <a:pt x="1962477" y="735773"/>
                </a:cubicBezTo>
                <a:cubicBezTo>
                  <a:pt x="1966487" y="699678"/>
                  <a:pt x="1968538" y="663312"/>
                  <a:pt x="1974508" y="627489"/>
                </a:cubicBezTo>
                <a:cubicBezTo>
                  <a:pt x="1976593" y="614979"/>
                  <a:pt x="1986540" y="604077"/>
                  <a:pt x="1986540" y="591394"/>
                </a:cubicBezTo>
                <a:cubicBezTo>
                  <a:pt x="1986540" y="569882"/>
                  <a:pt x="1958094" y="496495"/>
                  <a:pt x="1950445" y="483110"/>
                </a:cubicBezTo>
                <a:cubicBezTo>
                  <a:pt x="1944817" y="473261"/>
                  <a:pt x="1935457" y="465852"/>
                  <a:pt x="1926382" y="459046"/>
                </a:cubicBezTo>
                <a:cubicBezTo>
                  <a:pt x="1903246" y="441694"/>
                  <a:pt x="1881629" y="420065"/>
                  <a:pt x="1854193" y="410920"/>
                </a:cubicBezTo>
                <a:cubicBezTo>
                  <a:pt x="1842161" y="406910"/>
                  <a:pt x="1830402" y="401965"/>
                  <a:pt x="1818098" y="398889"/>
                </a:cubicBezTo>
                <a:cubicBezTo>
                  <a:pt x="1757744" y="383801"/>
                  <a:pt x="1700778" y="379336"/>
                  <a:pt x="1637624" y="374825"/>
                </a:cubicBezTo>
                <a:cubicBezTo>
                  <a:pt x="1565507" y="369674"/>
                  <a:pt x="1493282" y="366077"/>
                  <a:pt x="1421056" y="362794"/>
                </a:cubicBezTo>
                <a:lnTo>
                  <a:pt x="1108235" y="350762"/>
                </a:lnTo>
                <a:cubicBezTo>
                  <a:pt x="1039273" y="247318"/>
                  <a:pt x="1121953" y="378199"/>
                  <a:pt x="1072140" y="278573"/>
                </a:cubicBezTo>
                <a:cubicBezTo>
                  <a:pt x="1065673" y="265639"/>
                  <a:pt x="1054544" y="255412"/>
                  <a:pt x="1048077" y="242478"/>
                </a:cubicBezTo>
                <a:cubicBezTo>
                  <a:pt x="1042405" y="231134"/>
                  <a:pt x="1045013" y="215351"/>
                  <a:pt x="1036045" y="206383"/>
                </a:cubicBezTo>
                <a:cubicBezTo>
                  <a:pt x="1023363" y="193701"/>
                  <a:pt x="1002514" y="192745"/>
                  <a:pt x="987919" y="182320"/>
                </a:cubicBezTo>
                <a:cubicBezTo>
                  <a:pt x="893291" y="114728"/>
                  <a:pt x="1014304" y="180246"/>
                  <a:pt x="915729" y="98099"/>
                </a:cubicBezTo>
                <a:cubicBezTo>
                  <a:pt x="905986" y="89980"/>
                  <a:pt x="890978" y="91739"/>
                  <a:pt x="879635" y="86067"/>
                </a:cubicBezTo>
                <a:cubicBezTo>
                  <a:pt x="866701" y="79600"/>
                  <a:pt x="856966" y="67374"/>
                  <a:pt x="843540" y="62004"/>
                </a:cubicBezTo>
                <a:cubicBezTo>
                  <a:pt x="816431" y="51161"/>
                  <a:pt x="787487" y="45623"/>
                  <a:pt x="759319" y="37941"/>
                </a:cubicBezTo>
                <a:cubicBezTo>
                  <a:pt x="743366" y="33590"/>
                  <a:pt x="727628" y="27736"/>
                  <a:pt x="711193" y="25910"/>
                </a:cubicBezTo>
                <a:cubicBezTo>
                  <a:pt x="655247" y="19694"/>
                  <a:pt x="598898" y="17889"/>
                  <a:pt x="542751" y="13878"/>
                </a:cubicBezTo>
                <a:cubicBezTo>
                  <a:pt x="503463" y="782"/>
                  <a:pt x="492959" y="-9353"/>
                  <a:pt x="446498" y="13878"/>
                </a:cubicBezTo>
                <a:cubicBezTo>
                  <a:pt x="431279" y="21488"/>
                  <a:pt x="422435" y="37941"/>
                  <a:pt x="410403" y="49973"/>
                </a:cubicBezTo>
                <a:cubicBezTo>
                  <a:pt x="406393" y="62004"/>
                  <a:pt x="404897" y="75192"/>
                  <a:pt x="398372" y="86067"/>
                </a:cubicBezTo>
                <a:cubicBezTo>
                  <a:pt x="387487" y="104209"/>
                  <a:pt x="335023" y="138858"/>
                  <a:pt x="326182" y="146225"/>
                </a:cubicBezTo>
                <a:cubicBezTo>
                  <a:pt x="317468" y="153487"/>
                  <a:pt x="311194" y="163483"/>
                  <a:pt x="302119" y="170289"/>
                </a:cubicBezTo>
                <a:cubicBezTo>
                  <a:pt x="278983" y="187641"/>
                  <a:pt x="250379" y="197965"/>
                  <a:pt x="229929" y="218415"/>
                </a:cubicBezTo>
                <a:cubicBezTo>
                  <a:pt x="183610" y="264735"/>
                  <a:pt x="207992" y="245072"/>
                  <a:pt x="157740" y="278573"/>
                </a:cubicBezTo>
                <a:lnTo>
                  <a:pt x="109614" y="350762"/>
                </a:lnTo>
                <a:cubicBezTo>
                  <a:pt x="101593" y="362794"/>
                  <a:pt x="95776" y="376632"/>
                  <a:pt x="85551" y="386857"/>
                </a:cubicBezTo>
                <a:lnTo>
                  <a:pt x="61487" y="410920"/>
                </a:lnTo>
                <a:cubicBezTo>
                  <a:pt x="53466" y="434983"/>
                  <a:pt x="42398" y="458238"/>
                  <a:pt x="37424" y="483110"/>
                </a:cubicBezTo>
                <a:cubicBezTo>
                  <a:pt x="23634" y="552061"/>
                  <a:pt x="-6692" y="555299"/>
                  <a:pt x="1329" y="5793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6478" y="3420000"/>
            <a:ext cx="51363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Сотрудничество 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С учителем </a:t>
            </a:r>
          </a:p>
          <a:p>
            <a:pPr algn="ctr"/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физкультуры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35" y="3825663"/>
            <a:ext cx="6096065" cy="304803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672890" y="3627356"/>
            <a:ext cx="29867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Распорядок дня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2" t="12966" r="22510" b="13356"/>
          <a:stretch/>
        </p:blipFill>
        <p:spPr>
          <a:xfrm>
            <a:off x="8637970" y="4897052"/>
            <a:ext cx="1007475" cy="996026"/>
          </a:xfrm>
          <a:prstGeom prst="ellipse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722" y="419162"/>
            <a:ext cx="5688505" cy="284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94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 rot="20214078">
            <a:off x="2329427" y="3244357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20214078">
            <a:off x="2415648" y="3364320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 rot="20214078">
            <a:off x="2412248" y="3332571"/>
            <a:ext cx="2456598" cy="21884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 rot="19240908">
            <a:off x="4687004" y="4894163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75322" y="487274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23712" y="603580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28368" y="601835"/>
            <a:ext cx="2456598" cy="21884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олилиния 9"/>
          <p:cNvSpPr/>
          <p:nvPr/>
        </p:nvSpPr>
        <p:spPr>
          <a:xfrm rot="20626830">
            <a:off x="3014211" y="42422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rgbClr val="92D05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615358">
            <a:off x="4542575" y="739600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615358">
            <a:off x="4718852" y="85323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615358">
            <a:off x="4726547" y="848211"/>
            <a:ext cx="2456598" cy="218849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 rot="20626830">
            <a:off x="5939258" y="32819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456920" y="681036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621352" y="79734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629436" y="784842"/>
            <a:ext cx="2456598" cy="21884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rot="20626830">
            <a:off x="8861844" y="42422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6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836754">
            <a:off x="6159000" y="3265478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836754">
            <a:off x="6335253" y="338788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 rot="836754">
            <a:off x="6343061" y="3366737"/>
            <a:ext cx="2456598" cy="21884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21121567">
            <a:off x="7317747" y="2565518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rgbClr val="FF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74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 animBg="1"/>
      <p:bldP spid="15" grpId="0" animBg="1"/>
      <p:bldP spid="19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789" y="115336"/>
            <a:ext cx="11925836" cy="65939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 rot="2553193">
            <a:off x="-958391" y="4757697"/>
            <a:ext cx="5372843" cy="1122947"/>
          </a:xfrm>
          <a:custGeom>
            <a:avLst/>
            <a:gdLst>
              <a:gd name="connsiteX0" fmla="*/ 0 w 5372843"/>
              <a:gd name="connsiteY0" fmla="*/ 0 h 1122947"/>
              <a:gd name="connsiteX1" fmla="*/ 5372843 w 5372843"/>
              <a:gd name="connsiteY1" fmla="*/ 0 h 1122947"/>
              <a:gd name="connsiteX2" fmla="*/ 4149644 w 5372843"/>
              <a:gd name="connsiteY2" fmla="*/ 1122947 h 1122947"/>
              <a:gd name="connsiteX3" fmla="*/ 1030912 w 5372843"/>
              <a:gd name="connsiteY3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843" h="1122947">
                <a:moveTo>
                  <a:pt x="0" y="0"/>
                </a:moveTo>
                <a:lnTo>
                  <a:pt x="5372843" y="0"/>
                </a:lnTo>
                <a:lnTo>
                  <a:pt x="4149644" y="1122947"/>
                </a:lnTo>
                <a:lnTo>
                  <a:pt x="1030912" y="11229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11626" y="2521493"/>
            <a:ext cx="37660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err="1">
                <a:solidFill>
                  <a:srgbClr val="002060"/>
                </a:solidFill>
                <a:latin typeface="Bebas Neue Regular" panose="00000500000000000000" pitchFamily="2" charset="-52"/>
              </a:rPr>
              <a:t>НРАВСТВЕННОе</a:t>
            </a:r>
            <a:r>
              <a:rPr lang="ru-RU" sz="5400" b="1" dirty="0">
                <a:solidFill>
                  <a:srgbClr val="002060"/>
                </a:solidFill>
                <a:latin typeface="Bebas Neue Regular" panose="00000500000000000000" pitchFamily="2" charset="-52"/>
              </a:rPr>
              <a:t> здоровье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5960334" y="1322371"/>
            <a:ext cx="6095999" cy="3979572"/>
          </a:xfrm>
          <a:custGeom>
            <a:avLst/>
            <a:gdLst>
              <a:gd name="connsiteX0" fmla="*/ 0 w 6095999"/>
              <a:gd name="connsiteY0" fmla="*/ 0 h 3979572"/>
              <a:gd name="connsiteX1" fmla="*/ 6095999 w 6095999"/>
              <a:gd name="connsiteY1" fmla="*/ 0 h 3979572"/>
              <a:gd name="connsiteX2" fmla="*/ 6095999 w 6095999"/>
              <a:gd name="connsiteY2" fmla="*/ 3979572 h 3979572"/>
              <a:gd name="connsiteX3" fmla="*/ 5866177 w 6095999"/>
              <a:gd name="connsiteY3" fmla="*/ 3979572 h 3979572"/>
              <a:gd name="connsiteX4" fmla="*/ 5870107 w 6095999"/>
              <a:gd name="connsiteY4" fmla="*/ 3973452 h 3979572"/>
              <a:gd name="connsiteX5" fmla="*/ 5932380 w 6095999"/>
              <a:gd name="connsiteY5" fmla="*/ 3712698 h 3979572"/>
              <a:gd name="connsiteX6" fmla="*/ 5139955 w 6095999"/>
              <a:gd name="connsiteY6" fmla="*/ 3042803 h 3979572"/>
              <a:gd name="connsiteX7" fmla="*/ 4347530 w 6095999"/>
              <a:gd name="connsiteY7" fmla="*/ 3712698 h 3979572"/>
              <a:gd name="connsiteX8" fmla="*/ 4409803 w 6095999"/>
              <a:gd name="connsiteY8" fmla="*/ 3973452 h 3979572"/>
              <a:gd name="connsiteX9" fmla="*/ 4413733 w 6095999"/>
              <a:gd name="connsiteY9" fmla="*/ 3979572 h 3979572"/>
              <a:gd name="connsiteX10" fmla="*/ 0 w 6095999"/>
              <a:gd name="connsiteY10" fmla="*/ 3979572 h 397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5999" h="3979572">
                <a:moveTo>
                  <a:pt x="0" y="0"/>
                </a:moveTo>
                <a:lnTo>
                  <a:pt x="6095999" y="0"/>
                </a:lnTo>
                <a:lnTo>
                  <a:pt x="6095999" y="3979572"/>
                </a:lnTo>
                <a:lnTo>
                  <a:pt x="5866177" y="3979572"/>
                </a:lnTo>
                <a:lnTo>
                  <a:pt x="5870107" y="3973452"/>
                </a:lnTo>
                <a:cubicBezTo>
                  <a:pt x="5910206" y="3893307"/>
                  <a:pt x="5932380" y="3805192"/>
                  <a:pt x="5932380" y="3712698"/>
                </a:cubicBezTo>
                <a:cubicBezTo>
                  <a:pt x="5932380" y="3342725"/>
                  <a:pt x="5577599" y="3042803"/>
                  <a:pt x="5139955" y="3042803"/>
                </a:cubicBezTo>
                <a:cubicBezTo>
                  <a:pt x="4702311" y="3042803"/>
                  <a:pt x="4347530" y="3342725"/>
                  <a:pt x="4347530" y="3712698"/>
                </a:cubicBezTo>
                <a:cubicBezTo>
                  <a:pt x="4347530" y="3805192"/>
                  <a:pt x="4369704" y="3893307"/>
                  <a:pt x="4409803" y="3973452"/>
                </a:cubicBezTo>
                <a:lnTo>
                  <a:pt x="4413733" y="3979572"/>
                </a:lnTo>
                <a:lnTo>
                  <a:pt x="0" y="397957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16580" y="1603997"/>
            <a:ext cx="609599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dirty="0" smtClean="0">
                <a:latin typeface="Bebas Neue Regular" panose="00000500000000000000" pitchFamily="2" charset="-52"/>
              </a:rPr>
              <a:t>это </a:t>
            </a:r>
            <a:r>
              <a:rPr lang="ru-RU" sz="3600" dirty="0">
                <a:latin typeface="Bebas Neue Regular" panose="00000500000000000000" pitchFamily="2" charset="-52"/>
              </a:rPr>
              <a:t>способ жизни человека и его развития, проявление внутренней свободы. </a:t>
            </a:r>
            <a:r>
              <a:rPr lang="ru-RU" sz="3600" dirty="0" smtClean="0">
                <a:latin typeface="Bebas Neue Regular" panose="00000500000000000000" pitchFamily="2" charset="-52"/>
              </a:rPr>
              <a:t>принцип </a:t>
            </a:r>
            <a:r>
              <a:rPr lang="ru-RU" sz="3600" dirty="0">
                <a:latin typeface="Bebas Neue Regular" panose="00000500000000000000" pitchFamily="2" charset="-52"/>
              </a:rPr>
              <a:t>нравственного здоровья состоит </a:t>
            </a:r>
            <a:r>
              <a:rPr lang="ru-RU" sz="3600" dirty="0" smtClean="0">
                <a:latin typeface="Bebas Neue Regular" panose="00000500000000000000" pitchFamily="2" charset="-52"/>
              </a:rPr>
              <a:t>в </a:t>
            </a:r>
            <a:r>
              <a:rPr lang="ru-RU" sz="3600" dirty="0">
                <a:latin typeface="Bebas Neue Regular" panose="00000500000000000000" pitchFamily="2" charset="-52"/>
              </a:rPr>
              <a:t>умении </a:t>
            </a:r>
            <a:r>
              <a:rPr lang="ru-RU" sz="3600" dirty="0" smtClean="0">
                <a:latin typeface="Bebas Neue Regular" panose="00000500000000000000" pitchFamily="2" charset="-52"/>
              </a:rPr>
              <a:t>РЕАЛИЗОВАТЬ свою </a:t>
            </a:r>
          </a:p>
          <a:p>
            <a:r>
              <a:rPr lang="ru-RU" sz="3600" dirty="0" smtClean="0">
                <a:latin typeface="Bebas Neue Regular" panose="00000500000000000000" pitchFamily="2" charset="-52"/>
              </a:rPr>
              <a:t>миссию </a:t>
            </a:r>
            <a:r>
              <a:rPr lang="ru-RU" sz="3600" dirty="0">
                <a:latin typeface="Bebas Neue Regular" panose="00000500000000000000" pitchFamily="2" charset="-52"/>
              </a:rPr>
              <a:t>человека.</a:t>
            </a:r>
            <a:endParaRPr lang="ru-RU" sz="6600" dirty="0">
              <a:latin typeface="Bebas Neue Regular" panose="00000500000000000000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90315" y="379926"/>
            <a:ext cx="130936" cy="58644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446986" y="419201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85842" y="448668"/>
            <a:ext cx="0" cy="1986326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446986" y="6207946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5842" y="4373986"/>
            <a:ext cx="0" cy="1823328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97236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0001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246793" y="377309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222061" y="395091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530" y="4252406"/>
            <a:ext cx="1875202" cy="187520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353089" y="5299173"/>
            <a:ext cx="550373" cy="166851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277855" y="5219731"/>
            <a:ext cx="70884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хорошо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50402" y="5299173"/>
            <a:ext cx="571933" cy="166851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1336196" y="5215127"/>
            <a:ext cx="60946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плохо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9728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300069" y="0"/>
            <a:ext cx="37048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ПОЛОВОЕ ВОСПИТАНИЕ</a:t>
            </a:r>
            <a:endParaRPr lang="ru-RU" sz="4000" b="0" cap="none" spc="0" dirty="0">
              <a:ln w="0">
                <a:noFill/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53715" y="3627356"/>
            <a:ext cx="38250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ИСТОРИЯ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. патриотизм</a:t>
            </a:r>
            <a:endParaRPr lang="ru-RU" sz="40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284" y="647679"/>
            <a:ext cx="2538709" cy="211347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993" y="1355454"/>
            <a:ext cx="3300213" cy="19732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4" b="8646"/>
          <a:stretch/>
        </p:blipFill>
        <p:spPr>
          <a:xfrm>
            <a:off x="1009934" y="372098"/>
            <a:ext cx="4203511" cy="30190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0120" y="419162"/>
            <a:ext cx="4921497" cy="9592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000" cap="none" spc="3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СЕМЬЯ-гармония</a:t>
            </a:r>
            <a:endParaRPr lang="ru-RU" sz="4000" cap="none" spc="3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58" y="3810000"/>
            <a:ext cx="4711434" cy="304800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79912" y="3420000"/>
            <a:ext cx="48894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ЭКОЛОГИЧЕСКОЕ ВОСПИТАНИЕ</a:t>
            </a:r>
            <a:endParaRPr lang="ru-RU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15" y="4036483"/>
            <a:ext cx="4736586" cy="2840011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6095935" y="0"/>
            <a:ext cx="0" cy="6876494"/>
          </a:xfrm>
          <a:prstGeom prst="line">
            <a:avLst/>
          </a:prstGeom>
          <a:ln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0" y="3455736"/>
            <a:ext cx="122159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5729206" y="3085614"/>
            <a:ext cx="740243" cy="740243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80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 rot="20214078">
            <a:off x="2329427" y="3244357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20214078">
            <a:off x="2415648" y="3364320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 rot="20214078">
            <a:off x="2412248" y="3332571"/>
            <a:ext cx="2456598" cy="21884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 rot="19240908">
            <a:off x="4687004" y="4894163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75322" y="487274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23712" y="603580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28368" y="601835"/>
            <a:ext cx="2456598" cy="21884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олилиния 9"/>
          <p:cNvSpPr/>
          <p:nvPr/>
        </p:nvSpPr>
        <p:spPr>
          <a:xfrm rot="20626830">
            <a:off x="3014211" y="42422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rgbClr val="92D05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615358">
            <a:off x="4542575" y="739600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615358">
            <a:off x="4718852" y="85323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615358">
            <a:off x="4726547" y="848211"/>
            <a:ext cx="2456598" cy="218849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 rot="20626830">
            <a:off x="5939258" y="32819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456920" y="681036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621352" y="79734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629436" y="784842"/>
            <a:ext cx="2456598" cy="21884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rot="20626830">
            <a:off x="8861844" y="42422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6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836754">
            <a:off x="6159000" y="3265478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836754">
            <a:off x="6335253" y="338788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 rot="836754">
            <a:off x="6343061" y="3366737"/>
            <a:ext cx="2456598" cy="21884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21121567">
            <a:off x="7317747" y="2565518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rgbClr val="FF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72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 animBg="1"/>
      <p:bldP spid="15" grpId="0" animBg="1"/>
      <p:bldP spid="19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789" y="128337"/>
            <a:ext cx="11925836" cy="65939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 rot="2553193">
            <a:off x="-958391" y="4757697"/>
            <a:ext cx="5372843" cy="1122947"/>
          </a:xfrm>
          <a:custGeom>
            <a:avLst/>
            <a:gdLst>
              <a:gd name="connsiteX0" fmla="*/ 0 w 5372843"/>
              <a:gd name="connsiteY0" fmla="*/ 0 h 1122947"/>
              <a:gd name="connsiteX1" fmla="*/ 5372843 w 5372843"/>
              <a:gd name="connsiteY1" fmla="*/ 0 h 1122947"/>
              <a:gd name="connsiteX2" fmla="*/ 4149644 w 5372843"/>
              <a:gd name="connsiteY2" fmla="*/ 1122947 h 1122947"/>
              <a:gd name="connsiteX3" fmla="*/ 1030912 w 5372843"/>
              <a:gd name="connsiteY3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843" h="1122947">
                <a:moveTo>
                  <a:pt x="0" y="0"/>
                </a:moveTo>
                <a:lnTo>
                  <a:pt x="5372843" y="0"/>
                </a:lnTo>
                <a:lnTo>
                  <a:pt x="4149644" y="1122947"/>
                </a:lnTo>
                <a:lnTo>
                  <a:pt x="1030912" y="11229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25918" y="2408396"/>
            <a:ext cx="54220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Bebas Neue Regular" panose="00000500000000000000" pitchFamily="2" charset="-52"/>
              </a:rPr>
              <a:t>Достигнутые</a:t>
            </a:r>
          </a:p>
          <a:p>
            <a:r>
              <a:rPr lang="ru-RU" sz="5400" b="1" dirty="0" smtClean="0">
                <a:solidFill>
                  <a:srgbClr val="002060"/>
                </a:solidFill>
                <a:latin typeface="Bebas Neue Regular" panose="00000500000000000000" pitchFamily="2" charset="-52"/>
              </a:rPr>
              <a:t>результаты</a:t>
            </a:r>
            <a:endParaRPr lang="ru-RU" sz="5400" b="1" dirty="0">
              <a:solidFill>
                <a:srgbClr val="002060"/>
              </a:solidFill>
              <a:latin typeface="Bebas Neue Regular" panose="00000500000000000000" pitchFamily="2" charset="-52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972366" y="1322371"/>
            <a:ext cx="6095999" cy="3979572"/>
          </a:xfrm>
          <a:custGeom>
            <a:avLst/>
            <a:gdLst>
              <a:gd name="connsiteX0" fmla="*/ 0 w 6095999"/>
              <a:gd name="connsiteY0" fmla="*/ 0 h 3979572"/>
              <a:gd name="connsiteX1" fmla="*/ 6095999 w 6095999"/>
              <a:gd name="connsiteY1" fmla="*/ 0 h 3979572"/>
              <a:gd name="connsiteX2" fmla="*/ 6095999 w 6095999"/>
              <a:gd name="connsiteY2" fmla="*/ 3979572 h 3979572"/>
              <a:gd name="connsiteX3" fmla="*/ 5866177 w 6095999"/>
              <a:gd name="connsiteY3" fmla="*/ 3979572 h 3979572"/>
              <a:gd name="connsiteX4" fmla="*/ 5870107 w 6095999"/>
              <a:gd name="connsiteY4" fmla="*/ 3973452 h 3979572"/>
              <a:gd name="connsiteX5" fmla="*/ 5932380 w 6095999"/>
              <a:gd name="connsiteY5" fmla="*/ 3712698 h 3979572"/>
              <a:gd name="connsiteX6" fmla="*/ 5139955 w 6095999"/>
              <a:gd name="connsiteY6" fmla="*/ 3042803 h 3979572"/>
              <a:gd name="connsiteX7" fmla="*/ 4347530 w 6095999"/>
              <a:gd name="connsiteY7" fmla="*/ 3712698 h 3979572"/>
              <a:gd name="connsiteX8" fmla="*/ 4409803 w 6095999"/>
              <a:gd name="connsiteY8" fmla="*/ 3973452 h 3979572"/>
              <a:gd name="connsiteX9" fmla="*/ 4413733 w 6095999"/>
              <a:gd name="connsiteY9" fmla="*/ 3979572 h 3979572"/>
              <a:gd name="connsiteX10" fmla="*/ 0 w 6095999"/>
              <a:gd name="connsiteY10" fmla="*/ 3979572 h 397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5999" h="3979572">
                <a:moveTo>
                  <a:pt x="0" y="0"/>
                </a:moveTo>
                <a:lnTo>
                  <a:pt x="6095999" y="0"/>
                </a:lnTo>
                <a:lnTo>
                  <a:pt x="6095999" y="3979572"/>
                </a:lnTo>
                <a:lnTo>
                  <a:pt x="5866177" y="3979572"/>
                </a:lnTo>
                <a:lnTo>
                  <a:pt x="5870107" y="3973452"/>
                </a:lnTo>
                <a:cubicBezTo>
                  <a:pt x="5910206" y="3893307"/>
                  <a:pt x="5932380" y="3805192"/>
                  <a:pt x="5932380" y="3712698"/>
                </a:cubicBezTo>
                <a:cubicBezTo>
                  <a:pt x="5932380" y="3342725"/>
                  <a:pt x="5577599" y="3042803"/>
                  <a:pt x="5139955" y="3042803"/>
                </a:cubicBezTo>
                <a:cubicBezTo>
                  <a:pt x="4702311" y="3042803"/>
                  <a:pt x="4347530" y="3342725"/>
                  <a:pt x="4347530" y="3712698"/>
                </a:cubicBezTo>
                <a:cubicBezTo>
                  <a:pt x="4347530" y="3805192"/>
                  <a:pt x="4369704" y="3893307"/>
                  <a:pt x="4409803" y="3973452"/>
                </a:cubicBezTo>
                <a:lnTo>
                  <a:pt x="4413733" y="3979572"/>
                </a:lnTo>
                <a:lnTo>
                  <a:pt x="0" y="397957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47924" y="1542442"/>
            <a:ext cx="5926399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dirty="0">
                <a:latin typeface="Bebas Neue Regular" panose="00000500000000000000" pitchFamily="2" charset="-52"/>
              </a:rPr>
              <a:t>Берись за </a:t>
            </a:r>
            <a:r>
              <a:rPr lang="ru-RU" sz="3200" dirty="0" smtClean="0">
                <a:latin typeface="Bebas Neue Regular" panose="00000500000000000000" pitchFamily="2" charset="-52"/>
              </a:rPr>
              <a:t>дело </a:t>
            </a:r>
            <a:r>
              <a:rPr lang="ru-RU" sz="3200" dirty="0">
                <a:latin typeface="Bebas Neue Regular" panose="00000500000000000000" pitchFamily="2" charset="-52"/>
              </a:rPr>
              <a:t>как </a:t>
            </a:r>
            <a:r>
              <a:rPr lang="ru-RU" sz="3200" dirty="0" smtClean="0">
                <a:latin typeface="Bebas Neue Regular" panose="00000500000000000000" pitchFamily="2" charset="-52"/>
              </a:rPr>
              <a:t>следует - </a:t>
            </a:r>
            <a:r>
              <a:rPr lang="ru-RU" sz="3200" dirty="0">
                <a:latin typeface="Bebas Neue Regular" panose="00000500000000000000" pitchFamily="2" charset="-52"/>
              </a:rPr>
              <a:t>и ты получишь хорошие результаты, потому что капля по капле камень долбит, и небольшими ударами можно свалить и дуб, и мышь с терпением и упорством </a:t>
            </a:r>
            <a:endParaRPr lang="ru-RU" sz="3200" dirty="0" smtClean="0">
              <a:latin typeface="Bebas Neue Regular" panose="00000500000000000000" pitchFamily="2" charset="-52"/>
            </a:endParaRPr>
          </a:p>
          <a:p>
            <a:pPr algn="just"/>
            <a:r>
              <a:rPr lang="ru-RU" sz="3200" dirty="0" smtClean="0">
                <a:latin typeface="Bebas Neue Regular" panose="00000500000000000000" pitchFamily="2" charset="-52"/>
              </a:rPr>
              <a:t>перегрызает корабельный </a:t>
            </a:r>
          </a:p>
          <a:p>
            <a:r>
              <a:rPr lang="ru-RU" sz="3200" dirty="0" smtClean="0">
                <a:latin typeface="Bebas Neue Regular" panose="00000500000000000000" pitchFamily="2" charset="-52"/>
              </a:rPr>
              <a:t>канат.</a:t>
            </a:r>
            <a:endParaRPr lang="ru-RU" sz="9600" dirty="0">
              <a:latin typeface="Bebas Neue Regular" panose="00000500000000000000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90315" y="379926"/>
            <a:ext cx="130936" cy="58644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446986" y="419201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85842" y="448668"/>
            <a:ext cx="0" cy="1822498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446986" y="6207946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5842" y="4443178"/>
            <a:ext cx="0" cy="1754136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97236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0001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246793" y="377309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222061" y="395091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585925" y="6329270"/>
            <a:ext cx="25266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fontAlgn="t"/>
            <a:r>
              <a:rPr lang="ru-RU" sz="2400" dirty="0">
                <a:latin typeface="Bebas Neue Regular" panose="00000500000000000000" pitchFamily="2" charset="-52"/>
              </a:rPr>
              <a:t>Бенджамин </a:t>
            </a:r>
            <a:r>
              <a:rPr lang="ru-RU" sz="2400" dirty="0" smtClean="0">
                <a:latin typeface="Bebas Neue Regular" panose="00000500000000000000" pitchFamily="2" charset="-52"/>
              </a:rPr>
              <a:t>Франклин</a:t>
            </a:r>
            <a:endParaRPr lang="ru-RU" sz="2400" dirty="0">
              <a:latin typeface="Bebas Neue Regular" panose="00000500000000000000" pitchFamily="2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020" y="4443178"/>
            <a:ext cx="1602430" cy="189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2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0585" y="3503012"/>
            <a:ext cx="3185370" cy="1571449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5981" y="3454289"/>
            <a:ext cx="6096065" cy="3403711"/>
          </a:xfrm>
          <a:prstGeom prst="rect">
            <a:avLst/>
          </a:prstGeom>
          <a:solidFill>
            <a:schemeClr val="accent4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95935" y="0"/>
            <a:ext cx="6096065" cy="3455735"/>
          </a:xfrm>
          <a:prstGeom prst="rect">
            <a:avLst/>
          </a:prstGeom>
          <a:solidFill>
            <a:srgbClr val="00B05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2372225" y="673950"/>
            <a:ext cx="1331494" cy="984513"/>
          </a:xfrm>
          <a:prstGeom prst="upArrow">
            <a:avLst/>
          </a:prstGeom>
          <a:solidFill>
            <a:srgbClr val="53AA0E">
              <a:alpha val="42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064679"/>
              </p:ext>
            </p:extLst>
          </p:nvPr>
        </p:nvGraphicFramePr>
        <p:xfrm>
          <a:off x="64168" y="1727625"/>
          <a:ext cx="5947610" cy="1645920"/>
        </p:xfrm>
        <a:graphic>
          <a:graphicData uri="http://schemas.openxmlformats.org/drawingml/2006/table">
            <a:tbl>
              <a:tblPr/>
              <a:tblGrid>
                <a:gridCol w="1486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8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Учебный год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7-9 классы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10-11 классы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Итого по школе: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2016-2017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68,8%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85,7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77,25%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2017-2018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74,8%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85%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79,9%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2018-2019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82,2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95,8%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Bebas Neue Regular" panose="00000500000000000000" pitchFamily="2" charset="-52"/>
                          <a:ea typeface="Times New Roman"/>
                          <a:cs typeface="Times New Roman"/>
                        </a:rPr>
                        <a:t>89%</a:t>
                      </a:r>
                      <a:endParaRPr lang="ru-RU" sz="1800" dirty="0">
                        <a:latin typeface="Bebas Neue Regular" panose="00000500000000000000" pitchFamily="2" charset="-52"/>
                        <a:ea typeface="Times New Roman"/>
                        <a:cs typeface="Times New Roman"/>
                      </a:endParaRPr>
                    </a:p>
                  </a:txBody>
                  <a:tcPr marL="36310" marR="363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9861" y="129686"/>
            <a:ext cx="54825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Качество знаний по информатике</a:t>
            </a:r>
            <a:endParaRPr lang="ru-RU" sz="3600" b="0" cap="none" spc="0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Regular" panose="00000500000000000000" pitchFamily="2" charset="-52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6998369"/>
              </p:ext>
            </p:extLst>
          </p:nvPr>
        </p:nvGraphicFramePr>
        <p:xfrm>
          <a:off x="6410591" y="452854"/>
          <a:ext cx="5367925" cy="3002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304650" y="129687"/>
            <a:ext cx="55755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Снижение уровня заболеваемости</a:t>
            </a:r>
            <a:endParaRPr lang="ru-RU" sz="3600" b="0" cap="none" spc="0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Regular" panose="00000500000000000000" pitchFamily="2" charset="-52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383236" y="989239"/>
            <a:ext cx="1209675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562975" y="973931"/>
            <a:ext cx="0" cy="3667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582025" y="1314453"/>
            <a:ext cx="1455339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011490" y="1303752"/>
            <a:ext cx="0" cy="3667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003244" y="1644274"/>
            <a:ext cx="1351693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327641" y="1630626"/>
            <a:ext cx="0" cy="696317"/>
          </a:xfrm>
          <a:prstGeom prst="line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346363" y="3518383"/>
            <a:ext cx="51716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Показатели  уровня мотивации </a:t>
            </a:r>
            <a:endParaRPr lang="ru-RU" sz="3600" b="0" cap="none" spc="0" dirty="0">
              <a:ln w="0"/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Regular" panose="00000500000000000000" pitchFamily="2" charset="-52"/>
            </a:endParaRPr>
          </a:p>
        </p:txBody>
      </p:sp>
      <p:graphicFrame>
        <p:nvGraphicFramePr>
          <p:cNvPr id="26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1985211"/>
              </p:ext>
            </p:extLst>
          </p:nvPr>
        </p:nvGraphicFramePr>
        <p:xfrm>
          <a:off x="51885" y="4033226"/>
          <a:ext cx="59721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10447336" y="4767664"/>
            <a:ext cx="166904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atin typeface="Bebas Neue Regular" panose="00000500000000000000" pitchFamily="2" charset="-52"/>
              </a:rPr>
              <a:t>стеснительность</a:t>
            </a:r>
            <a:endParaRPr lang="ru-RU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604406" y="4256374"/>
            <a:ext cx="129554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latin typeface="Bebas Neue Regular" panose="00000500000000000000" pitchFamily="2" charset="-52"/>
              </a:rPr>
              <a:t>боязливость</a:t>
            </a:r>
            <a:endParaRPr lang="ru-RU" sz="6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551574" y="4506423"/>
            <a:ext cx="14686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Bebas Neue Regular" panose="00000500000000000000" pitchFamily="2" charset="-52"/>
              </a:rPr>
              <a:t>неуверенность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0447029" y="5043114"/>
            <a:ext cx="17155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Bebas Neue Regular" panose="00000500000000000000" pitchFamily="2" charset="-52"/>
              </a:rPr>
              <a:t>нерешительность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552125" y="4568821"/>
            <a:ext cx="12682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Bebas Neue Regular" panose="00000500000000000000" pitchFamily="2" charset="-52"/>
              </a:rPr>
              <a:t>дисциплина</a:t>
            </a:r>
            <a:endParaRPr lang="ru-RU" sz="2000" dirty="0">
              <a:latin typeface="Bebas Neue Regular" panose="00000500000000000000" pitchFamily="2" charset="-52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186457" y="5379543"/>
            <a:ext cx="20505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Bebas Neue Regular" panose="00000500000000000000" pitchFamily="2" charset="-52"/>
              </a:rPr>
              <a:t>интерес </a:t>
            </a:r>
            <a:r>
              <a:rPr lang="ru-RU" sz="2000" dirty="0" smtClean="0">
                <a:latin typeface="Bebas Neue Regular" panose="00000500000000000000" pitchFamily="2" charset="-52"/>
              </a:rPr>
              <a:t>к здоровому </a:t>
            </a:r>
          </a:p>
          <a:p>
            <a:pPr algn="ctr"/>
            <a:r>
              <a:rPr lang="ru-RU" sz="2000" dirty="0" smtClean="0">
                <a:latin typeface="Bebas Neue Regular" panose="00000500000000000000" pitchFamily="2" charset="-52"/>
              </a:rPr>
              <a:t>образу </a:t>
            </a:r>
            <a:r>
              <a:rPr lang="ru-RU" sz="2000" dirty="0">
                <a:latin typeface="Bebas Neue Regular" panose="00000500000000000000" pitchFamily="2" charset="-52"/>
              </a:rPr>
              <a:t>жизни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317040" y="5112600"/>
            <a:ext cx="1794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Bebas Neue Regular" panose="00000500000000000000" pitchFamily="2" charset="-52"/>
              </a:rPr>
              <a:t>организованность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592131" y="4057791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Bebas Neue Regular" panose="00000500000000000000" pitchFamily="2" charset="-52"/>
              </a:rPr>
              <a:t>активность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473928" y="4834564"/>
            <a:ext cx="14269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Bebas Neue Regular" panose="00000500000000000000" pitchFamily="2" charset="-52"/>
              </a:rPr>
              <a:t>самочувствие</a:t>
            </a:r>
            <a:endParaRPr lang="ru-RU" sz="2000" dirty="0">
              <a:latin typeface="Bebas Neue Regular" panose="00000500000000000000" pitchFamily="2" charset="-52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600598" y="4314272"/>
            <a:ext cx="1178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Bebas Neue Regular" panose="00000500000000000000" pitchFamily="2" charset="-52"/>
              </a:rPr>
              <a:t>настроение</a:t>
            </a:r>
            <a:endParaRPr lang="ru-RU" sz="2000" dirty="0">
              <a:latin typeface="Bebas Neue Regular" panose="00000500000000000000" pitchFamily="2" charset="-52"/>
            </a:endParaRPr>
          </a:p>
        </p:txBody>
      </p:sp>
      <p:sp>
        <p:nvSpPr>
          <p:cNvPr id="43" name="Блок-схема: знак завершения 42"/>
          <p:cNvSpPr/>
          <p:nvPr/>
        </p:nvSpPr>
        <p:spPr>
          <a:xfrm>
            <a:off x="8529771" y="6576839"/>
            <a:ext cx="1685382" cy="198413"/>
          </a:xfrm>
          <a:prstGeom prst="flowChartTerminator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Равнобедренный треугольник 43"/>
          <p:cNvSpPr/>
          <p:nvPr/>
        </p:nvSpPr>
        <p:spPr>
          <a:xfrm>
            <a:off x="9115559" y="5891817"/>
            <a:ext cx="513806" cy="594050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знак завершения 41"/>
          <p:cNvSpPr/>
          <p:nvPr/>
        </p:nvSpPr>
        <p:spPr>
          <a:xfrm rot="21018770">
            <a:off x="6941506" y="5760133"/>
            <a:ext cx="4971358" cy="181867"/>
          </a:xfrm>
          <a:prstGeom prst="flowChartTerminator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верх 44"/>
          <p:cNvSpPr/>
          <p:nvPr/>
        </p:nvSpPr>
        <p:spPr>
          <a:xfrm>
            <a:off x="270627" y="683826"/>
            <a:ext cx="1331494" cy="984513"/>
          </a:xfrm>
          <a:prstGeom prst="upArrow">
            <a:avLst/>
          </a:prstGeom>
          <a:solidFill>
            <a:srgbClr val="53AA0E">
              <a:alpha val="42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верх 45"/>
          <p:cNvSpPr/>
          <p:nvPr/>
        </p:nvSpPr>
        <p:spPr>
          <a:xfrm>
            <a:off x="4401807" y="686884"/>
            <a:ext cx="1331494" cy="984513"/>
          </a:xfrm>
          <a:prstGeom prst="upArrow">
            <a:avLst/>
          </a:prstGeom>
          <a:solidFill>
            <a:srgbClr val="53AA0E">
              <a:alpha val="42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9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Облако 46"/>
          <p:cNvSpPr/>
          <p:nvPr/>
        </p:nvSpPr>
        <p:spPr>
          <a:xfrm>
            <a:off x="1518276" y="132244"/>
            <a:ext cx="1722862" cy="92154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21" y="615871"/>
            <a:ext cx="4448472" cy="4448472"/>
          </a:xfrm>
          <a:prstGeom prst="rect">
            <a:avLst/>
          </a:prstGeom>
        </p:spPr>
      </p:pic>
      <p:sp>
        <p:nvSpPr>
          <p:cNvPr id="34" name="Полилиния 33"/>
          <p:cNvSpPr/>
          <p:nvPr/>
        </p:nvSpPr>
        <p:spPr>
          <a:xfrm>
            <a:off x="4816697" y="2676334"/>
            <a:ext cx="1239769" cy="785374"/>
          </a:xfrm>
          <a:custGeom>
            <a:avLst/>
            <a:gdLst>
              <a:gd name="connsiteX0" fmla="*/ 0 w 936839"/>
              <a:gd name="connsiteY0" fmla="*/ 678787 h 678787"/>
              <a:gd name="connsiteX1" fmla="*/ 465615 w 936839"/>
              <a:gd name="connsiteY1" fmla="*/ 129025 h 678787"/>
              <a:gd name="connsiteX2" fmla="*/ 555372 w 936839"/>
              <a:gd name="connsiteY2" fmla="*/ 426346 h 678787"/>
              <a:gd name="connsiteX3" fmla="*/ 936839 w 936839"/>
              <a:gd name="connsiteY3" fmla="*/ 0 h 67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6839" h="678787">
                <a:moveTo>
                  <a:pt x="0" y="678787"/>
                </a:moveTo>
                <a:lnTo>
                  <a:pt x="465615" y="129025"/>
                </a:lnTo>
                <a:lnTo>
                  <a:pt x="555372" y="426346"/>
                </a:lnTo>
                <a:lnTo>
                  <a:pt x="936839" y="0"/>
                </a:lnTo>
              </a:path>
            </a:pathLst>
          </a:custGeom>
          <a:ln w="76200" cap="flat" cmpd="sng" algn="ctr">
            <a:solidFill>
              <a:srgbClr val="FF4B4B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5024502" y="3489142"/>
            <a:ext cx="1239769" cy="785374"/>
          </a:xfrm>
          <a:custGeom>
            <a:avLst/>
            <a:gdLst>
              <a:gd name="connsiteX0" fmla="*/ 0 w 936839"/>
              <a:gd name="connsiteY0" fmla="*/ 678787 h 678787"/>
              <a:gd name="connsiteX1" fmla="*/ 465615 w 936839"/>
              <a:gd name="connsiteY1" fmla="*/ 129025 h 678787"/>
              <a:gd name="connsiteX2" fmla="*/ 555372 w 936839"/>
              <a:gd name="connsiteY2" fmla="*/ 426346 h 678787"/>
              <a:gd name="connsiteX3" fmla="*/ 936839 w 936839"/>
              <a:gd name="connsiteY3" fmla="*/ 0 h 67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6839" h="678787">
                <a:moveTo>
                  <a:pt x="0" y="678787"/>
                </a:moveTo>
                <a:lnTo>
                  <a:pt x="465615" y="129025"/>
                </a:lnTo>
                <a:lnTo>
                  <a:pt x="555372" y="426346"/>
                </a:lnTo>
                <a:lnTo>
                  <a:pt x="936839" y="0"/>
                </a:lnTo>
              </a:path>
            </a:pathLst>
          </a:custGeom>
          <a:ln w="76200" cap="flat" cmpd="sng" algn="ctr">
            <a:solidFill>
              <a:srgbClr val="FF4B4B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1B034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4689102" y="3330910"/>
            <a:ext cx="252000" cy="252000"/>
          </a:xfrm>
          <a:prstGeom prst="ellipse">
            <a:avLst/>
          </a:prstGeom>
          <a:solidFill>
            <a:srgbClr val="FF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898502" y="4121805"/>
            <a:ext cx="252000" cy="252000"/>
          </a:xfrm>
          <a:prstGeom prst="ellipse">
            <a:avLst/>
          </a:prstGeom>
          <a:solidFill>
            <a:srgbClr val="FF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80" y="3330910"/>
            <a:ext cx="3177665" cy="2528064"/>
          </a:xfrm>
          <a:prstGeom prst="rect">
            <a:avLst/>
          </a:prstGeom>
        </p:spPr>
      </p:pic>
      <p:sp>
        <p:nvSpPr>
          <p:cNvPr id="42" name="Овал 41"/>
          <p:cNvSpPr/>
          <p:nvPr/>
        </p:nvSpPr>
        <p:spPr>
          <a:xfrm>
            <a:off x="7186277" y="1074822"/>
            <a:ext cx="4059239" cy="39895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4"/>
          <a:srcRect l="10527" t="33632" r="47382" b="18939"/>
          <a:stretch/>
        </p:blipFill>
        <p:spPr>
          <a:xfrm>
            <a:off x="7555245" y="1469852"/>
            <a:ext cx="3321302" cy="3198337"/>
          </a:xfrm>
          <a:prstGeom prst="flowChartAlternateProcess">
            <a:avLst/>
          </a:prstGeom>
        </p:spPr>
      </p:pic>
      <p:sp>
        <p:nvSpPr>
          <p:cNvPr id="43" name="Полилиния 42"/>
          <p:cNvSpPr/>
          <p:nvPr/>
        </p:nvSpPr>
        <p:spPr>
          <a:xfrm>
            <a:off x="10603832" y="1909011"/>
            <a:ext cx="465221" cy="1732547"/>
          </a:xfrm>
          <a:custGeom>
            <a:avLst/>
            <a:gdLst>
              <a:gd name="connsiteX0" fmla="*/ 192505 w 465221"/>
              <a:gd name="connsiteY0" fmla="*/ 1700463 h 1732547"/>
              <a:gd name="connsiteX1" fmla="*/ 80210 w 465221"/>
              <a:gd name="connsiteY1" fmla="*/ 1572126 h 1732547"/>
              <a:gd name="connsiteX2" fmla="*/ 0 w 465221"/>
              <a:gd name="connsiteY2" fmla="*/ 1491915 h 1732547"/>
              <a:gd name="connsiteX3" fmla="*/ 16042 w 465221"/>
              <a:gd name="connsiteY3" fmla="*/ 1155031 h 1732547"/>
              <a:gd name="connsiteX4" fmla="*/ 32084 w 465221"/>
              <a:gd name="connsiteY4" fmla="*/ 1090863 h 1732547"/>
              <a:gd name="connsiteX5" fmla="*/ 64168 w 465221"/>
              <a:gd name="connsiteY5" fmla="*/ 1058778 h 1732547"/>
              <a:gd name="connsiteX6" fmla="*/ 112294 w 465221"/>
              <a:gd name="connsiteY6" fmla="*/ 962526 h 1732547"/>
              <a:gd name="connsiteX7" fmla="*/ 144379 w 465221"/>
              <a:gd name="connsiteY7" fmla="*/ 818147 h 1732547"/>
              <a:gd name="connsiteX8" fmla="*/ 176463 w 465221"/>
              <a:gd name="connsiteY8" fmla="*/ 721894 h 1732547"/>
              <a:gd name="connsiteX9" fmla="*/ 192505 w 465221"/>
              <a:gd name="connsiteY9" fmla="*/ 657726 h 1732547"/>
              <a:gd name="connsiteX10" fmla="*/ 208547 w 465221"/>
              <a:gd name="connsiteY10" fmla="*/ 497305 h 1732547"/>
              <a:gd name="connsiteX11" fmla="*/ 224589 w 465221"/>
              <a:gd name="connsiteY11" fmla="*/ 192505 h 1732547"/>
              <a:gd name="connsiteX12" fmla="*/ 304800 w 465221"/>
              <a:gd name="connsiteY12" fmla="*/ 0 h 1732547"/>
              <a:gd name="connsiteX13" fmla="*/ 336884 w 465221"/>
              <a:gd name="connsiteY13" fmla="*/ 288757 h 1732547"/>
              <a:gd name="connsiteX14" fmla="*/ 352926 w 465221"/>
              <a:gd name="connsiteY14" fmla="*/ 336884 h 1732547"/>
              <a:gd name="connsiteX15" fmla="*/ 368968 w 465221"/>
              <a:gd name="connsiteY15" fmla="*/ 481263 h 1732547"/>
              <a:gd name="connsiteX16" fmla="*/ 417094 w 465221"/>
              <a:gd name="connsiteY16" fmla="*/ 721894 h 1732547"/>
              <a:gd name="connsiteX17" fmla="*/ 465221 w 465221"/>
              <a:gd name="connsiteY17" fmla="*/ 753978 h 1732547"/>
              <a:gd name="connsiteX18" fmla="*/ 449179 w 465221"/>
              <a:gd name="connsiteY18" fmla="*/ 1459831 h 1732547"/>
              <a:gd name="connsiteX19" fmla="*/ 433136 w 465221"/>
              <a:gd name="connsiteY19" fmla="*/ 1507957 h 1732547"/>
              <a:gd name="connsiteX20" fmla="*/ 401052 w 465221"/>
              <a:gd name="connsiteY20" fmla="*/ 1540042 h 1732547"/>
              <a:gd name="connsiteX21" fmla="*/ 320842 w 465221"/>
              <a:gd name="connsiteY21" fmla="*/ 1620252 h 1732547"/>
              <a:gd name="connsiteX22" fmla="*/ 288757 w 465221"/>
              <a:gd name="connsiteY22" fmla="*/ 1652336 h 1732547"/>
              <a:gd name="connsiteX23" fmla="*/ 256673 w 465221"/>
              <a:gd name="connsiteY23" fmla="*/ 1700463 h 1732547"/>
              <a:gd name="connsiteX24" fmla="*/ 208547 w 465221"/>
              <a:gd name="connsiteY24" fmla="*/ 1716505 h 1732547"/>
              <a:gd name="connsiteX25" fmla="*/ 128336 w 465221"/>
              <a:gd name="connsiteY25" fmla="*/ 1732547 h 173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65221" h="1732547">
                <a:moveTo>
                  <a:pt x="192505" y="1700463"/>
                </a:moveTo>
                <a:cubicBezTo>
                  <a:pt x="155073" y="1657684"/>
                  <a:pt x="118766" y="1613895"/>
                  <a:pt x="80210" y="1572126"/>
                </a:cubicBezTo>
                <a:cubicBezTo>
                  <a:pt x="54563" y="1544342"/>
                  <a:pt x="0" y="1491915"/>
                  <a:pt x="0" y="1491915"/>
                </a:cubicBezTo>
                <a:cubicBezTo>
                  <a:pt x="5347" y="1379620"/>
                  <a:pt x="7077" y="1267095"/>
                  <a:pt x="16042" y="1155031"/>
                </a:cubicBezTo>
                <a:cubicBezTo>
                  <a:pt x="17800" y="1133054"/>
                  <a:pt x="22224" y="1110583"/>
                  <a:pt x="32084" y="1090863"/>
                </a:cubicBezTo>
                <a:cubicBezTo>
                  <a:pt x="38848" y="1077335"/>
                  <a:pt x="53473" y="1069473"/>
                  <a:pt x="64168" y="1058778"/>
                </a:cubicBezTo>
                <a:cubicBezTo>
                  <a:pt x="104490" y="937812"/>
                  <a:pt x="50098" y="1086918"/>
                  <a:pt x="112294" y="962526"/>
                </a:cubicBezTo>
                <a:cubicBezTo>
                  <a:pt x="135242" y="916630"/>
                  <a:pt x="132057" y="867434"/>
                  <a:pt x="144379" y="818147"/>
                </a:cubicBezTo>
                <a:cubicBezTo>
                  <a:pt x="152582" y="785337"/>
                  <a:pt x="168260" y="754704"/>
                  <a:pt x="176463" y="721894"/>
                </a:cubicBezTo>
                <a:lnTo>
                  <a:pt x="192505" y="657726"/>
                </a:lnTo>
                <a:cubicBezTo>
                  <a:pt x="197852" y="604252"/>
                  <a:pt x="204850" y="550918"/>
                  <a:pt x="208547" y="497305"/>
                </a:cubicBezTo>
                <a:cubicBezTo>
                  <a:pt x="215547" y="395805"/>
                  <a:pt x="214120" y="293706"/>
                  <a:pt x="224589" y="192505"/>
                </a:cubicBezTo>
                <a:cubicBezTo>
                  <a:pt x="241857" y="25576"/>
                  <a:pt x="217874" y="57950"/>
                  <a:pt x="304800" y="0"/>
                </a:cubicBezTo>
                <a:cubicBezTo>
                  <a:pt x="313001" y="98410"/>
                  <a:pt x="315582" y="192896"/>
                  <a:pt x="336884" y="288757"/>
                </a:cubicBezTo>
                <a:cubicBezTo>
                  <a:pt x="340552" y="305264"/>
                  <a:pt x="347579" y="320842"/>
                  <a:pt x="352926" y="336884"/>
                </a:cubicBezTo>
                <a:cubicBezTo>
                  <a:pt x="358273" y="385010"/>
                  <a:pt x="364377" y="433059"/>
                  <a:pt x="368968" y="481263"/>
                </a:cubicBezTo>
                <a:cubicBezTo>
                  <a:pt x="377479" y="570626"/>
                  <a:pt x="352027" y="656828"/>
                  <a:pt x="417094" y="721894"/>
                </a:cubicBezTo>
                <a:cubicBezTo>
                  <a:pt x="430727" y="735527"/>
                  <a:pt x="449179" y="743283"/>
                  <a:pt x="465221" y="753978"/>
                </a:cubicBezTo>
                <a:cubicBezTo>
                  <a:pt x="459874" y="989262"/>
                  <a:pt x="459185" y="1224699"/>
                  <a:pt x="449179" y="1459831"/>
                </a:cubicBezTo>
                <a:cubicBezTo>
                  <a:pt x="448460" y="1476726"/>
                  <a:pt x="441836" y="1493457"/>
                  <a:pt x="433136" y="1507957"/>
                </a:cubicBezTo>
                <a:cubicBezTo>
                  <a:pt x="425354" y="1520926"/>
                  <a:pt x="410500" y="1528231"/>
                  <a:pt x="401052" y="1540042"/>
                </a:cubicBezTo>
                <a:cubicBezTo>
                  <a:pt x="315500" y="1646983"/>
                  <a:pt x="427783" y="1534700"/>
                  <a:pt x="320842" y="1620252"/>
                </a:cubicBezTo>
                <a:cubicBezTo>
                  <a:pt x="309031" y="1629700"/>
                  <a:pt x="298205" y="1640526"/>
                  <a:pt x="288757" y="1652336"/>
                </a:cubicBezTo>
                <a:cubicBezTo>
                  <a:pt x="276713" y="1667391"/>
                  <a:pt x="271728" y="1688419"/>
                  <a:pt x="256673" y="1700463"/>
                </a:cubicBezTo>
                <a:cubicBezTo>
                  <a:pt x="243469" y="1711027"/>
                  <a:pt x="224952" y="1712404"/>
                  <a:pt x="208547" y="1716505"/>
                </a:cubicBezTo>
                <a:cubicBezTo>
                  <a:pt x="182095" y="1723118"/>
                  <a:pt x="128336" y="1732547"/>
                  <a:pt x="128336" y="1732547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44" y="-16042"/>
            <a:ext cx="5726342" cy="6469316"/>
          </a:xfrm>
          <a:prstGeom prst="rect">
            <a:avLst/>
          </a:prstGeom>
        </p:spPr>
      </p:pic>
      <p:sp>
        <p:nvSpPr>
          <p:cNvPr id="45" name="Облако 44"/>
          <p:cNvSpPr/>
          <p:nvPr/>
        </p:nvSpPr>
        <p:spPr>
          <a:xfrm>
            <a:off x="3406087" y="317343"/>
            <a:ext cx="1272134" cy="71562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блако 47"/>
          <p:cNvSpPr/>
          <p:nvPr/>
        </p:nvSpPr>
        <p:spPr>
          <a:xfrm>
            <a:off x="249712" y="735983"/>
            <a:ext cx="1129909" cy="63561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1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814" y="1254034"/>
            <a:ext cx="3370162" cy="3358909"/>
          </a:xfrm>
          <a:prstGeom prst="rect">
            <a:avLst/>
          </a:prstGeom>
        </p:spPr>
      </p:pic>
      <p:sp>
        <p:nvSpPr>
          <p:cNvPr id="26" name="Полилиния 25"/>
          <p:cNvSpPr/>
          <p:nvPr/>
        </p:nvSpPr>
        <p:spPr>
          <a:xfrm rot="5400000">
            <a:off x="-411675" y="665334"/>
            <a:ext cx="6523339" cy="5443343"/>
          </a:xfrm>
          <a:custGeom>
            <a:avLst/>
            <a:gdLst>
              <a:gd name="connsiteX0" fmla="*/ 0 w 6523339"/>
              <a:gd name="connsiteY0" fmla="*/ 5443343 h 5443343"/>
              <a:gd name="connsiteX1" fmla="*/ 0 w 6523339"/>
              <a:gd name="connsiteY1" fmla="*/ 2309548 h 5443343"/>
              <a:gd name="connsiteX2" fmla="*/ 3173036 w 6523339"/>
              <a:gd name="connsiteY2" fmla="*/ 0 h 5443343"/>
              <a:gd name="connsiteX3" fmla="*/ 6523339 w 6523339"/>
              <a:gd name="connsiteY3" fmla="*/ 2438574 h 5443343"/>
              <a:gd name="connsiteX4" fmla="*/ 6523339 w 6523339"/>
              <a:gd name="connsiteY4" fmla="*/ 5443343 h 5443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3339" h="5443343">
                <a:moveTo>
                  <a:pt x="0" y="5443343"/>
                </a:moveTo>
                <a:lnTo>
                  <a:pt x="0" y="2309548"/>
                </a:lnTo>
                <a:lnTo>
                  <a:pt x="3173036" y="0"/>
                </a:lnTo>
                <a:lnTo>
                  <a:pt x="6523339" y="2438574"/>
                </a:lnTo>
                <a:lnTo>
                  <a:pt x="6523339" y="5443343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128325" y="812339"/>
            <a:ext cx="5145403" cy="5107184"/>
            <a:chOff x="387154" y="763082"/>
            <a:chExt cx="5145403" cy="5107184"/>
          </a:xfrm>
          <a:blipFill>
            <a:blip r:embed="rId3"/>
            <a:stretch>
              <a:fillRect/>
            </a:stretch>
          </a:blipFill>
          <a:scene3d>
            <a:camera prst="perspectiveRight">
              <a:rot lat="0" lon="19799998" rev="0"/>
            </a:camera>
            <a:lightRig rig="threePt" dir="t"/>
          </a:scene3d>
        </p:grpSpPr>
        <p:sp>
          <p:nvSpPr>
            <p:cNvPr id="4" name="Ромб 3"/>
            <p:cNvSpPr/>
            <p:nvPr/>
          </p:nvSpPr>
          <p:spPr>
            <a:xfrm>
              <a:off x="1899846" y="2255265"/>
              <a:ext cx="2112757" cy="2122818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омб 4"/>
            <p:cNvSpPr/>
            <p:nvPr/>
          </p:nvSpPr>
          <p:spPr>
            <a:xfrm>
              <a:off x="3028211" y="3365932"/>
              <a:ext cx="2112757" cy="2122818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омб 5"/>
            <p:cNvSpPr/>
            <p:nvPr/>
          </p:nvSpPr>
          <p:spPr>
            <a:xfrm>
              <a:off x="791002" y="3365932"/>
              <a:ext cx="2112757" cy="2122818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омб 6"/>
            <p:cNvSpPr/>
            <p:nvPr/>
          </p:nvSpPr>
          <p:spPr>
            <a:xfrm>
              <a:off x="3015952" y="1134858"/>
              <a:ext cx="2112757" cy="2122818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омб 7"/>
            <p:cNvSpPr/>
            <p:nvPr/>
          </p:nvSpPr>
          <p:spPr>
            <a:xfrm>
              <a:off x="783270" y="1145694"/>
              <a:ext cx="2112757" cy="2122818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омб 8"/>
            <p:cNvSpPr/>
            <p:nvPr/>
          </p:nvSpPr>
          <p:spPr>
            <a:xfrm>
              <a:off x="2253567" y="763082"/>
              <a:ext cx="1400029" cy="1406696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омб 11"/>
            <p:cNvSpPr/>
            <p:nvPr/>
          </p:nvSpPr>
          <p:spPr>
            <a:xfrm>
              <a:off x="4132528" y="2613326"/>
              <a:ext cx="1400029" cy="1406696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омб 12"/>
            <p:cNvSpPr/>
            <p:nvPr/>
          </p:nvSpPr>
          <p:spPr>
            <a:xfrm>
              <a:off x="2265971" y="4463570"/>
              <a:ext cx="1400029" cy="1406696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Ромб 13"/>
            <p:cNvSpPr/>
            <p:nvPr/>
          </p:nvSpPr>
          <p:spPr>
            <a:xfrm>
              <a:off x="387154" y="2613326"/>
              <a:ext cx="1400029" cy="1406696"/>
            </a:xfrm>
            <a:prstGeom prst="diamond">
              <a:avLst/>
            </a:prstGeom>
            <a:grpFill/>
            <a:ln>
              <a:noFill/>
            </a:ln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67649"/>
              </p:ext>
            </p:extLst>
          </p:nvPr>
        </p:nvGraphicFramePr>
        <p:xfrm>
          <a:off x="5393653" y="125335"/>
          <a:ext cx="6131156" cy="6732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494255" y="18783"/>
            <a:ext cx="890687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0">
                  <a:solidFill>
                    <a:srgbClr val="00B0F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  <a:cs typeface="Traditional Arabic" panose="02020603050405020304" pitchFamily="18" charset="-78"/>
              </a:rPr>
              <a:t>Распространённые болезни школьников</a:t>
            </a:r>
            <a:endParaRPr lang="ru-RU" sz="4800" b="0" cap="none" spc="0" dirty="0">
              <a:ln w="0">
                <a:solidFill>
                  <a:srgbClr val="00B0F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  <a:cs typeface="Traditional Arabic" panose="02020603050405020304" pitchFamily="18" charset="-78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47210" y="127594"/>
            <a:ext cx="5524456" cy="6844792"/>
            <a:chOff x="47209" y="153519"/>
            <a:chExt cx="5524456" cy="6844792"/>
          </a:xfrm>
        </p:grpSpPr>
        <p:sp>
          <p:nvSpPr>
            <p:cNvPr id="29" name="Полилиния 28"/>
            <p:cNvSpPr/>
            <p:nvPr/>
          </p:nvSpPr>
          <p:spPr>
            <a:xfrm rot="5400000">
              <a:off x="-411676" y="693517"/>
              <a:ext cx="6523339" cy="5443343"/>
            </a:xfrm>
            <a:custGeom>
              <a:avLst/>
              <a:gdLst>
                <a:gd name="connsiteX0" fmla="*/ 0 w 6523339"/>
                <a:gd name="connsiteY0" fmla="*/ 5443343 h 5443343"/>
                <a:gd name="connsiteX1" fmla="*/ 0 w 6523339"/>
                <a:gd name="connsiteY1" fmla="*/ 2309548 h 5443343"/>
                <a:gd name="connsiteX2" fmla="*/ 3173036 w 6523339"/>
                <a:gd name="connsiteY2" fmla="*/ 0 h 5443343"/>
                <a:gd name="connsiteX3" fmla="*/ 6523339 w 6523339"/>
                <a:gd name="connsiteY3" fmla="*/ 2438574 h 5443343"/>
                <a:gd name="connsiteX4" fmla="*/ 6523339 w 6523339"/>
                <a:gd name="connsiteY4" fmla="*/ 5443343 h 544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23339" h="5443343">
                  <a:moveTo>
                    <a:pt x="0" y="5443343"/>
                  </a:moveTo>
                  <a:lnTo>
                    <a:pt x="0" y="2309548"/>
                  </a:lnTo>
                  <a:lnTo>
                    <a:pt x="3173036" y="0"/>
                  </a:lnTo>
                  <a:lnTo>
                    <a:pt x="6523339" y="2438574"/>
                  </a:lnTo>
                  <a:lnTo>
                    <a:pt x="6523339" y="54433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0"/>
                    <a:lumOff val="100000"/>
                  </a:schemeClr>
                </a:gs>
                <a:gs pos="35000">
                  <a:schemeClr val="accent2">
                    <a:lumMod val="0"/>
                    <a:lumOff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7209" y="765836"/>
              <a:ext cx="4145687" cy="62324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8000" b="1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Bebas Neue Regular" panose="00000500000000000000" pitchFamily="2" charset="-52"/>
                </a:rPr>
                <a:t>Абсолютно </a:t>
              </a:r>
            </a:p>
            <a:p>
              <a:pPr algn="ctr"/>
              <a:r>
                <a:rPr lang="ru-RU" sz="8000" b="1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Bebas Neue Regular" panose="00000500000000000000" pitchFamily="2" charset="-52"/>
                </a:rPr>
                <a:t>з</a:t>
              </a:r>
              <a:r>
                <a:rPr lang="ru-RU" sz="8000" b="1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Bebas Neue Regular" panose="00000500000000000000" pitchFamily="2" charset="-52"/>
                </a:rPr>
                <a:t>доровых</a:t>
              </a:r>
            </a:p>
            <a:p>
              <a:pPr algn="ctr"/>
              <a:r>
                <a:rPr lang="ru-RU" sz="23900" b="1" dirty="0" smtClean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Bebas Neue Regular" panose="00000500000000000000" pitchFamily="2" charset="-52"/>
                </a:rPr>
                <a:t>3%</a:t>
              </a:r>
              <a:endParaRPr lang="ru-RU" sz="239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ebas Neue Regular" panose="00000500000000000000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184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54" y="364263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48859" y="364263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70483" y="373002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13731" y="373002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92107" y="373002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35355" y="373002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6608434" y="55077"/>
            <a:ext cx="5575849" cy="6744059"/>
          </a:xfrm>
          <a:custGeom>
            <a:avLst/>
            <a:gdLst>
              <a:gd name="connsiteX0" fmla="*/ 1814464 w 5575849"/>
              <a:gd name="connsiteY0" fmla="*/ 0 h 6744059"/>
              <a:gd name="connsiteX1" fmla="*/ 5575849 w 5575849"/>
              <a:gd name="connsiteY1" fmla="*/ 0 h 6744059"/>
              <a:gd name="connsiteX2" fmla="*/ 5575849 w 5575849"/>
              <a:gd name="connsiteY2" fmla="*/ 6744059 h 6744059"/>
              <a:gd name="connsiteX3" fmla="*/ 1733302 w 5575849"/>
              <a:gd name="connsiteY3" fmla="*/ 6744059 h 6744059"/>
              <a:gd name="connsiteX4" fmla="*/ 1672527 w 5575849"/>
              <a:gd name="connsiteY4" fmla="*/ 6701305 h 6744059"/>
              <a:gd name="connsiteX5" fmla="*/ 0 w 5575849"/>
              <a:gd name="connsiteY5" fmla="*/ 3400577 h 6744059"/>
              <a:gd name="connsiteX6" fmla="*/ 1672527 w 5575849"/>
              <a:gd name="connsiteY6" fmla="*/ 99849 h 674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75849" h="6744059">
                <a:moveTo>
                  <a:pt x="1814464" y="0"/>
                </a:moveTo>
                <a:lnTo>
                  <a:pt x="5575849" y="0"/>
                </a:lnTo>
                <a:lnTo>
                  <a:pt x="5575849" y="6744059"/>
                </a:lnTo>
                <a:lnTo>
                  <a:pt x="1733302" y="6744059"/>
                </a:lnTo>
                <a:lnTo>
                  <a:pt x="1672527" y="6701305"/>
                </a:lnTo>
                <a:cubicBezTo>
                  <a:pt x="657200" y="5950150"/>
                  <a:pt x="0" y="4751287"/>
                  <a:pt x="0" y="3400577"/>
                </a:cubicBezTo>
                <a:cubicBezTo>
                  <a:pt x="0" y="2049867"/>
                  <a:pt x="657200" y="851005"/>
                  <a:pt x="1672527" y="9984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3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763" y="169263"/>
            <a:ext cx="4521632" cy="651568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Полилиния 37"/>
          <p:cNvSpPr/>
          <p:nvPr/>
        </p:nvSpPr>
        <p:spPr>
          <a:xfrm>
            <a:off x="14742" y="1297547"/>
            <a:ext cx="7359311" cy="4716807"/>
          </a:xfrm>
          <a:custGeom>
            <a:avLst/>
            <a:gdLst>
              <a:gd name="connsiteX0" fmla="*/ 0 w 7359311"/>
              <a:gd name="connsiteY0" fmla="*/ 0 h 4716807"/>
              <a:gd name="connsiteX1" fmla="*/ 7049872 w 7359311"/>
              <a:gd name="connsiteY1" fmla="*/ 0 h 4716807"/>
              <a:gd name="connsiteX2" fmla="*/ 7013089 w 7359311"/>
              <a:gd name="connsiteY2" fmla="*/ 58098 h 4716807"/>
              <a:gd name="connsiteX3" fmla="*/ 6442491 w 7359311"/>
              <a:gd name="connsiteY3" fmla="*/ 2140628 h 4716807"/>
              <a:gd name="connsiteX4" fmla="*/ 7277196 w 7359311"/>
              <a:gd name="connsiteY4" fmla="*/ 4615013 h 4716807"/>
              <a:gd name="connsiteX5" fmla="*/ 7359311 w 7359311"/>
              <a:gd name="connsiteY5" fmla="*/ 4716807 h 4716807"/>
              <a:gd name="connsiteX6" fmla="*/ 0 w 7359311"/>
              <a:gd name="connsiteY6" fmla="*/ 4716807 h 4716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59311" h="4716807">
                <a:moveTo>
                  <a:pt x="0" y="0"/>
                </a:moveTo>
                <a:lnTo>
                  <a:pt x="7049872" y="0"/>
                </a:lnTo>
                <a:lnTo>
                  <a:pt x="7013089" y="58098"/>
                </a:lnTo>
                <a:cubicBezTo>
                  <a:pt x="6650433" y="669125"/>
                  <a:pt x="6442491" y="1380854"/>
                  <a:pt x="6442491" y="2140628"/>
                </a:cubicBezTo>
                <a:cubicBezTo>
                  <a:pt x="6442491" y="3069241"/>
                  <a:pt x="6753121" y="3926083"/>
                  <a:pt x="7277196" y="4615013"/>
                </a:cubicBezTo>
                <a:lnTo>
                  <a:pt x="7359311" y="4716807"/>
                </a:lnTo>
                <a:lnTo>
                  <a:pt x="0" y="471680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1000"/>
            </a:schemeClr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081" y="1816998"/>
            <a:ext cx="6129489" cy="373285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spc="-150" dirty="0">
                <a:latin typeface="Trebuchet MS" panose="020B0603020202020204" pitchFamily="34" charset="0"/>
              </a:rPr>
              <a:t>Учитель должен</a:t>
            </a:r>
            <a:r>
              <a:rPr lang="ru-RU" spc="-150" dirty="0">
                <a:latin typeface="Trebuchet MS" panose="020B0603020202020204" pitchFamily="34" charset="0"/>
              </a:rPr>
              <a:t> управлять процессом развития и воспитания школьника, быть ответственным не только за качество обучения, но и за создание условий, гарантирующих школьнику укрепление здоровья и </a:t>
            </a:r>
            <a:r>
              <a:rPr lang="ru-RU" b="1" spc="-150" dirty="0">
                <a:latin typeface="Trebuchet MS" panose="020B0603020202020204" pitchFamily="34" charset="0"/>
              </a:rPr>
              <a:t>формирование культуры</a:t>
            </a:r>
            <a:r>
              <a:rPr lang="ru-RU" spc="-150" dirty="0">
                <a:latin typeface="Trebuchet MS" panose="020B0603020202020204" pitchFamily="34" charset="0"/>
              </a:rPr>
              <a:t> здорового и безопасного образа </a:t>
            </a:r>
            <a:r>
              <a:rPr lang="ru-RU" spc="-150" dirty="0" smtClean="0">
                <a:latin typeface="Trebuchet MS" panose="020B0603020202020204" pitchFamily="34" charset="0"/>
              </a:rPr>
              <a:t>жизни.</a:t>
            </a:r>
          </a:p>
          <a:p>
            <a:pPr marL="0" indent="0" algn="r">
              <a:buNone/>
            </a:pPr>
            <a:r>
              <a:rPr lang="ru-RU" spc="-150" dirty="0" smtClean="0">
                <a:latin typeface="Trebuchet MS" panose="020B0603020202020204" pitchFamily="34" charset="0"/>
              </a:rPr>
              <a:t>В.И</a:t>
            </a:r>
            <a:r>
              <a:rPr lang="ru-RU" spc="-150" dirty="0">
                <a:latin typeface="Trebuchet MS" panose="020B0603020202020204" pitchFamily="34" charset="0"/>
              </a:rPr>
              <a:t>. </a:t>
            </a:r>
            <a:r>
              <a:rPr lang="ru-RU" spc="-150" dirty="0" err="1" smtClean="0">
                <a:latin typeface="Trebuchet MS" panose="020B0603020202020204" pitchFamily="34" charset="0"/>
              </a:rPr>
              <a:t>Осик</a:t>
            </a:r>
            <a:r>
              <a:rPr lang="ru-RU" spc="-150" dirty="0" smtClean="0">
                <a:latin typeface="Trebuchet MS" panose="020B0603020202020204" pitchFamily="34" charset="0"/>
              </a:rPr>
              <a:t>       </a:t>
            </a:r>
            <a:r>
              <a:rPr lang="ru-RU" spc="-150" dirty="0">
                <a:latin typeface="Trebuchet MS" panose="020B0603020202020204" pitchFamily="34" charset="0"/>
              </a:rPr>
              <a:t>О.Г. </a:t>
            </a:r>
            <a:r>
              <a:rPr lang="ru-RU" spc="-150" dirty="0" err="1">
                <a:latin typeface="Trebuchet MS" panose="020B0603020202020204" pitchFamily="34" charset="0"/>
              </a:rPr>
              <a:t>Лызарь</a:t>
            </a:r>
            <a:r>
              <a:rPr lang="ru-RU" spc="-150" dirty="0">
                <a:latin typeface="Trebuchet MS" panose="020B0603020202020204" pitchFamily="34" charset="0"/>
              </a:rPr>
              <a:t> </a:t>
            </a:r>
          </a:p>
          <a:p>
            <a:pPr algn="just"/>
            <a:endParaRPr lang="ru-RU" spc="-150" dirty="0"/>
          </a:p>
        </p:txBody>
      </p:sp>
    </p:spTree>
    <p:extLst>
      <p:ext uri="{BB962C8B-B14F-4D97-AF65-F5344CB8AC3E}">
        <p14:creationId xmlns:p14="http://schemas.microsoft.com/office/powerpoint/2010/main" val="1515641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B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олилиния 25"/>
          <p:cNvSpPr/>
          <p:nvPr/>
        </p:nvSpPr>
        <p:spPr>
          <a:xfrm rot="19644846">
            <a:off x="1993889" y="-759595"/>
            <a:ext cx="1516172" cy="8527731"/>
          </a:xfrm>
          <a:custGeom>
            <a:avLst/>
            <a:gdLst>
              <a:gd name="connsiteX0" fmla="*/ 307610 w 1516172"/>
              <a:gd name="connsiteY0" fmla="*/ 0 h 8527731"/>
              <a:gd name="connsiteX1" fmla="*/ 1516172 w 1516172"/>
              <a:gd name="connsiteY1" fmla="*/ 772489 h 8527731"/>
              <a:gd name="connsiteX2" fmla="*/ 1516172 w 1516172"/>
              <a:gd name="connsiteY2" fmla="*/ 8527731 h 8527731"/>
              <a:gd name="connsiteX3" fmla="*/ 0 w 1516172"/>
              <a:gd name="connsiteY3" fmla="*/ 7558624 h 8527731"/>
              <a:gd name="connsiteX4" fmla="*/ 0 w 1516172"/>
              <a:gd name="connsiteY4" fmla="*/ 481257 h 8527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172" h="8527731">
                <a:moveTo>
                  <a:pt x="307610" y="0"/>
                </a:moveTo>
                <a:lnTo>
                  <a:pt x="1516172" y="772489"/>
                </a:lnTo>
                <a:lnTo>
                  <a:pt x="1516172" y="8527731"/>
                </a:lnTo>
                <a:lnTo>
                  <a:pt x="0" y="7558624"/>
                </a:lnTo>
                <a:lnTo>
                  <a:pt x="0" y="481257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:\УЧИТЕЛЬ ГОДА\мастер-класс\Семеновский слет\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29281" t="12078" r="24236" b="2366"/>
          <a:stretch>
            <a:fillRect/>
          </a:stretch>
        </p:blipFill>
        <p:spPr bwMode="auto">
          <a:xfrm>
            <a:off x="160421" y="879970"/>
            <a:ext cx="4752310" cy="579354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3" name="Полилиния 22"/>
          <p:cNvSpPr/>
          <p:nvPr/>
        </p:nvSpPr>
        <p:spPr>
          <a:xfrm>
            <a:off x="2820869" y="170481"/>
            <a:ext cx="9190318" cy="6503035"/>
          </a:xfrm>
          <a:custGeom>
            <a:avLst/>
            <a:gdLst>
              <a:gd name="connsiteX0" fmla="*/ 0 w 9190318"/>
              <a:gd name="connsiteY0" fmla="*/ 0 h 6503035"/>
              <a:gd name="connsiteX1" fmla="*/ 9190318 w 9190318"/>
              <a:gd name="connsiteY1" fmla="*/ 0 h 6503035"/>
              <a:gd name="connsiteX2" fmla="*/ 9190318 w 9190318"/>
              <a:gd name="connsiteY2" fmla="*/ 6503035 h 6503035"/>
              <a:gd name="connsiteX3" fmla="*/ 4231650 w 9190318"/>
              <a:gd name="connsiteY3" fmla="*/ 6503035 h 6503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0318" h="6503035">
                <a:moveTo>
                  <a:pt x="0" y="0"/>
                </a:moveTo>
                <a:lnTo>
                  <a:pt x="9190318" y="0"/>
                </a:lnTo>
                <a:lnTo>
                  <a:pt x="9190318" y="6503035"/>
                </a:lnTo>
                <a:lnTo>
                  <a:pt x="4231650" y="6503035"/>
                </a:lnTo>
                <a:close/>
              </a:path>
            </a:pathLst>
          </a:custGeom>
          <a:solidFill>
            <a:schemeClr val="bg1"/>
          </a:solidFill>
          <a:ln w="381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08093" y="544977"/>
            <a:ext cx="746550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cap="none" spc="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tx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Bebas Neue Regular" panose="00000500000000000000" pitchFamily="2" charset="-52"/>
              </a:rPr>
              <a:t>Я - УЧИТЕЛЬ ЗДОРОВЬЯ</a:t>
            </a:r>
            <a:endParaRPr lang="ru-RU" sz="8000" cap="none" spc="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tx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35724" y="3365390"/>
            <a:ext cx="7358975" cy="329320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4800" dirty="0">
                <a:ln w="0"/>
                <a:gradFill flip="none" rotWithShape="1"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16200000" scaled="1"/>
                  <a:tileRect/>
                </a:gradFill>
                <a:latin typeface="Bebas Neue Regular" panose="00000500000000000000" pitchFamily="2" charset="-52"/>
              </a:rPr>
              <a:t>Виктор Владимирович </a:t>
            </a:r>
            <a:r>
              <a:rPr lang="ru-RU" sz="4800" dirty="0" err="1" smtClean="0">
                <a:ln w="0"/>
                <a:gradFill flip="none" rotWithShape="1"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16200000" scaled="1"/>
                  <a:tileRect/>
                </a:gradFill>
                <a:latin typeface="Bebas Neue Regular" panose="00000500000000000000" pitchFamily="2" charset="-52"/>
              </a:rPr>
              <a:t>Швайка</a:t>
            </a:r>
            <a:endParaRPr lang="ru-RU" sz="4800" dirty="0" smtClean="0">
              <a:ln w="0"/>
              <a:gradFill flip="none" rotWithShape="1"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16200000" scaled="1"/>
                <a:tileRect/>
              </a:gradFill>
              <a:latin typeface="Bebas Neue Regular" panose="00000500000000000000" pitchFamily="2" charset="-52"/>
            </a:endParaRPr>
          </a:p>
          <a:p>
            <a:pPr algn="r"/>
            <a:endParaRPr lang="ru-RU" sz="28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ebas Neue Regular" panose="00000500000000000000" pitchFamily="2" charset="-52"/>
            </a:endParaRPr>
          </a:p>
          <a:p>
            <a:pPr algn="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ebas Neue Regular" panose="00000500000000000000" pitchFamily="2" charset="-52"/>
              </a:rPr>
              <a:t>Учитель ИНФОРМАТИКИ</a:t>
            </a:r>
          </a:p>
          <a:p>
            <a:pPr algn="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ebas Neue Regular" panose="00000500000000000000" pitchFamily="2" charset="-52"/>
              </a:rPr>
              <a:t> </a:t>
            </a:r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ebas Neue Regular" panose="00000500000000000000" pitchFamily="2" charset="-52"/>
              </a:rPr>
              <a:t>МОБУСОШ № 15 </a:t>
            </a:r>
          </a:p>
          <a:p>
            <a:pPr algn="r"/>
            <a:r>
              <a:rPr lang="ru-RU" sz="4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ebas Neue Regular" panose="00000500000000000000" pitchFamily="2" charset="-52"/>
              </a:rPr>
              <a:t>НОВОКУБАНСКОГО РАЙОНА</a:t>
            </a:r>
            <a:endParaRPr lang="ru-RU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ebas Neue Regular" panose="00000500000000000000" pitchFamily="2" charset="-52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3063922" y="508956"/>
            <a:ext cx="5143232" cy="3602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8193505" y="1868416"/>
            <a:ext cx="3817682" cy="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8217358" y="1615543"/>
            <a:ext cx="0" cy="276726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8193576" y="484714"/>
            <a:ext cx="0" cy="276726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Полилиния 48"/>
          <p:cNvSpPr/>
          <p:nvPr/>
        </p:nvSpPr>
        <p:spPr>
          <a:xfrm>
            <a:off x="5048524" y="2741120"/>
            <a:ext cx="1951624" cy="633673"/>
          </a:xfrm>
          <a:custGeom>
            <a:avLst/>
            <a:gdLst>
              <a:gd name="connsiteX0" fmla="*/ 1951624 w 1951624"/>
              <a:gd name="connsiteY0" fmla="*/ 633672 h 633673"/>
              <a:gd name="connsiteX1" fmla="*/ 1951624 w 1951624"/>
              <a:gd name="connsiteY1" fmla="*/ 633673 h 633673"/>
              <a:gd name="connsiteX2" fmla="*/ 1951623 w 1951624"/>
              <a:gd name="connsiteY2" fmla="*/ 633673 h 633673"/>
              <a:gd name="connsiteX3" fmla="*/ 0 w 1951624"/>
              <a:gd name="connsiteY3" fmla="*/ 0 h 633673"/>
              <a:gd name="connsiteX4" fmla="*/ 689388 w 1951624"/>
              <a:gd name="connsiteY4" fmla="*/ 0 h 633673"/>
              <a:gd name="connsiteX5" fmla="*/ 1107612 w 1951624"/>
              <a:gd name="connsiteY5" fmla="*/ 633673 h 633673"/>
              <a:gd name="connsiteX6" fmla="*/ 418224 w 1951624"/>
              <a:gd name="connsiteY6" fmla="*/ 633673 h 6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624" h="633673">
                <a:moveTo>
                  <a:pt x="1951624" y="633672"/>
                </a:moveTo>
                <a:lnTo>
                  <a:pt x="1951624" y="633673"/>
                </a:lnTo>
                <a:lnTo>
                  <a:pt x="1951623" y="633673"/>
                </a:lnTo>
                <a:close/>
                <a:moveTo>
                  <a:pt x="0" y="0"/>
                </a:moveTo>
                <a:lnTo>
                  <a:pt x="689388" y="0"/>
                </a:lnTo>
                <a:lnTo>
                  <a:pt x="1107612" y="633673"/>
                </a:lnTo>
                <a:lnTo>
                  <a:pt x="418224" y="63367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5877151" y="2725975"/>
            <a:ext cx="1951624" cy="633673"/>
          </a:xfrm>
          <a:custGeom>
            <a:avLst/>
            <a:gdLst>
              <a:gd name="connsiteX0" fmla="*/ 1951624 w 1951624"/>
              <a:gd name="connsiteY0" fmla="*/ 633672 h 633673"/>
              <a:gd name="connsiteX1" fmla="*/ 1951624 w 1951624"/>
              <a:gd name="connsiteY1" fmla="*/ 633673 h 633673"/>
              <a:gd name="connsiteX2" fmla="*/ 1951623 w 1951624"/>
              <a:gd name="connsiteY2" fmla="*/ 633673 h 633673"/>
              <a:gd name="connsiteX3" fmla="*/ 0 w 1951624"/>
              <a:gd name="connsiteY3" fmla="*/ 0 h 633673"/>
              <a:gd name="connsiteX4" fmla="*/ 689388 w 1951624"/>
              <a:gd name="connsiteY4" fmla="*/ 0 h 633673"/>
              <a:gd name="connsiteX5" fmla="*/ 1107612 w 1951624"/>
              <a:gd name="connsiteY5" fmla="*/ 633673 h 633673"/>
              <a:gd name="connsiteX6" fmla="*/ 418224 w 1951624"/>
              <a:gd name="connsiteY6" fmla="*/ 633673 h 6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624" h="633673">
                <a:moveTo>
                  <a:pt x="1951624" y="633672"/>
                </a:moveTo>
                <a:lnTo>
                  <a:pt x="1951624" y="633673"/>
                </a:lnTo>
                <a:lnTo>
                  <a:pt x="1951623" y="633673"/>
                </a:lnTo>
                <a:close/>
                <a:moveTo>
                  <a:pt x="0" y="0"/>
                </a:moveTo>
                <a:lnTo>
                  <a:pt x="689388" y="0"/>
                </a:lnTo>
                <a:lnTo>
                  <a:pt x="1107612" y="633673"/>
                </a:lnTo>
                <a:lnTo>
                  <a:pt x="418224" y="63367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6770957" y="2733547"/>
            <a:ext cx="1951624" cy="633673"/>
          </a:xfrm>
          <a:custGeom>
            <a:avLst/>
            <a:gdLst>
              <a:gd name="connsiteX0" fmla="*/ 1951624 w 1951624"/>
              <a:gd name="connsiteY0" fmla="*/ 633672 h 633673"/>
              <a:gd name="connsiteX1" fmla="*/ 1951624 w 1951624"/>
              <a:gd name="connsiteY1" fmla="*/ 633673 h 633673"/>
              <a:gd name="connsiteX2" fmla="*/ 1951623 w 1951624"/>
              <a:gd name="connsiteY2" fmla="*/ 633673 h 633673"/>
              <a:gd name="connsiteX3" fmla="*/ 0 w 1951624"/>
              <a:gd name="connsiteY3" fmla="*/ 0 h 633673"/>
              <a:gd name="connsiteX4" fmla="*/ 689388 w 1951624"/>
              <a:gd name="connsiteY4" fmla="*/ 0 h 633673"/>
              <a:gd name="connsiteX5" fmla="*/ 1107612 w 1951624"/>
              <a:gd name="connsiteY5" fmla="*/ 633673 h 633673"/>
              <a:gd name="connsiteX6" fmla="*/ 418224 w 1951624"/>
              <a:gd name="connsiteY6" fmla="*/ 633673 h 6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624" h="633673">
                <a:moveTo>
                  <a:pt x="1951624" y="633672"/>
                </a:moveTo>
                <a:lnTo>
                  <a:pt x="1951624" y="633673"/>
                </a:lnTo>
                <a:lnTo>
                  <a:pt x="1951623" y="633673"/>
                </a:lnTo>
                <a:close/>
                <a:moveTo>
                  <a:pt x="0" y="0"/>
                </a:moveTo>
                <a:lnTo>
                  <a:pt x="689388" y="0"/>
                </a:lnTo>
                <a:lnTo>
                  <a:pt x="1107612" y="633673"/>
                </a:lnTo>
                <a:lnTo>
                  <a:pt x="418224" y="63367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7646063" y="2732242"/>
            <a:ext cx="1951624" cy="633673"/>
          </a:xfrm>
          <a:custGeom>
            <a:avLst/>
            <a:gdLst>
              <a:gd name="connsiteX0" fmla="*/ 1951624 w 1951624"/>
              <a:gd name="connsiteY0" fmla="*/ 633672 h 633673"/>
              <a:gd name="connsiteX1" fmla="*/ 1951624 w 1951624"/>
              <a:gd name="connsiteY1" fmla="*/ 633673 h 633673"/>
              <a:gd name="connsiteX2" fmla="*/ 1951623 w 1951624"/>
              <a:gd name="connsiteY2" fmla="*/ 633673 h 633673"/>
              <a:gd name="connsiteX3" fmla="*/ 0 w 1951624"/>
              <a:gd name="connsiteY3" fmla="*/ 0 h 633673"/>
              <a:gd name="connsiteX4" fmla="*/ 689388 w 1951624"/>
              <a:gd name="connsiteY4" fmla="*/ 0 h 633673"/>
              <a:gd name="connsiteX5" fmla="*/ 1107612 w 1951624"/>
              <a:gd name="connsiteY5" fmla="*/ 633673 h 633673"/>
              <a:gd name="connsiteX6" fmla="*/ 418224 w 1951624"/>
              <a:gd name="connsiteY6" fmla="*/ 633673 h 63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1624" h="633673">
                <a:moveTo>
                  <a:pt x="1951624" y="633672"/>
                </a:moveTo>
                <a:lnTo>
                  <a:pt x="1951624" y="633673"/>
                </a:lnTo>
                <a:lnTo>
                  <a:pt x="1951623" y="633673"/>
                </a:lnTo>
                <a:close/>
                <a:moveTo>
                  <a:pt x="0" y="0"/>
                </a:moveTo>
                <a:lnTo>
                  <a:pt x="689388" y="0"/>
                </a:lnTo>
                <a:lnTo>
                  <a:pt x="1107612" y="633673"/>
                </a:lnTo>
                <a:lnTo>
                  <a:pt x="418224" y="63367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8522593" y="2732241"/>
            <a:ext cx="3269073" cy="627407"/>
          </a:xfrm>
          <a:custGeom>
            <a:avLst/>
            <a:gdLst>
              <a:gd name="connsiteX0" fmla="*/ 0 w 3269073"/>
              <a:gd name="connsiteY0" fmla="*/ 0 h 627407"/>
              <a:gd name="connsiteX1" fmla="*/ 3269073 w 3269073"/>
              <a:gd name="connsiteY1" fmla="*/ 0 h 627407"/>
              <a:gd name="connsiteX2" fmla="*/ 3269073 w 3269073"/>
              <a:gd name="connsiteY2" fmla="*/ 627407 h 627407"/>
              <a:gd name="connsiteX3" fmla="*/ 418970 w 3269073"/>
              <a:gd name="connsiteY3" fmla="*/ 627407 h 627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073" h="627407">
                <a:moveTo>
                  <a:pt x="0" y="0"/>
                </a:moveTo>
                <a:lnTo>
                  <a:pt x="3269073" y="0"/>
                </a:lnTo>
                <a:lnTo>
                  <a:pt x="3269073" y="627407"/>
                </a:lnTo>
                <a:lnTo>
                  <a:pt x="418970" y="62740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114689" y="1991118"/>
            <a:ext cx="47868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spc="60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latin typeface="Bebas Neue Regular" panose="00000500000000000000" pitchFamily="2" charset="-52"/>
              </a:rPr>
              <a:t>Миссия выполнима</a:t>
            </a:r>
            <a:endParaRPr lang="ru-RU" sz="4000" spc="60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latin typeface="Bebas Neue Regular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817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олилиния 44"/>
          <p:cNvSpPr/>
          <p:nvPr/>
        </p:nvSpPr>
        <p:spPr>
          <a:xfrm>
            <a:off x="192505" y="240632"/>
            <a:ext cx="6963999" cy="3256547"/>
          </a:xfrm>
          <a:custGeom>
            <a:avLst/>
            <a:gdLst>
              <a:gd name="connsiteX0" fmla="*/ 0 w 6963999"/>
              <a:gd name="connsiteY0" fmla="*/ 0 h 3256547"/>
              <a:gd name="connsiteX1" fmla="*/ 6963999 w 6963999"/>
              <a:gd name="connsiteY1" fmla="*/ 0 h 3256547"/>
              <a:gd name="connsiteX2" fmla="*/ 4884314 w 6963999"/>
              <a:gd name="connsiteY2" fmla="*/ 3256547 h 3256547"/>
              <a:gd name="connsiteX3" fmla="*/ 0 w 6963999"/>
              <a:gd name="connsiteY3" fmla="*/ 3256547 h 325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3999" h="3256547">
                <a:moveTo>
                  <a:pt x="0" y="0"/>
                </a:moveTo>
                <a:lnTo>
                  <a:pt x="6963999" y="0"/>
                </a:lnTo>
                <a:lnTo>
                  <a:pt x="4884314" y="3256547"/>
                </a:lnTo>
                <a:lnTo>
                  <a:pt x="0" y="325654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4521770" y="240632"/>
            <a:ext cx="7517830" cy="5759116"/>
            <a:chOff x="4989094" y="553453"/>
            <a:chExt cx="6617368" cy="5879432"/>
          </a:xfr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4989094" y="3545306"/>
              <a:ext cx="3240505" cy="2887579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>
              <a:off x="8365957" y="3545305"/>
              <a:ext cx="3240505" cy="2887579"/>
            </a:xfrm>
            <a:prstGeom prst="triangle">
              <a:avLst/>
            </a:prstGeom>
            <a:solidFill>
              <a:srgbClr val="BFE5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>
              <a:off x="6677525" y="553453"/>
              <a:ext cx="3240505" cy="288757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 flipV="1">
              <a:off x="6677525" y="3529263"/>
              <a:ext cx="3240505" cy="2887579"/>
            </a:xfrm>
            <a:prstGeom prst="triangl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98080" y="345411"/>
            <a:ext cx="4926349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cap="none" spc="0" dirty="0" smtClean="0">
                <a:ln w="0"/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Bebas Neue Regular" panose="00000500000000000000" pitchFamily="2" charset="-52"/>
              </a:rPr>
              <a:t>ЗДОРОВЬЕ </a:t>
            </a:r>
          </a:p>
          <a:p>
            <a:pPr algn="ctr"/>
            <a:r>
              <a:rPr lang="ru-RU" sz="9600" cap="none" spc="0" dirty="0" smtClean="0">
                <a:ln w="0"/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Bebas Neue Regular" panose="00000500000000000000" pitchFamily="2" charset="-52"/>
              </a:rPr>
              <a:t>ШКОЛЬНИКА</a:t>
            </a:r>
            <a:endParaRPr lang="ru-RU" sz="9600" cap="none" spc="0" dirty="0">
              <a:ln w="0"/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30005" y="4901897"/>
            <a:ext cx="20649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ФИЗИЧЕСКОЕ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63420" y="3768691"/>
            <a:ext cx="20345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УМСТВЕННОЕ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853769" y="4943059"/>
            <a:ext cx="26597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ЭМОЦИОНАЛЬНОЕ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12319" y="1884971"/>
            <a:ext cx="16979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ДУХОВНОЕ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H="1">
            <a:off x="5263849" y="112295"/>
            <a:ext cx="2470765" cy="3793821"/>
          </a:xfrm>
          <a:prstGeom prst="line">
            <a:avLst/>
          </a:prstGeom>
          <a:ln w="190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192506" y="3864347"/>
            <a:ext cx="5137499" cy="41769"/>
          </a:xfrm>
          <a:prstGeom prst="line">
            <a:avLst/>
          </a:prstGeom>
          <a:ln w="1905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7156504" y="0"/>
            <a:ext cx="1458107" cy="2406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298080" y="5448204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989785" y="5448204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611409" y="5456943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2854657" y="5456943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2233033" y="5456943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3476281" y="5456943"/>
            <a:ext cx="551543" cy="551543"/>
          </a:xfrm>
          <a:prstGeom prst="rect">
            <a:avLst/>
          </a:prstGeom>
          <a:solidFill>
            <a:schemeClr val="accent2">
              <a:lumMod val="40000"/>
              <a:lumOff val="6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38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789" y="128337"/>
            <a:ext cx="11925836" cy="65939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 rot="2553193">
            <a:off x="-958391" y="4757697"/>
            <a:ext cx="5372843" cy="1122947"/>
          </a:xfrm>
          <a:custGeom>
            <a:avLst/>
            <a:gdLst>
              <a:gd name="connsiteX0" fmla="*/ 0 w 5372843"/>
              <a:gd name="connsiteY0" fmla="*/ 0 h 1122947"/>
              <a:gd name="connsiteX1" fmla="*/ 5372843 w 5372843"/>
              <a:gd name="connsiteY1" fmla="*/ 0 h 1122947"/>
              <a:gd name="connsiteX2" fmla="*/ 4149644 w 5372843"/>
              <a:gd name="connsiteY2" fmla="*/ 1122947 h 1122947"/>
              <a:gd name="connsiteX3" fmla="*/ 1030912 w 5372843"/>
              <a:gd name="connsiteY3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843" h="1122947">
                <a:moveTo>
                  <a:pt x="0" y="0"/>
                </a:moveTo>
                <a:lnTo>
                  <a:pt x="5372843" y="0"/>
                </a:lnTo>
                <a:lnTo>
                  <a:pt x="4149644" y="1122947"/>
                </a:lnTo>
                <a:lnTo>
                  <a:pt x="1030912" y="11229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36535" y="2604116"/>
            <a:ext cx="388953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Bebas Neue Regular" panose="00000500000000000000" pitchFamily="2" charset="-52"/>
              </a:rPr>
              <a:t>Психическое здоровье</a:t>
            </a:r>
            <a:endParaRPr lang="ru-RU" sz="5400" b="1" dirty="0">
              <a:solidFill>
                <a:srgbClr val="002060"/>
              </a:solidFill>
              <a:latin typeface="Bebas Neue Regular" panose="00000500000000000000" pitchFamily="2" charset="-52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972366" y="1322371"/>
            <a:ext cx="6095999" cy="3979572"/>
          </a:xfrm>
          <a:custGeom>
            <a:avLst/>
            <a:gdLst>
              <a:gd name="connsiteX0" fmla="*/ 0 w 6095999"/>
              <a:gd name="connsiteY0" fmla="*/ 0 h 3979572"/>
              <a:gd name="connsiteX1" fmla="*/ 6095999 w 6095999"/>
              <a:gd name="connsiteY1" fmla="*/ 0 h 3979572"/>
              <a:gd name="connsiteX2" fmla="*/ 6095999 w 6095999"/>
              <a:gd name="connsiteY2" fmla="*/ 3979572 h 3979572"/>
              <a:gd name="connsiteX3" fmla="*/ 5866177 w 6095999"/>
              <a:gd name="connsiteY3" fmla="*/ 3979572 h 3979572"/>
              <a:gd name="connsiteX4" fmla="*/ 5870107 w 6095999"/>
              <a:gd name="connsiteY4" fmla="*/ 3973452 h 3979572"/>
              <a:gd name="connsiteX5" fmla="*/ 5932380 w 6095999"/>
              <a:gd name="connsiteY5" fmla="*/ 3712698 h 3979572"/>
              <a:gd name="connsiteX6" fmla="*/ 5139955 w 6095999"/>
              <a:gd name="connsiteY6" fmla="*/ 3042803 h 3979572"/>
              <a:gd name="connsiteX7" fmla="*/ 4347530 w 6095999"/>
              <a:gd name="connsiteY7" fmla="*/ 3712698 h 3979572"/>
              <a:gd name="connsiteX8" fmla="*/ 4409803 w 6095999"/>
              <a:gd name="connsiteY8" fmla="*/ 3973452 h 3979572"/>
              <a:gd name="connsiteX9" fmla="*/ 4413733 w 6095999"/>
              <a:gd name="connsiteY9" fmla="*/ 3979572 h 3979572"/>
              <a:gd name="connsiteX10" fmla="*/ 0 w 6095999"/>
              <a:gd name="connsiteY10" fmla="*/ 3979572 h 397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5999" h="3979572">
                <a:moveTo>
                  <a:pt x="0" y="0"/>
                </a:moveTo>
                <a:lnTo>
                  <a:pt x="6095999" y="0"/>
                </a:lnTo>
                <a:lnTo>
                  <a:pt x="6095999" y="3979572"/>
                </a:lnTo>
                <a:lnTo>
                  <a:pt x="5866177" y="3979572"/>
                </a:lnTo>
                <a:lnTo>
                  <a:pt x="5870107" y="3973452"/>
                </a:lnTo>
                <a:cubicBezTo>
                  <a:pt x="5910206" y="3893307"/>
                  <a:pt x="5932380" y="3805192"/>
                  <a:pt x="5932380" y="3712698"/>
                </a:cubicBezTo>
                <a:cubicBezTo>
                  <a:pt x="5932380" y="3342725"/>
                  <a:pt x="5577599" y="3042803"/>
                  <a:pt x="5139955" y="3042803"/>
                </a:cubicBezTo>
                <a:cubicBezTo>
                  <a:pt x="4702311" y="3042803"/>
                  <a:pt x="4347530" y="3342725"/>
                  <a:pt x="4347530" y="3712698"/>
                </a:cubicBezTo>
                <a:cubicBezTo>
                  <a:pt x="4347530" y="3805192"/>
                  <a:pt x="4369704" y="3893307"/>
                  <a:pt x="4409803" y="3973452"/>
                </a:cubicBezTo>
                <a:lnTo>
                  <a:pt x="4413733" y="3979572"/>
                </a:lnTo>
                <a:lnTo>
                  <a:pt x="0" y="397957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958626" y="2034884"/>
            <a:ext cx="60959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>
                <a:latin typeface="Bebas Neue Regular" panose="00000500000000000000" pitchFamily="2" charset="-52"/>
              </a:rPr>
              <a:t>является </a:t>
            </a:r>
            <a:r>
              <a:rPr lang="ru-RU" sz="4000" dirty="0">
                <a:latin typeface="Bebas Neue Regular" panose="00000500000000000000" pitchFamily="2" charset="-52"/>
              </a:rPr>
              <a:t>необходимым условием полноценного функционирования и развития человека в процессе его жизнедеятельности.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90315" y="379926"/>
            <a:ext cx="130936" cy="58644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446986" y="419201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85842" y="448668"/>
            <a:ext cx="0" cy="2007164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446986" y="6207946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5842" y="4394824"/>
            <a:ext cx="0" cy="180249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97236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0001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246793" y="377309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222061" y="395091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896" y="4434317"/>
            <a:ext cx="1584850" cy="158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олилиния 73"/>
          <p:cNvSpPr/>
          <p:nvPr/>
        </p:nvSpPr>
        <p:spPr>
          <a:xfrm>
            <a:off x="898497" y="1105231"/>
            <a:ext cx="1129086" cy="1566652"/>
          </a:xfrm>
          <a:custGeom>
            <a:avLst/>
            <a:gdLst>
              <a:gd name="connsiteX0" fmla="*/ 238540 w 1129086"/>
              <a:gd name="connsiteY0" fmla="*/ 1137037 h 1566652"/>
              <a:gd name="connsiteX1" fmla="*/ 254442 w 1129086"/>
              <a:gd name="connsiteY1" fmla="*/ 1097280 h 1566652"/>
              <a:gd name="connsiteX2" fmla="*/ 238540 w 1129086"/>
              <a:gd name="connsiteY2" fmla="*/ 1033670 h 1566652"/>
              <a:gd name="connsiteX3" fmla="*/ 230588 w 1129086"/>
              <a:gd name="connsiteY3" fmla="*/ 985962 h 1566652"/>
              <a:gd name="connsiteX4" fmla="*/ 174929 w 1129086"/>
              <a:gd name="connsiteY4" fmla="*/ 914400 h 1566652"/>
              <a:gd name="connsiteX5" fmla="*/ 151075 w 1129086"/>
              <a:gd name="connsiteY5" fmla="*/ 866692 h 1566652"/>
              <a:gd name="connsiteX6" fmla="*/ 143124 w 1129086"/>
              <a:gd name="connsiteY6" fmla="*/ 842839 h 1566652"/>
              <a:gd name="connsiteX7" fmla="*/ 95416 w 1129086"/>
              <a:gd name="connsiteY7" fmla="*/ 811033 h 1566652"/>
              <a:gd name="connsiteX8" fmla="*/ 47708 w 1129086"/>
              <a:gd name="connsiteY8" fmla="*/ 771277 h 1566652"/>
              <a:gd name="connsiteX9" fmla="*/ 23854 w 1129086"/>
              <a:gd name="connsiteY9" fmla="*/ 715618 h 1566652"/>
              <a:gd name="connsiteX10" fmla="*/ 0 w 1129086"/>
              <a:gd name="connsiteY10" fmla="*/ 707666 h 1566652"/>
              <a:gd name="connsiteX11" fmla="*/ 7952 w 1129086"/>
              <a:gd name="connsiteY11" fmla="*/ 588397 h 1566652"/>
              <a:gd name="connsiteX12" fmla="*/ 23854 w 1129086"/>
              <a:gd name="connsiteY12" fmla="*/ 540689 h 1566652"/>
              <a:gd name="connsiteX13" fmla="*/ 31806 w 1129086"/>
              <a:gd name="connsiteY13" fmla="*/ 508884 h 1566652"/>
              <a:gd name="connsiteX14" fmla="*/ 39757 w 1129086"/>
              <a:gd name="connsiteY14" fmla="*/ 429371 h 1566652"/>
              <a:gd name="connsiteX15" fmla="*/ 47708 w 1129086"/>
              <a:gd name="connsiteY15" fmla="*/ 310101 h 1566652"/>
              <a:gd name="connsiteX16" fmla="*/ 71562 w 1129086"/>
              <a:gd name="connsiteY16" fmla="*/ 254442 h 1566652"/>
              <a:gd name="connsiteX17" fmla="*/ 79513 w 1129086"/>
              <a:gd name="connsiteY17" fmla="*/ 230588 h 1566652"/>
              <a:gd name="connsiteX18" fmla="*/ 135173 w 1129086"/>
              <a:gd name="connsiteY18" fmla="*/ 159026 h 1566652"/>
              <a:gd name="connsiteX19" fmla="*/ 151075 w 1129086"/>
              <a:gd name="connsiteY19" fmla="*/ 135172 h 1566652"/>
              <a:gd name="connsiteX20" fmla="*/ 230588 w 1129086"/>
              <a:gd name="connsiteY20" fmla="*/ 63611 h 1566652"/>
              <a:gd name="connsiteX21" fmla="*/ 302150 w 1129086"/>
              <a:gd name="connsiteY21" fmla="*/ 31806 h 1566652"/>
              <a:gd name="connsiteX22" fmla="*/ 588397 w 1129086"/>
              <a:gd name="connsiteY22" fmla="*/ 23854 h 1566652"/>
              <a:gd name="connsiteX23" fmla="*/ 644056 w 1129086"/>
              <a:gd name="connsiteY23" fmla="*/ 7952 h 1566652"/>
              <a:gd name="connsiteX24" fmla="*/ 667910 w 1129086"/>
              <a:gd name="connsiteY24" fmla="*/ 0 h 1566652"/>
              <a:gd name="connsiteX25" fmla="*/ 747423 w 1129086"/>
              <a:gd name="connsiteY25" fmla="*/ 7952 h 1566652"/>
              <a:gd name="connsiteX26" fmla="*/ 795131 w 1129086"/>
              <a:gd name="connsiteY26" fmla="*/ 23854 h 1566652"/>
              <a:gd name="connsiteX27" fmla="*/ 818985 w 1129086"/>
              <a:gd name="connsiteY27" fmla="*/ 39757 h 1566652"/>
              <a:gd name="connsiteX28" fmla="*/ 890546 w 1129086"/>
              <a:gd name="connsiteY28" fmla="*/ 111319 h 1566652"/>
              <a:gd name="connsiteX29" fmla="*/ 914400 w 1129086"/>
              <a:gd name="connsiteY29" fmla="*/ 135172 h 1566652"/>
              <a:gd name="connsiteX30" fmla="*/ 938254 w 1129086"/>
              <a:gd name="connsiteY30" fmla="*/ 159026 h 1566652"/>
              <a:gd name="connsiteX31" fmla="*/ 954157 w 1129086"/>
              <a:gd name="connsiteY31" fmla="*/ 206734 h 1566652"/>
              <a:gd name="connsiteX32" fmla="*/ 985962 w 1129086"/>
              <a:gd name="connsiteY32" fmla="*/ 262393 h 1566652"/>
              <a:gd name="connsiteX33" fmla="*/ 1009816 w 1129086"/>
              <a:gd name="connsiteY33" fmla="*/ 318052 h 1566652"/>
              <a:gd name="connsiteX34" fmla="*/ 1025719 w 1129086"/>
              <a:gd name="connsiteY34" fmla="*/ 365760 h 1566652"/>
              <a:gd name="connsiteX35" fmla="*/ 1041621 w 1129086"/>
              <a:gd name="connsiteY35" fmla="*/ 397566 h 1566652"/>
              <a:gd name="connsiteX36" fmla="*/ 1049573 w 1129086"/>
              <a:gd name="connsiteY36" fmla="*/ 461176 h 1566652"/>
              <a:gd name="connsiteX37" fmla="*/ 1057524 w 1129086"/>
              <a:gd name="connsiteY37" fmla="*/ 485030 h 1566652"/>
              <a:gd name="connsiteX38" fmla="*/ 1065475 w 1129086"/>
              <a:gd name="connsiteY38" fmla="*/ 644056 h 1566652"/>
              <a:gd name="connsiteX39" fmla="*/ 1089329 w 1129086"/>
              <a:gd name="connsiteY39" fmla="*/ 667910 h 1566652"/>
              <a:gd name="connsiteX40" fmla="*/ 1105232 w 1129086"/>
              <a:gd name="connsiteY40" fmla="*/ 691764 h 1566652"/>
              <a:gd name="connsiteX41" fmla="*/ 1113183 w 1129086"/>
              <a:gd name="connsiteY41" fmla="*/ 723569 h 1566652"/>
              <a:gd name="connsiteX42" fmla="*/ 1129086 w 1129086"/>
              <a:gd name="connsiteY42" fmla="*/ 771277 h 1566652"/>
              <a:gd name="connsiteX43" fmla="*/ 1121134 w 1129086"/>
              <a:gd name="connsiteY43" fmla="*/ 795131 h 1566652"/>
              <a:gd name="connsiteX44" fmla="*/ 1089329 w 1129086"/>
              <a:gd name="connsiteY44" fmla="*/ 842839 h 1566652"/>
              <a:gd name="connsiteX45" fmla="*/ 1073426 w 1129086"/>
              <a:gd name="connsiteY45" fmla="*/ 890546 h 1566652"/>
              <a:gd name="connsiteX46" fmla="*/ 1065475 w 1129086"/>
              <a:gd name="connsiteY46" fmla="*/ 914400 h 1566652"/>
              <a:gd name="connsiteX47" fmla="*/ 1089329 w 1129086"/>
              <a:gd name="connsiteY47" fmla="*/ 1017767 h 1566652"/>
              <a:gd name="connsiteX48" fmla="*/ 1097280 w 1129086"/>
              <a:gd name="connsiteY48" fmla="*/ 1041621 h 1566652"/>
              <a:gd name="connsiteX49" fmla="*/ 1081378 w 1129086"/>
              <a:gd name="connsiteY49" fmla="*/ 1065475 h 1566652"/>
              <a:gd name="connsiteX50" fmla="*/ 1033670 w 1129086"/>
              <a:gd name="connsiteY50" fmla="*/ 1105232 h 1566652"/>
              <a:gd name="connsiteX51" fmla="*/ 1017767 w 1129086"/>
              <a:gd name="connsiteY51" fmla="*/ 1168842 h 1566652"/>
              <a:gd name="connsiteX52" fmla="*/ 1009816 w 1129086"/>
              <a:gd name="connsiteY52" fmla="*/ 1192696 h 1566652"/>
              <a:gd name="connsiteX53" fmla="*/ 978011 w 1129086"/>
              <a:gd name="connsiteY53" fmla="*/ 1200647 h 1566652"/>
              <a:gd name="connsiteX54" fmla="*/ 818985 w 1129086"/>
              <a:gd name="connsiteY54" fmla="*/ 1192696 h 1566652"/>
              <a:gd name="connsiteX55" fmla="*/ 691764 w 1129086"/>
              <a:gd name="connsiteY55" fmla="*/ 1192696 h 1566652"/>
              <a:gd name="connsiteX56" fmla="*/ 667910 w 1129086"/>
              <a:gd name="connsiteY56" fmla="*/ 1200647 h 1566652"/>
              <a:gd name="connsiteX57" fmla="*/ 659959 w 1129086"/>
              <a:gd name="connsiteY57" fmla="*/ 1256306 h 1566652"/>
              <a:gd name="connsiteX58" fmla="*/ 683813 w 1129086"/>
              <a:gd name="connsiteY58" fmla="*/ 1335819 h 1566652"/>
              <a:gd name="connsiteX59" fmla="*/ 691764 w 1129086"/>
              <a:gd name="connsiteY59" fmla="*/ 1399430 h 1566652"/>
              <a:gd name="connsiteX60" fmla="*/ 707666 w 1129086"/>
              <a:gd name="connsiteY60" fmla="*/ 1423284 h 1566652"/>
              <a:gd name="connsiteX61" fmla="*/ 739472 w 1129086"/>
              <a:gd name="connsiteY61" fmla="*/ 1478943 h 1566652"/>
              <a:gd name="connsiteX62" fmla="*/ 763326 w 1129086"/>
              <a:gd name="connsiteY62" fmla="*/ 1502797 h 1566652"/>
              <a:gd name="connsiteX63" fmla="*/ 803082 w 1129086"/>
              <a:gd name="connsiteY63" fmla="*/ 1534602 h 1566652"/>
              <a:gd name="connsiteX64" fmla="*/ 818985 w 1129086"/>
              <a:gd name="connsiteY64" fmla="*/ 1558456 h 1566652"/>
              <a:gd name="connsiteX65" fmla="*/ 795131 w 1129086"/>
              <a:gd name="connsiteY65" fmla="*/ 1566407 h 1566652"/>
              <a:gd name="connsiteX66" fmla="*/ 731520 w 1129086"/>
              <a:gd name="connsiteY66" fmla="*/ 1550505 h 1566652"/>
              <a:gd name="connsiteX67" fmla="*/ 675861 w 1129086"/>
              <a:gd name="connsiteY67" fmla="*/ 1534602 h 1566652"/>
              <a:gd name="connsiteX68" fmla="*/ 652007 w 1129086"/>
              <a:gd name="connsiteY68" fmla="*/ 1518699 h 1566652"/>
              <a:gd name="connsiteX69" fmla="*/ 628153 w 1129086"/>
              <a:gd name="connsiteY69" fmla="*/ 1510748 h 1566652"/>
              <a:gd name="connsiteX70" fmla="*/ 620202 w 1129086"/>
              <a:gd name="connsiteY70" fmla="*/ 1486894 h 1566652"/>
              <a:gd name="connsiteX71" fmla="*/ 572494 w 1129086"/>
              <a:gd name="connsiteY71" fmla="*/ 1455089 h 1566652"/>
              <a:gd name="connsiteX72" fmla="*/ 532738 w 1129086"/>
              <a:gd name="connsiteY72" fmla="*/ 1407381 h 1566652"/>
              <a:gd name="connsiteX73" fmla="*/ 485030 w 1129086"/>
              <a:gd name="connsiteY73" fmla="*/ 1391479 h 1566652"/>
              <a:gd name="connsiteX74" fmla="*/ 413468 w 1129086"/>
              <a:gd name="connsiteY74" fmla="*/ 1335819 h 1566652"/>
              <a:gd name="connsiteX75" fmla="*/ 381663 w 1129086"/>
              <a:gd name="connsiteY75" fmla="*/ 1311966 h 1566652"/>
              <a:gd name="connsiteX76" fmla="*/ 341906 w 1129086"/>
              <a:gd name="connsiteY76" fmla="*/ 1264258 h 1566652"/>
              <a:gd name="connsiteX77" fmla="*/ 318053 w 1129086"/>
              <a:gd name="connsiteY77" fmla="*/ 1248355 h 1566652"/>
              <a:gd name="connsiteX78" fmla="*/ 302150 w 1129086"/>
              <a:gd name="connsiteY78" fmla="*/ 1224501 h 1566652"/>
              <a:gd name="connsiteX79" fmla="*/ 286247 w 1129086"/>
              <a:gd name="connsiteY79" fmla="*/ 1192696 h 1566652"/>
              <a:gd name="connsiteX80" fmla="*/ 262393 w 1129086"/>
              <a:gd name="connsiteY80" fmla="*/ 1168842 h 1566652"/>
              <a:gd name="connsiteX81" fmla="*/ 238540 w 1129086"/>
              <a:gd name="connsiteY81" fmla="*/ 1137037 h 156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129086" h="1566652">
                <a:moveTo>
                  <a:pt x="238540" y="1137037"/>
                </a:moveTo>
                <a:cubicBezTo>
                  <a:pt x="243841" y="1123785"/>
                  <a:pt x="254442" y="1111553"/>
                  <a:pt x="254442" y="1097280"/>
                </a:cubicBezTo>
                <a:cubicBezTo>
                  <a:pt x="254442" y="1075424"/>
                  <a:pt x="242133" y="1055228"/>
                  <a:pt x="238540" y="1033670"/>
                </a:cubicBezTo>
                <a:cubicBezTo>
                  <a:pt x="235889" y="1017767"/>
                  <a:pt x="236789" y="1000844"/>
                  <a:pt x="230588" y="985962"/>
                </a:cubicBezTo>
                <a:cubicBezTo>
                  <a:pt x="217001" y="953353"/>
                  <a:pt x="197909" y="937380"/>
                  <a:pt x="174929" y="914400"/>
                </a:cubicBezTo>
                <a:cubicBezTo>
                  <a:pt x="154945" y="854446"/>
                  <a:pt x="181901" y="928344"/>
                  <a:pt x="151075" y="866692"/>
                </a:cubicBezTo>
                <a:cubicBezTo>
                  <a:pt x="147327" y="859196"/>
                  <a:pt x="149050" y="848765"/>
                  <a:pt x="143124" y="842839"/>
                </a:cubicBezTo>
                <a:cubicBezTo>
                  <a:pt x="129609" y="829324"/>
                  <a:pt x="108931" y="824548"/>
                  <a:pt x="95416" y="811033"/>
                </a:cubicBezTo>
                <a:cubicBezTo>
                  <a:pt x="64805" y="780422"/>
                  <a:pt x="80918" y="793416"/>
                  <a:pt x="47708" y="771277"/>
                </a:cubicBezTo>
                <a:cubicBezTo>
                  <a:pt x="42956" y="757020"/>
                  <a:pt x="33681" y="725445"/>
                  <a:pt x="23854" y="715618"/>
                </a:cubicBezTo>
                <a:cubicBezTo>
                  <a:pt x="17927" y="709691"/>
                  <a:pt x="7951" y="710317"/>
                  <a:pt x="0" y="707666"/>
                </a:cubicBezTo>
                <a:cubicBezTo>
                  <a:pt x="2651" y="667910"/>
                  <a:pt x="2317" y="627841"/>
                  <a:pt x="7952" y="588397"/>
                </a:cubicBezTo>
                <a:cubicBezTo>
                  <a:pt x="10323" y="571803"/>
                  <a:pt x="19788" y="556951"/>
                  <a:pt x="23854" y="540689"/>
                </a:cubicBezTo>
                <a:lnTo>
                  <a:pt x="31806" y="508884"/>
                </a:lnTo>
                <a:cubicBezTo>
                  <a:pt x="34456" y="482380"/>
                  <a:pt x="37633" y="455923"/>
                  <a:pt x="39757" y="429371"/>
                </a:cubicBezTo>
                <a:cubicBezTo>
                  <a:pt x="42934" y="389653"/>
                  <a:pt x="43537" y="349727"/>
                  <a:pt x="47708" y="310101"/>
                </a:cubicBezTo>
                <a:cubicBezTo>
                  <a:pt x="52121" y="268181"/>
                  <a:pt x="54720" y="288127"/>
                  <a:pt x="71562" y="254442"/>
                </a:cubicBezTo>
                <a:cubicBezTo>
                  <a:pt x="75310" y="246945"/>
                  <a:pt x="75443" y="237915"/>
                  <a:pt x="79513" y="230588"/>
                </a:cubicBezTo>
                <a:cubicBezTo>
                  <a:pt x="119708" y="158238"/>
                  <a:pt x="96539" y="205388"/>
                  <a:pt x="135173" y="159026"/>
                </a:cubicBezTo>
                <a:cubicBezTo>
                  <a:pt x="141291" y="151685"/>
                  <a:pt x="144726" y="142314"/>
                  <a:pt x="151075" y="135172"/>
                </a:cubicBezTo>
                <a:cubicBezTo>
                  <a:pt x="172755" y="110782"/>
                  <a:pt x="201651" y="81697"/>
                  <a:pt x="230588" y="63611"/>
                </a:cubicBezTo>
                <a:cubicBezTo>
                  <a:pt x="240098" y="57667"/>
                  <a:pt x="293607" y="32431"/>
                  <a:pt x="302150" y="31806"/>
                </a:cubicBezTo>
                <a:cubicBezTo>
                  <a:pt x="397348" y="24840"/>
                  <a:pt x="492981" y="26505"/>
                  <a:pt x="588397" y="23854"/>
                </a:cubicBezTo>
                <a:cubicBezTo>
                  <a:pt x="645611" y="4783"/>
                  <a:pt x="574141" y="27928"/>
                  <a:pt x="644056" y="7952"/>
                </a:cubicBezTo>
                <a:cubicBezTo>
                  <a:pt x="652115" y="5649"/>
                  <a:pt x="659959" y="2651"/>
                  <a:pt x="667910" y="0"/>
                </a:cubicBezTo>
                <a:cubicBezTo>
                  <a:pt x="694414" y="2651"/>
                  <a:pt x="721243" y="3043"/>
                  <a:pt x="747423" y="7952"/>
                </a:cubicBezTo>
                <a:cubicBezTo>
                  <a:pt x="763899" y="11041"/>
                  <a:pt x="795131" y="23854"/>
                  <a:pt x="795131" y="23854"/>
                </a:cubicBezTo>
                <a:cubicBezTo>
                  <a:pt x="803082" y="29155"/>
                  <a:pt x="811842" y="33408"/>
                  <a:pt x="818985" y="39757"/>
                </a:cubicBezTo>
                <a:cubicBezTo>
                  <a:pt x="819015" y="39784"/>
                  <a:pt x="878605" y="99378"/>
                  <a:pt x="890546" y="111319"/>
                </a:cubicBezTo>
                <a:lnTo>
                  <a:pt x="914400" y="135172"/>
                </a:lnTo>
                <a:lnTo>
                  <a:pt x="938254" y="159026"/>
                </a:lnTo>
                <a:cubicBezTo>
                  <a:pt x="943555" y="174929"/>
                  <a:pt x="944858" y="192786"/>
                  <a:pt x="954157" y="206734"/>
                </a:cubicBezTo>
                <a:cubicBezTo>
                  <a:pt x="976635" y="240450"/>
                  <a:pt x="965786" y="222040"/>
                  <a:pt x="985962" y="262393"/>
                </a:cubicBezTo>
                <a:cubicBezTo>
                  <a:pt x="1006994" y="346527"/>
                  <a:pt x="978439" y="247456"/>
                  <a:pt x="1009816" y="318052"/>
                </a:cubicBezTo>
                <a:cubicBezTo>
                  <a:pt x="1016624" y="333370"/>
                  <a:pt x="1018223" y="350767"/>
                  <a:pt x="1025719" y="365760"/>
                </a:cubicBezTo>
                <a:lnTo>
                  <a:pt x="1041621" y="397566"/>
                </a:lnTo>
                <a:cubicBezTo>
                  <a:pt x="1044272" y="418769"/>
                  <a:pt x="1045750" y="440152"/>
                  <a:pt x="1049573" y="461176"/>
                </a:cubicBezTo>
                <a:cubicBezTo>
                  <a:pt x="1051072" y="469422"/>
                  <a:pt x="1056798" y="476680"/>
                  <a:pt x="1057524" y="485030"/>
                </a:cubicBezTo>
                <a:cubicBezTo>
                  <a:pt x="1062122" y="537905"/>
                  <a:pt x="1056381" y="591766"/>
                  <a:pt x="1065475" y="644056"/>
                </a:cubicBezTo>
                <a:cubicBezTo>
                  <a:pt x="1067402" y="655135"/>
                  <a:pt x="1082130" y="659271"/>
                  <a:pt x="1089329" y="667910"/>
                </a:cubicBezTo>
                <a:cubicBezTo>
                  <a:pt x="1095447" y="675251"/>
                  <a:pt x="1099931" y="683813"/>
                  <a:pt x="1105232" y="691764"/>
                </a:cubicBezTo>
                <a:cubicBezTo>
                  <a:pt x="1107882" y="702366"/>
                  <a:pt x="1110043" y="713102"/>
                  <a:pt x="1113183" y="723569"/>
                </a:cubicBezTo>
                <a:cubicBezTo>
                  <a:pt x="1118000" y="739625"/>
                  <a:pt x="1129086" y="771277"/>
                  <a:pt x="1129086" y="771277"/>
                </a:cubicBezTo>
                <a:cubicBezTo>
                  <a:pt x="1126435" y="779228"/>
                  <a:pt x="1125204" y="787804"/>
                  <a:pt x="1121134" y="795131"/>
                </a:cubicBezTo>
                <a:cubicBezTo>
                  <a:pt x="1111852" y="811838"/>
                  <a:pt x="1089329" y="842839"/>
                  <a:pt x="1089329" y="842839"/>
                </a:cubicBezTo>
                <a:lnTo>
                  <a:pt x="1073426" y="890546"/>
                </a:lnTo>
                <a:lnTo>
                  <a:pt x="1065475" y="914400"/>
                </a:lnTo>
                <a:cubicBezTo>
                  <a:pt x="1075797" y="986656"/>
                  <a:pt x="1067499" y="952277"/>
                  <a:pt x="1089329" y="1017767"/>
                </a:cubicBezTo>
                <a:lnTo>
                  <a:pt x="1097280" y="1041621"/>
                </a:lnTo>
                <a:cubicBezTo>
                  <a:pt x="1091979" y="1049572"/>
                  <a:pt x="1087496" y="1058134"/>
                  <a:pt x="1081378" y="1065475"/>
                </a:cubicBezTo>
                <a:cubicBezTo>
                  <a:pt x="1062247" y="1088433"/>
                  <a:pt x="1057124" y="1089596"/>
                  <a:pt x="1033670" y="1105232"/>
                </a:cubicBezTo>
                <a:cubicBezTo>
                  <a:pt x="1015495" y="1159759"/>
                  <a:pt x="1036958" y="1092082"/>
                  <a:pt x="1017767" y="1168842"/>
                </a:cubicBezTo>
                <a:cubicBezTo>
                  <a:pt x="1015734" y="1176973"/>
                  <a:pt x="1016361" y="1187460"/>
                  <a:pt x="1009816" y="1192696"/>
                </a:cubicBezTo>
                <a:cubicBezTo>
                  <a:pt x="1001283" y="1199523"/>
                  <a:pt x="988613" y="1197997"/>
                  <a:pt x="978011" y="1200647"/>
                </a:cubicBezTo>
                <a:lnTo>
                  <a:pt x="818985" y="1192696"/>
                </a:lnTo>
                <a:cubicBezTo>
                  <a:pt x="710852" y="1185239"/>
                  <a:pt x="785195" y="1179349"/>
                  <a:pt x="691764" y="1192696"/>
                </a:cubicBezTo>
                <a:cubicBezTo>
                  <a:pt x="683813" y="1195346"/>
                  <a:pt x="674455" y="1195411"/>
                  <a:pt x="667910" y="1200647"/>
                </a:cubicBezTo>
                <a:cubicBezTo>
                  <a:pt x="643673" y="1220036"/>
                  <a:pt x="652287" y="1230733"/>
                  <a:pt x="659959" y="1256306"/>
                </a:cubicBezTo>
                <a:cubicBezTo>
                  <a:pt x="688997" y="1353098"/>
                  <a:pt x="665484" y="1262512"/>
                  <a:pt x="683813" y="1335819"/>
                </a:cubicBezTo>
                <a:cubicBezTo>
                  <a:pt x="686463" y="1357023"/>
                  <a:pt x="686142" y="1378814"/>
                  <a:pt x="691764" y="1399430"/>
                </a:cubicBezTo>
                <a:cubicBezTo>
                  <a:pt x="694278" y="1408649"/>
                  <a:pt x="702925" y="1414987"/>
                  <a:pt x="707666" y="1423284"/>
                </a:cubicBezTo>
                <a:cubicBezTo>
                  <a:pt x="721805" y="1448028"/>
                  <a:pt x="721862" y="1457811"/>
                  <a:pt x="739472" y="1478943"/>
                </a:cubicBezTo>
                <a:cubicBezTo>
                  <a:pt x="746671" y="1487582"/>
                  <a:pt x="756127" y="1494158"/>
                  <a:pt x="763326" y="1502797"/>
                </a:cubicBezTo>
                <a:cubicBezTo>
                  <a:pt x="790992" y="1535996"/>
                  <a:pt x="763922" y="1521549"/>
                  <a:pt x="803082" y="1534602"/>
                </a:cubicBezTo>
                <a:cubicBezTo>
                  <a:pt x="808383" y="1542553"/>
                  <a:pt x="821303" y="1549185"/>
                  <a:pt x="818985" y="1558456"/>
                </a:cubicBezTo>
                <a:cubicBezTo>
                  <a:pt x="816952" y="1566587"/>
                  <a:pt x="803478" y="1567166"/>
                  <a:pt x="795131" y="1566407"/>
                </a:cubicBezTo>
                <a:cubicBezTo>
                  <a:pt x="773365" y="1564428"/>
                  <a:pt x="752724" y="1555806"/>
                  <a:pt x="731520" y="1550505"/>
                </a:cubicBezTo>
                <a:cubicBezTo>
                  <a:pt x="691595" y="1540524"/>
                  <a:pt x="710074" y="1546006"/>
                  <a:pt x="675861" y="1534602"/>
                </a:cubicBezTo>
                <a:cubicBezTo>
                  <a:pt x="667910" y="1529301"/>
                  <a:pt x="660554" y="1522973"/>
                  <a:pt x="652007" y="1518699"/>
                </a:cubicBezTo>
                <a:cubicBezTo>
                  <a:pt x="644510" y="1514951"/>
                  <a:pt x="634080" y="1516675"/>
                  <a:pt x="628153" y="1510748"/>
                </a:cubicBezTo>
                <a:cubicBezTo>
                  <a:pt x="622226" y="1504821"/>
                  <a:pt x="626129" y="1492821"/>
                  <a:pt x="620202" y="1486894"/>
                </a:cubicBezTo>
                <a:cubicBezTo>
                  <a:pt x="606687" y="1473379"/>
                  <a:pt x="572494" y="1455089"/>
                  <a:pt x="572494" y="1455089"/>
                </a:cubicBezTo>
                <a:cubicBezTo>
                  <a:pt x="562596" y="1440241"/>
                  <a:pt x="548945" y="1416385"/>
                  <a:pt x="532738" y="1407381"/>
                </a:cubicBezTo>
                <a:cubicBezTo>
                  <a:pt x="518085" y="1399240"/>
                  <a:pt x="485030" y="1391479"/>
                  <a:pt x="485030" y="1391479"/>
                </a:cubicBezTo>
                <a:cubicBezTo>
                  <a:pt x="380318" y="1321670"/>
                  <a:pt x="478870" y="1391877"/>
                  <a:pt x="413468" y="1335819"/>
                </a:cubicBezTo>
                <a:cubicBezTo>
                  <a:pt x="403406" y="1327195"/>
                  <a:pt x="391725" y="1320590"/>
                  <a:pt x="381663" y="1311966"/>
                </a:cubicBezTo>
                <a:cubicBezTo>
                  <a:pt x="290508" y="1233834"/>
                  <a:pt x="415499" y="1337853"/>
                  <a:pt x="341906" y="1264258"/>
                </a:cubicBezTo>
                <a:cubicBezTo>
                  <a:pt x="335149" y="1257501"/>
                  <a:pt x="326004" y="1253656"/>
                  <a:pt x="318053" y="1248355"/>
                </a:cubicBezTo>
                <a:cubicBezTo>
                  <a:pt x="312752" y="1240404"/>
                  <a:pt x="306891" y="1232798"/>
                  <a:pt x="302150" y="1224501"/>
                </a:cubicBezTo>
                <a:cubicBezTo>
                  <a:pt x="296269" y="1214210"/>
                  <a:pt x="293137" y="1202341"/>
                  <a:pt x="286247" y="1192696"/>
                </a:cubicBezTo>
                <a:cubicBezTo>
                  <a:pt x="279711" y="1183546"/>
                  <a:pt x="270344" y="1176793"/>
                  <a:pt x="262393" y="1168842"/>
                </a:cubicBezTo>
                <a:lnTo>
                  <a:pt x="238540" y="11370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67" y="65700"/>
            <a:ext cx="2783980" cy="27839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01999" y="0"/>
            <a:ext cx="6090001" cy="3420000"/>
          </a:xfrm>
          <a:prstGeom prst="rect">
            <a:avLst/>
          </a:prstGeom>
          <a:solidFill>
            <a:srgbClr val="7A77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17" y="3413538"/>
            <a:ext cx="6120000" cy="3444462"/>
          </a:xfrm>
          <a:prstGeom prst="rect">
            <a:avLst/>
          </a:prstGeom>
          <a:solidFill>
            <a:srgbClr val="98D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80"/>
          <a:stretch/>
        </p:blipFill>
        <p:spPr>
          <a:xfrm>
            <a:off x="6850362" y="460879"/>
            <a:ext cx="4986498" cy="27642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46291" y="88498"/>
            <a:ext cx="680141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-150" dirty="0" err="1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Здоровьесберегающие</a:t>
            </a:r>
            <a:r>
              <a:rPr lang="ru-RU" sz="3600" b="0" cap="none" spc="-15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 </a:t>
            </a:r>
            <a:r>
              <a:rPr lang="ru-RU" sz="3600" spc="-15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технологии</a:t>
            </a:r>
            <a:endParaRPr lang="ru-RU" sz="3600" b="0" cap="none" spc="-15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" y="3882520"/>
            <a:ext cx="5610556" cy="2506497"/>
          </a:xfrm>
          <a:prstGeom prst="rect">
            <a:avLst/>
          </a:prstGeom>
        </p:spPr>
      </p:pic>
      <p:sp>
        <p:nvSpPr>
          <p:cNvPr id="49" name="Прямоугольник 48"/>
          <p:cNvSpPr/>
          <p:nvPr/>
        </p:nvSpPr>
        <p:spPr>
          <a:xfrm>
            <a:off x="626990" y="3574051"/>
            <a:ext cx="48750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Тематические классные часы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1817" y="6215043"/>
            <a:ext cx="356540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Проекты </a:t>
            </a:r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По здоровью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07" b="15616"/>
          <a:stretch/>
        </p:blipFill>
        <p:spPr>
          <a:xfrm>
            <a:off x="7381008" y="3436611"/>
            <a:ext cx="4060617" cy="342284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299622" y="3953915"/>
            <a:ext cx="4087979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3600" b="1" cap="none" spc="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Традиции </a:t>
            </a:r>
            <a:r>
              <a:rPr lang="ru-RU" sz="3600" b="1" spc="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ebas Neue Regular" panose="00000500000000000000" pitchFamily="2" charset="-52"/>
              </a:rPr>
              <a:t>класса</a:t>
            </a:r>
            <a:endParaRPr lang="ru-RU" sz="3600" b="1" cap="none" spc="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72" name="Полилиния 71"/>
          <p:cNvSpPr/>
          <p:nvPr/>
        </p:nvSpPr>
        <p:spPr>
          <a:xfrm>
            <a:off x="1057853" y="113212"/>
            <a:ext cx="2434284" cy="2551611"/>
          </a:xfrm>
          <a:custGeom>
            <a:avLst/>
            <a:gdLst>
              <a:gd name="connsiteX0" fmla="*/ 4592 w 2434284"/>
              <a:gd name="connsiteY0" fmla="*/ 209006 h 2551611"/>
              <a:gd name="connsiteX1" fmla="*/ 30718 w 2434284"/>
              <a:gd name="connsiteY1" fmla="*/ 313508 h 2551611"/>
              <a:gd name="connsiteX2" fmla="*/ 91678 w 2434284"/>
              <a:gd name="connsiteY2" fmla="*/ 426720 h 2551611"/>
              <a:gd name="connsiteX3" fmla="*/ 100387 w 2434284"/>
              <a:gd name="connsiteY3" fmla="*/ 461554 h 2551611"/>
              <a:gd name="connsiteX4" fmla="*/ 109095 w 2434284"/>
              <a:gd name="connsiteY4" fmla="*/ 513806 h 2551611"/>
              <a:gd name="connsiteX5" fmla="*/ 126512 w 2434284"/>
              <a:gd name="connsiteY5" fmla="*/ 539931 h 2551611"/>
              <a:gd name="connsiteX6" fmla="*/ 135221 w 2434284"/>
              <a:gd name="connsiteY6" fmla="*/ 574766 h 2551611"/>
              <a:gd name="connsiteX7" fmla="*/ 143929 w 2434284"/>
              <a:gd name="connsiteY7" fmla="*/ 600891 h 2551611"/>
              <a:gd name="connsiteX8" fmla="*/ 152638 w 2434284"/>
              <a:gd name="connsiteY8" fmla="*/ 653143 h 2551611"/>
              <a:gd name="connsiteX9" fmla="*/ 161347 w 2434284"/>
              <a:gd name="connsiteY9" fmla="*/ 818606 h 2551611"/>
              <a:gd name="connsiteX10" fmla="*/ 204889 w 2434284"/>
              <a:gd name="connsiteY10" fmla="*/ 862148 h 2551611"/>
              <a:gd name="connsiteX11" fmla="*/ 265849 w 2434284"/>
              <a:gd name="connsiteY11" fmla="*/ 879566 h 2551611"/>
              <a:gd name="connsiteX12" fmla="*/ 291975 w 2434284"/>
              <a:gd name="connsiteY12" fmla="*/ 888274 h 2551611"/>
              <a:gd name="connsiteX13" fmla="*/ 335518 w 2434284"/>
              <a:gd name="connsiteY13" fmla="*/ 896983 h 2551611"/>
              <a:gd name="connsiteX14" fmla="*/ 370352 w 2434284"/>
              <a:gd name="connsiteY14" fmla="*/ 905691 h 2551611"/>
              <a:gd name="connsiteX15" fmla="*/ 579358 w 2434284"/>
              <a:gd name="connsiteY15" fmla="*/ 905691 h 2551611"/>
              <a:gd name="connsiteX16" fmla="*/ 631609 w 2434284"/>
              <a:gd name="connsiteY16" fmla="*/ 931817 h 2551611"/>
              <a:gd name="connsiteX17" fmla="*/ 709987 w 2434284"/>
              <a:gd name="connsiteY17" fmla="*/ 940526 h 2551611"/>
              <a:gd name="connsiteX18" fmla="*/ 762238 w 2434284"/>
              <a:gd name="connsiteY18" fmla="*/ 984068 h 2551611"/>
              <a:gd name="connsiteX19" fmla="*/ 779655 w 2434284"/>
              <a:gd name="connsiteY19" fmla="*/ 1001486 h 2551611"/>
              <a:gd name="connsiteX20" fmla="*/ 866741 w 2434284"/>
              <a:gd name="connsiteY20" fmla="*/ 1018903 h 2551611"/>
              <a:gd name="connsiteX21" fmla="*/ 988661 w 2434284"/>
              <a:gd name="connsiteY21" fmla="*/ 1010194 h 2551611"/>
              <a:gd name="connsiteX22" fmla="*/ 1023495 w 2434284"/>
              <a:gd name="connsiteY22" fmla="*/ 992777 h 2551611"/>
              <a:gd name="connsiteX23" fmla="*/ 1049621 w 2434284"/>
              <a:gd name="connsiteY23" fmla="*/ 984068 h 2551611"/>
              <a:gd name="connsiteX24" fmla="*/ 1101872 w 2434284"/>
              <a:gd name="connsiteY24" fmla="*/ 957943 h 2551611"/>
              <a:gd name="connsiteX25" fmla="*/ 1162832 w 2434284"/>
              <a:gd name="connsiteY25" fmla="*/ 896983 h 2551611"/>
              <a:gd name="connsiteX26" fmla="*/ 1223792 w 2434284"/>
              <a:gd name="connsiteY26" fmla="*/ 853440 h 2551611"/>
              <a:gd name="connsiteX27" fmla="*/ 1249918 w 2434284"/>
              <a:gd name="connsiteY27" fmla="*/ 836023 h 2551611"/>
              <a:gd name="connsiteX28" fmla="*/ 1276044 w 2434284"/>
              <a:gd name="connsiteY28" fmla="*/ 827314 h 2551611"/>
              <a:gd name="connsiteX29" fmla="*/ 1328295 w 2434284"/>
              <a:gd name="connsiteY29" fmla="*/ 801188 h 2551611"/>
              <a:gd name="connsiteX30" fmla="*/ 1345712 w 2434284"/>
              <a:gd name="connsiteY30" fmla="*/ 775063 h 2551611"/>
              <a:gd name="connsiteX31" fmla="*/ 1397964 w 2434284"/>
              <a:gd name="connsiteY31" fmla="*/ 748937 h 2551611"/>
              <a:gd name="connsiteX32" fmla="*/ 1424089 w 2434284"/>
              <a:gd name="connsiteY32" fmla="*/ 731520 h 2551611"/>
              <a:gd name="connsiteX33" fmla="*/ 1511175 w 2434284"/>
              <a:gd name="connsiteY33" fmla="*/ 705394 h 2551611"/>
              <a:gd name="connsiteX34" fmla="*/ 1694055 w 2434284"/>
              <a:gd name="connsiteY34" fmla="*/ 731520 h 2551611"/>
              <a:gd name="connsiteX35" fmla="*/ 1728889 w 2434284"/>
              <a:gd name="connsiteY35" fmla="*/ 757646 h 2551611"/>
              <a:gd name="connsiteX36" fmla="*/ 1781141 w 2434284"/>
              <a:gd name="connsiteY36" fmla="*/ 836023 h 2551611"/>
              <a:gd name="connsiteX37" fmla="*/ 1807267 w 2434284"/>
              <a:gd name="connsiteY37" fmla="*/ 914400 h 2551611"/>
              <a:gd name="connsiteX38" fmla="*/ 1815975 w 2434284"/>
              <a:gd name="connsiteY38" fmla="*/ 940526 h 2551611"/>
              <a:gd name="connsiteX39" fmla="*/ 1824684 w 2434284"/>
              <a:gd name="connsiteY39" fmla="*/ 975360 h 2551611"/>
              <a:gd name="connsiteX40" fmla="*/ 1850809 w 2434284"/>
              <a:gd name="connsiteY40" fmla="*/ 1036320 h 2551611"/>
              <a:gd name="connsiteX41" fmla="*/ 1868227 w 2434284"/>
              <a:gd name="connsiteY41" fmla="*/ 1053737 h 2551611"/>
              <a:gd name="connsiteX42" fmla="*/ 1903061 w 2434284"/>
              <a:gd name="connsiteY42" fmla="*/ 1105988 h 2551611"/>
              <a:gd name="connsiteX43" fmla="*/ 1920478 w 2434284"/>
              <a:gd name="connsiteY43" fmla="*/ 1132114 h 2551611"/>
              <a:gd name="connsiteX44" fmla="*/ 1929187 w 2434284"/>
              <a:gd name="connsiteY44" fmla="*/ 1193074 h 2551611"/>
              <a:gd name="connsiteX45" fmla="*/ 1937895 w 2434284"/>
              <a:gd name="connsiteY45" fmla="*/ 1271451 h 2551611"/>
              <a:gd name="connsiteX46" fmla="*/ 1946604 w 2434284"/>
              <a:gd name="connsiteY46" fmla="*/ 1341120 h 2551611"/>
              <a:gd name="connsiteX47" fmla="*/ 1937895 w 2434284"/>
              <a:gd name="connsiteY47" fmla="*/ 1524000 h 2551611"/>
              <a:gd name="connsiteX48" fmla="*/ 1920478 w 2434284"/>
              <a:gd name="connsiteY48" fmla="*/ 1576251 h 2551611"/>
              <a:gd name="connsiteX49" fmla="*/ 1885644 w 2434284"/>
              <a:gd name="connsiteY49" fmla="*/ 1698171 h 2551611"/>
              <a:gd name="connsiteX50" fmla="*/ 1868227 w 2434284"/>
              <a:gd name="connsiteY50" fmla="*/ 1724297 h 2551611"/>
              <a:gd name="connsiteX51" fmla="*/ 1859518 w 2434284"/>
              <a:gd name="connsiteY51" fmla="*/ 1750423 h 2551611"/>
              <a:gd name="connsiteX52" fmla="*/ 1824684 w 2434284"/>
              <a:gd name="connsiteY52" fmla="*/ 1793966 h 2551611"/>
              <a:gd name="connsiteX53" fmla="*/ 1763724 w 2434284"/>
              <a:gd name="connsiteY53" fmla="*/ 1820091 h 2551611"/>
              <a:gd name="connsiteX54" fmla="*/ 1711472 w 2434284"/>
              <a:gd name="connsiteY54" fmla="*/ 1837508 h 2551611"/>
              <a:gd name="connsiteX55" fmla="*/ 1685347 w 2434284"/>
              <a:gd name="connsiteY55" fmla="*/ 1846217 h 2551611"/>
              <a:gd name="connsiteX56" fmla="*/ 1633095 w 2434284"/>
              <a:gd name="connsiteY56" fmla="*/ 1872343 h 2551611"/>
              <a:gd name="connsiteX57" fmla="*/ 1572135 w 2434284"/>
              <a:gd name="connsiteY57" fmla="*/ 1898468 h 2551611"/>
              <a:gd name="connsiteX58" fmla="*/ 1537301 w 2434284"/>
              <a:gd name="connsiteY58" fmla="*/ 1915886 h 2551611"/>
              <a:gd name="connsiteX59" fmla="*/ 1502467 w 2434284"/>
              <a:gd name="connsiteY59" fmla="*/ 1924594 h 2551611"/>
              <a:gd name="connsiteX60" fmla="*/ 1485049 w 2434284"/>
              <a:gd name="connsiteY60" fmla="*/ 1942011 h 2551611"/>
              <a:gd name="connsiteX61" fmla="*/ 1458924 w 2434284"/>
              <a:gd name="connsiteY61" fmla="*/ 1950720 h 2551611"/>
              <a:gd name="connsiteX62" fmla="*/ 1432798 w 2434284"/>
              <a:gd name="connsiteY62" fmla="*/ 2002971 h 2551611"/>
              <a:gd name="connsiteX63" fmla="*/ 1415381 w 2434284"/>
              <a:gd name="connsiteY63" fmla="*/ 2029097 h 2551611"/>
              <a:gd name="connsiteX64" fmla="*/ 1380547 w 2434284"/>
              <a:gd name="connsiteY64" fmla="*/ 2116183 h 2551611"/>
              <a:gd name="connsiteX65" fmla="*/ 1363129 w 2434284"/>
              <a:gd name="connsiteY65" fmla="*/ 2168434 h 2551611"/>
              <a:gd name="connsiteX66" fmla="*/ 1354421 w 2434284"/>
              <a:gd name="connsiteY66" fmla="*/ 2194560 h 2551611"/>
              <a:gd name="connsiteX67" fmla="*/ 1363129 w 2434284"/>
              <a:gd name="connsiteY67" fmla="*/ 2351314 h 2551611"/>
              <a:gd name="connsiteX68" fmla="*/ 1380547 w 2434284"/>
              <a:gd name="connsiteY68" fmla="*/ 2386148 h 2551611"/>
              <a:gd name="connsiteX69" fmla="*/ 1415381 w 2434284"/>
              <a:gd name="connsiteY69" fmla="*/ 2438400 h 2551611"/>
              <a:gd name="connsiteX70" fmla="*/ 1476341 w 2434284"/>
              <a:gd name="connsiteY70" fmla="*/ 2481943 h 2551611"/>
              <a:gd name="connsiteX71" fmla="*/ 1528592 w 2434284"/>
              <a:gd name="connsiteY71" fmla="*/ 2508068 h 2551611"/>
              <a:gd name="connsiteX72" fmla="*/ 1598261 w 2434284"/>
              <a:gd name="connsiteY72" fmla="*/ 2542903 h 2551611"/>
              <a:gd name="connsiteX73" fmla="*/ 1624387 w 2434284"/>
              <a:gd name="connsiteY73" fmla="*/ 2551611 h 2551611"/>
              <a:gd name="connsiteX74" fmla="*/ 1964021 w 2434284"/>
              <a:gd name="connsiteY74" fmla="*/ 2516777 h 2551611"/>
              <a:gd name="connsiteX75" fmla="*/ 1998855 w 2434284"/>
              <a:gd name="connsiteY75" fmla="*/ 2499360 h 2551611"/>
              <a:gd name="connsiteX76" fmla="*/ 2024981 w 2434284"/>
              <a:gd name="connsiteY76" fmla="*/ 2464526 h 2551611"/>
              <a:gd name="connsiteX77" fmla="*/ 2051107 w 2434284"/>
              <a:gd name="connsiteY77" fmla="*/ 2438400 h 2551611"/>
              <a:gd name="connsiteX78" fmla="*/ 2085941 w 2434284"/>
              <a:gd name="connsiteY78" fmla="*/ 2368731 h 2551611"/>
              <a:gd name="connsiteX79" fmla="*/ 2138192 w 2434284"/>
              <a:gd name="connsiteY79" fmla="*/ 2325188 h 2551611"/>
              <a:gd name="connsiteX80" fmla="*/ 2164318 w 2434284"/>
              <a:gd name="connsiteY80" fmla="*/ 2290354 h 2551611"/>
              <a:gd name="connsiteX81" fmla="*/ 2199152 w 2434284"/>
              <a:gd name="connsiteY81" fmla="*/ 2229394 h 2551611"/>
              <a:gd name="connsiteX82" fmla="*/ 2225278 w 2434284"/>
              <a:gd name="connsiteY82" fmla="*/ 2211977 h 2551611"/>
              <a:gd name="connsiteX83" fmla="*/ 2251404 w 2434284"/>
              <a:gd name="connsiteY83" fmla="*/ 2142308 h 2551611"/>
              <a:gd name="connsiteX84" fmla="*/ 2260112 w 2434284"/>
              <a:gd name="connsiteY84" fmla="*/ 2090057 h 2551611"/>
              <a:gd name="connsiteX85" fmla="*/ 2286238 w 2434284"/>
              <a:gd name="connsiteY85" fmla="*/ 1976846 h 2551611"/>
              <a:gd name="connsiteX86" fmla="*/ 2321072 w 2434284"/>
              <a:gd name="connsiteY86" fmla="*/ 1846217 h 2551611"/>
              <a:gd name="connsiteX87" fmla="*/ 2329781 w 2434284"/>
              <a:gd name="connsiteY87" fmla="*/ 1785257 h 2551611"/>
              <a:gd name="connsiteX88" fmla="*/ 2364615 w 2434284"/>
              <a:gd name="connsiteY88" fmla="*/ 1672046 h 2551611"/>
              <a:gd name="connsiteX89" fmla="*/ 2373324 w 2434284"/>
              <a:gd name="connsiteY89" fmla="*/ 1611086 h 2551611"/>
              <a:gd name="connsiteX90" fmla="*/ 2390741 w 2434284"/>
              <a:gd name="connsiteY90" fmla="*/ 1532708 h 2551611"/>
              <a:gd name="connsiteX91" fmla="*/ 2408158 w 2434284"/>
              <a:gd name="connsiteY91" fmla="*/ 1105988 h 2551611"/>
              <a:gd name="connsiteX92" fmla="*/ 2416867 w 2434284"/>
              <a:gd name="connsiteY92" fmla="*/ 1027611 h 2551611"/>
              <a:gd name="connsiteX93" fmla="*/ 2425575 w 2434284"/>
              <a:gd name="connsiteY93" fmla="*/ 1001486 h 2551611"/>
              <a:gd name="connsiteX94" fmla="*/ 2434284 w 2434284"/>
              <a:gd name="connsiteY94" fmla="*/ 905691 h 2551611"/>
              <a:gd name="connsiteX95" fmla="*/ 2408158 w 2434284"/>
              <a:gd name="connsiteY95" fmla="*/ 766354 h 2551611"/>
              <a:gd name="connsiteX96" fmla="*/ 2390741 w 2434284"/>
              <a:gd name="connsiteY96" fmla="*/ 714103 h 2551611"/>
              <a:gd name="connsiteX97" fmla="*/ 2382032 w 2434284"/>
              <a:gd name="connsiteY97" fmla="*/ 653143 h 2551611"/>
              <a:gd name="connsiteX98" fmla="*/ 2321072 w 2434284"/>
              <a:gd name="connsiteY98" fmla="*/ 444137 h 2551611"/>
              <a:gd name="connsiteX99" fmla="*/ 2303655 w 2434284"/>
              <a:gd name="connsiteY99" fmla="*/ 418011 h 2551611"/>
              <a:gd name="connsiteX100" fmla="*/ 2286238 w 2434284"/>
              <a:gd name="connsiteY100" fmla="*/ 365760 h 2551611"/>
              <a:gd name="connsiteX101" fmla="*/ 2260112 w 2434284"/>
              <a:gd name="connsiteY101" fmla="*/ 339634 h 2551611"/>
              <a:gd name="connsiteX102" fmla="*/ 2216569 w 2434284"/>
              <a:gd name="connsiteY102" fmla="*/ 287383 h 2551611"/>
              <a:gd name="connsiteX103" fmla="*/ 2181735 w 2434284"/>
              <a:gd name="connsiteY103" fmla="*/ 269966 h 2551611"/>
              <a:gd name="connsiteX104" fmla="*/ 2155609 w 2434284"/>
              <a:gd name="connsiteY104" fmla="*/ 252548 h 2551611"/>
              <a:gd name="connsiteX105" fmla="*/ 2059815 w 2434284"/>
              <a:gd name="connsiteY105" fmla="*/ 226423 h 2551611"/>
              <a:gd name="connsiteX106" fmla="*/ 1998855 w 2434284"/>
              <a:gd name="connsiteY106" fmla="*/ 217714 h 2551611"/>
              <a:gd name="connsiteX107" fmla="*/ 1859518 w 2434284"/>
              <a:gd name="connsiteY107" fmla="*/ 191588 h 2551611"/>
              <a:gd name="connsiteX108" fmla="*/ 1807267 w 2434284"/>
              <a:gd name="connsiteY108" fmla="*/ 174171 h 2551611"/>
              <a:gd name="connsiteX109" fmla="*/ 1763724 w 2434284"/>
              <a:gd name="connsiteY109" fmla="*/ 139337 h 2551611"/>
              <a:gd name="connsiteX110" fmla="*/ 1737598 w 2434284"/>
              <a:gd name="connsiteY110" fmla="*/ 130628 h 2551611"/>
              <a:gd name="connsiteX111" fmla="*/ 1694055 w 2434284"/>
              <a:gd name="connsiteY111" fmla="*/ 95794 h 2551611"/>
              <a:gd name="connsiteX112" fmla="*/ 1537301 w 2434284"/>
              <a:gd name="connsiteY112" fmla="*/ 52251 h 2551611"/>
              <a:gd name="connsiteX113" fmla="*/ 1519884 w 2434284"/>
              <a:gd name="connsiteY113" fmla="*/ 26126 h 2551611"/>
              <a:gd name="connsiteX114" fmla="*/ 1485049 w 2434284"/>
              <a:gd name="connsiteY114" fmla="*/ 17417 h 2551611"/>
              <a:gd name="connsiteX115" fmla="*/ 1389255 w 2434284"/>
              <a:gd name="connsiteY115" fmla="*/ 0 h 2551611"/>
              <a:gd name="connsiteX116" fmla="*/ 945118 w 2434284"/>
              <a:gd name="connsiteY116" fmla="*/ 17417 h 2551611"/>
              <a:gd name="connsiteX117" fmla="*/ 840615 w 2434284"/>
              <a:gd name="connsiteY117" fmla="*/ 43543 h 2551611"/>
              <a:gd name="connsiteX118" fmla="*/ 709987 w 2434284"/>
              <a:gd name="connsiteY118" fmla="*/ 60960 h 2551611"/>
              <a:gd name="connsiteX119" fmla="*/ 570649 w 2434284"/>
              <a:gd name="connsiteY119" fmla="*/ 69668 h 2551611"/>
              <a:gd name="connsiteX120" fmla="*/ 344227 w 2434284"/>
              <a:gd name="connsiteY120" fmla="*/ 87086 h 2551611"/>
              <a:gd name="connsiteX121" fmla="*/ 300684 w 2434284"/>
              <a:gd name="connsiteY121" fmla="*/ 95794 h 2551611"/>
              <a:gd name="connsiteX122" fmla="*/ 274558 w 2434284"/>
              <a:gd name="connsiteY122" fmla="*/ 113211 h 2551611"/>
              <a:gd name="connsiteX123" fmla="*/ 239724 w 2434284"/>
              <a:gd name="connsiteY123" fmla="*/ 130628 h 2551611"/>
              <a:gd name="connsiteX124" fmla="*/ 152638 w 2434284"/>
              <a:gd name="connsiteY124" fmla="*/ 182880 h 2551611"/>
              <a:gd name="connsiteX125" fmla="*/ 126512 w 2434284"/>
              <a:gd name="connsiteY125" fmla="*/ 191588 h 2551611"/>
              <a:gd name="connsiteX126" fmla="*/ 4592 w 2434284"/>
              <a:gd name="connsiteY126" fmla="*/ 209006 h 2551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2434284" h="2551611">
                <a:moveTo>
                  <a:pt x="4592" y="209006"/>
                </a:moveTo>
                <a:cubicBezTo>
                  <a:pt x="-11374" y="229326"/>
                  <a:pt x="18447" y="279764"/>
                  <a:pt x="30718" y="313508"/>
                </a:cubicBezTo>
                <a:cubicBezTo>
                  <a:pt x="50007" y="366553"/>
                  <a:pt x="65590" y="387587"/>
                  <a:pt x="91678" y="426720"/>
                </a:cubicBezTo>
                <a:cubicBezTo>
                  <a:pt x="94581" y="438331"/>
                  <a:pt x="98040" y="449818"/>
                  <a:pt x="100387" y="461554"/>
                </a:cubicBezTo>
                <a:cubicBezTo>
                  <a:pt x="103850" y="478869"/>
                  <a:pt x="103511" y="497055"/>
                  <a:pt x="109095" y="513806"/>
                </a:cubicBezTo>
                <a:cubicBezTo>
                  <a:pt x="112405" y="523735"/>
                  <a:pt x="120706" y="531223"/>
                  <a:pt x="126512" y="539931"/>
                </a:cubicBezTo>
                <a:cubicBezTo>
                  <a:pt x="129415" y="551543"/>
                  <a:pt x="131933" y="563257"/>
                  <a:pt x="135221" y="574766"/>
                </a:cubicBezTo>
                <a:cubicBezTo>
                  <a:pt x="137743" y="583592"/>
                  <a:pt x="141938" y="591930"/>
                  <a:pt x="143929" y="600891"/>
                </a:cubicBezTo>
                <a:cubicBezTo>
                  <a:pt x="147759" y="618128"/>
                  <a:pt x="149735" y="635726"/>
                  <a:pt x="152638" y="653143"/>
                </a:cubicBezTo>
                <a:cubicBezTo>
                  <a:pt x="155541" y="708297"/>
                  <a:pt x="153885" y="763882"/>
                  <a:pt x="161347" y="818606"/>
                </a:cubicBezTo>
                <a:cubicBezTo>
                  <a:pt x="163896" y="837297"/>
                  <a:pt x="190730" y="855068"/>
                  <a:pt x="204889" y="862148"/>
                </a:cubicBezTo>
                <a:cubicBezTo>
                  <a:pt x="218808" y="869108"/>
                  <a:pt x="252829" y="875846"/>
                  <a:pt x="265849" y="879566"/>
                </a:cubicBezTo>
                <a:cubicBezTo>
                  <a:pt x="274675" y="882088"/>
                  <a:pt x="283069" y="886048"/>
                  <a:pt x="291975" y="888274"/>
                </a:cubicBezTo>
                <a:cubicBezTo>
                  <a:pt x="306335" y="891864"/>
                  <a:pt x="321069" y="893772"/>
                  <a:pt x="335518" y="896983"/>
                </a:cubicBezTo>
                <a:cubicBezTo>
                  <a:pt x="347202" y="899579"/>
                  <a:pt x="358741" y="902788"/>
                  <a:pt x="370352" y="905691"/>
                </a:cubicBezTo>
                <a:cubicBezTo>
                  <a:pt x="465308" y="889866"/>
                  <a:pt x="431399" y="891600"/>
                  <a:pt x="579358" y="905691"/>
                </a:cubicBezTo>
                <a:cubicBezTo>
                  <a:pt x="639670" y="911435"/>
                  <a:pt x="570190" y="916462"/>
                  <a:pt x="631609" y="931817"/>
                </a:cubicBezTo>
                <a:cubicBezTo>
                  <a:pt x="657111" y="938193"/>
                  <a:pt x="683861" y="937623"/>
                  <a:pt x="709987" y="940526"/>
                </a:cubicBezTo>
                <a:cubicBezTo>
                  <a:pt x="772053" y="1002592"/>
                  <a:pt x="701610" y="935564"/>
                  <a:pt x="762238" y="984068"/>
                </a:cubicBezTo>
                <a:cubicBezTo>
                  <a:pt x="768649" y="989197"/>
                  <a:pt x="772614" y="997262"/>
                  <a:pt x="779655" y="1001486"/>
                </a:cubicBezTo>
                <a:cubicBezTo>
                  <a:pt x="798651" y="1012884"/>
                  <a:pt x="856179" y="1017394"/>
                  <a:pt x="866741" y="1018903"/>
                </a:cubicBezTo>
                <a:cubicBezTo>
                  <a:pt x="907381" y="1016000"/>
                  <a:pt x="948472" y="1016892"/>
                  <a:pt x="988661" y="1010194"/>
                </a:cubicBezTo>
                <a:cubicBezTo>
                  <a:pt x="1001466" y="1008060"/>
                  <a:pt x="1011563" y="997891"/>
                  <a:pt x="1023495" y="992777"/>
                </a:cubicBezTo>
                <a:cubicBezTo>
                  <a:pt x="1031933" y="989161"/>
                  <a:pt x="1041410" y="988173"/>
                  <a:pt x="1049621" y="984068"/>
                </a:cubicBezTo>
                <a:cubicBezTo>
                  <a:pt x="1117143" y="950307"/>
                  <a:pt x="1036210" y="979829"/>
                  <a:pt x="1101872" y="957943"/>
                </a:cubicBezTo>
                <a:cubicBezTo>
                  <a:pt x="1121578" y="898827"/>
                  <a:pt x="1092961" y="966854"/>
                  <a:pt x="1162832" y="896983"/>
                </a:cubicBezTo>
                <a:cubicBezTo>
                  <a:pt x="1205387" y="854428"/>
                  <a:pt x="1170301" y="884006"/>
                  <a:pt x="1223792" y="853440"/>
                </a:cubicBezTo>
                <a:cubicBezTo>
                  <a:pt x="1232879" y="848247"/>
                  <a:pt x="1240557" y="840704"/>
                  <a:pt x="1249918" y="836023"/>
                </a:cubicBezTo>
                <a:cubicBezTo>
                  <a:pt x="1258129" y="831918"/>
                  <a:pt x="1267833" y="831419"/>
                  <a:pt x="1276044" y="827314"/>
                </a:cubicBezTo>
                <a:cubicBezTo>
                  <a:pt x="1343571" y="793550"/>
                  <a:pt x="1262626" y="823079"/>
                  <a:pt x="1328295" y="801188"/>
                </a:cubicBezTo>
                <a:cubicBezTo>
                  <a:pt x="1334101" y="792480"/>
                  <a:pt x="1338311" y="782464"/>
                  <a:pt x="1345712" y="775063"/>
                </a:cubicBezTo>
                <a:cubicBezTo>
                  <a:pt x="1370670" y="750106"/>
                  <a:pt x="1369633" y="763103"/>
                  <a:pt x="1397964" y="748937"/>
                </a:cubicBezTo>
                <a:cubicBezTo>
                  <a:pt x="1407325" y="744256"/>
                  <a:pt x="1414525" y="735771"/>
                  <a:pt x="1424089" y="731520"/>
                </a:cubicBezTo>
                <a:cubicBezTo>
                  <a:pt x="1451345" y="719406"/>
                  <a:pt x="1482227" y="712631"/>
                  <a:pt x="1511175" y="705394"/>
                </a:cubicBezTo>
                <a:cubicBezTo>
                  <a:pt x="1653190" y="713284"/>
                  <a:pt x="1629424" y="685355"/>
                  <a:pt x="1694055" y="731520"/>
                </a:cubicBezTo>
                <a:cubicBezTo>
                  <a:pt x="1705866" y="739956"/>
                  <a:pt x="1717278" y="748937"/>
                  <a:pt x="1728889" y="757646"/>
                </a:cubicBezTo>
                <a:cubicBezTo>
                  <a:pt x="1750897" y="823666"/>
                  <a:pt x="1731620" y="798881"/>
                  <a:pt x="1781141" y="836023"/>
                </a:cubicBezTo>
                <a:lnTo>
                  <a:pt x="1807267" y="914400"/>
                </a:lnTo>
                <a:cubicBezTo>
                  <a:pt x="1810170" y="923109"/>
                  <a:pt x="1813748" y="931620"/>
                  <a:pt x="1815975" y="940526"/>
                </a:cubicBezTo>
                <a:cubicBezTo>
                  <a:pt x="1818878" y="952137"/>
                  <a:pt x="1821396" y="963852"/>
                  <a:pt x="1824684" y="975360"/>
                </a:cubicBezTo>
                <a:cubicBezTo>
                  <a:pt x="1830490" y="995682"/>
                  <a:pt x="1839196" y="1018900"/>
                  <a:pt x="1850809" y="1036320"/>
                </a:cubicBezTo>
                <a:cubicBezTo>
                  <a:pt x="1855364" y="1043152"/>
                  <a:pt x="1863301" y="1047168"/>
                  <a:pt x="1868227" y="1053737"/>
                </a:cubicBezTo>
                <a:cubicBezTo>
                  <a:pt x="1880787" y="1070483"/>
                  <a:pt x="1891450" y="1088571"/>
                  <a:pt x="1903061" y="1105988"/>
                </a:cubicBezTo>
                <a:lnTo>
                  <a:pt x="1920478" y="1132114"/>
                </a:lnTo>
                <a:cubicBezTo>
                  <a:pt x="1923381" y="1152434"/>
                  <a:pt x="1926641" y="1172706"/>
                  <a:pt x="1929187" y="1193074"/>
                </a:cubicBezTo>
                <a:cubicBezTo>
                  <a:pt x="1932447" y="1219157"/>
                  <a:pt x="1934824" y="1245345"/>
                  <a:pt x="1937895" y="1271451"/>
                </a:cubicBezTo>
                <a:cubicBezTo>
                  <a:pt x="1940629" y="1294694"/>
                  <a:pt x="1943701" y="1317897"/>
                  <a:pt x="1946604" y="1341120"/>
                </a:cubicBezTo>
                <a:cubicBezTo>
                  <a:pt x="1943701" y="1402080"/>
                  <a:pt x="1944635" y="1463344"/>
                  <a:pt x="1937895" y="1524000"/>
                </a:cubicBezTo>
                <a:cubicBezTo>
                  <a:pt x="1935868" y="1542247"/>
                  <a:pt x="1924931" y="1558440"/>
                  <a:pt x="1920478" y="1576251"/>
                </a:cubicBezTo>
                <a:cubicBezTo>
                  <a:pt x="1918155" y="1585542"/>
                  <a:pt x="1895639" y="1683178"/>
                  <a:pt x="1885644" y="1698171"/>
                </a:cubicBezTo>
                <a:cubicBezTo>
                  <a:pt x="1879838" y="1706880"/>
                  <a:pt x="1872908" y="1714936"/>
                  <a:pt x="1868227" y="1724297"/>
                </a:cubicBezTo>
                <a:cubicBezTo>
                  <a:pt x="1864122" y="1732508"/>
                  <a:pt x="1863623" y="1742212"/>
                  <a:pt x="1859518" y="1750423"/>
                </a:cubicBezTo>
                <a:cubicBezTo>
                  <a:pt x="1851975" y="1765508"/>
                  <a:pt x="1838182" y="1783167"/>
                  <a:pt x="1824684" y="1793966"/>
                </a:cubicBezTo>
                <a:cubicBezTo>
                  <a:pt x="1794289" y="1818282"/>
                  <a:pt x="1802206" y="1808547"/>
                  <a:pt x="1763724" y="1820091"/>
                </a:cubicBezTo>
                <a:cubicBezTo>
                  <a:pt x="1746139" y="1825366"/>
                  <a:pt x="1728889" y="1831702"/>
                  <a:pt x="1711472" y="1837508"/>
                </a:cubicBezTo>
                <a:cubicBezTo>
                  <a:pt x="1702764" y="1840411"/>
                  <a:pt x="1692985" y="1841125"/>
                  <a:pt x="1685347" y="1846217"/>
                </a:cubicBezTo>
                <a:cubicBezTo>
                  <a:pt x="1610474" y="1896131"/>
                  <a:pt x="1705206" y="1836288"/>
                  <a:pt x="1633095" y="1872343"/>
                </a:cubicBezTo>
                <a:cubicBezTo>
                  <a:pt x="1572957" y="1902412"/>
                  <a:pt x="1644628" y="1880346"/>
                  <a:pt x="1572135" y="1898468"/>
                </a:cubicBezTo>
                <a:cubicBezTo>
                  <a:pt x="1560524" y="1904274"/>
                  <a:pt x="1549456" y="1911328"/>
                  <a:pt x="1537301" y="1915886"/>
                </a:cubicBezTo>
                <a:cubicBezTo>
                  <a:pt x="1526094" y="1920089"/>
                  <a:pt x="1513172" y="1919242"/>
                  <a:pt x="1502467" y="1924594"/>
                </a:cubicBezTo>
                <a:cubicBezTo>
                  <a:pt x="1495123" y="1928266"/>
                  <a:pt x="1492090" y="1937787"/>
                  <a:pt x="1485049" y="1942011"/>
                </a:cubicBezTo>
                <a:cubicBezTo>
                  <a:pt x="1477178" y="1946734"/>
                  <a:pt x="1467632" y="1947817"/>
                  <a:pt x="1458924" y="1950720"/>
                </a:cubicBezTo>
                <a:cubicBezTo>
                  <a:pt x="1409009" y="2025595"/>
                  <a:pt x="1468854" y="1930861"/>
                  <a:pt x="1432798" y="2002971"/>
                </a:cubicBezTo>
                <a:cubicBezTo>
                  <a:pt x="1428117" y="2012332"/>
                  <a:pt x="1420574" y="2020010"/>
                  <a:pt x="1415381" y="2029097"/>
                </a:cubicBezTo>
                <a:cubicBezTo>
                  <a:pt x="1394878" y="2064978"/>
                  <a:pt x="1394822" y="2073358"/>
                  <a:pt x="1380547" y="2116183"/>
                </a:cubicBezTo>
                <a:lnTo>
                  <a:pt x="1363129" y="2168434"/>
                </a:lnTo>
                <a:lnTo>
                  <a:pt x="1354421" y="2194560"/>
                </a:lnTo>
                <a:cubicBezTo>
                  <a:pt x="1357324" y="2246811"/>
                  <a:pt x="1356058" y="2299462"/>
                  <a:pt x="1363129" y="2351314"/>
                </a:cubicBezTo>
                <a:cubicBezTo>
                  <a:pt x="1364883" y="2364177"/>
                  <a:pt x="1373868" y="2375016"/>
                  <a:pt x="1380547" y="2386148"/>
                </a:cubicBezTo>
                <a:cubicBezTo>
                  <a:pt x="1391317" y="2404098"/>
                  <a:pt x="1398635" y="2425840"/>
                  <a:pt x="1415381" y="2438400"/>
                </a:cubicBezTo>
                <a:cubicBezTo>
                  <a:pt x="1428320" y="2448104"/>
                  <a:pt x="1459965" y="2472845"/>
                  <a:pt x="1476341" y="2481943"/>
                </a:cubicBezTo>
                <a:cubicBezTo>
                  <a:pt x="1493363" y="2491400"/>
                  <a:pt x="1511175" y="2499360"/>
                  <a:pt x="1528592" y="2508068"/>
                </a:cubicBezTo>
                <a:cubicBezTo>
                  <a:pt x="1558990" y="2538468"/>
                  <a:pt x="1538220" y="2522890"/>
                  <a:pt x="1598261" y="2542903"/>
                </a:cubicBezTo>
                <a:lnTo>
                  <a:pt x="1624387" y="2551611"/>
                </a:lnTo>
                <a:cubicBezTo>
                  <a:pt x="1723178" y="2545025"/>
                  <a:pt x="1858450" y="2549260"/>
                  <a:pt x="1964021" y="2516777"/>
                </a:cubicBezTo>
                <a:cubicBezTo>
                  <a:pt x="1976429" y="2512959"/>
                  <a:pt x="1987244" y="2505166"/>
                  <a:pt x="1998855" y="2499360"/>
                </a:cubicBezTo>
                <a:cubicBezTo>
                  <a:pt x="2007564" y="2487749"/>
                  <a:pt x="2015535" y="2475546"/>
                  <a:pt x="2024981" y="2464526"/>
                </a:cubicBezTo>
                <a:cubicBezTo>
                  <a:pt x="2032996" y="2455175"/>
                  <a:pt x="2044275" y="2448648"/>
                  <a:pt x="2051107" y="2438400"/>
                </a:cubicBezTo>
                <a:cubicBezTo>
                  <a:pt x="2095506" y="2371801"/>
                  <a:pt x="1999151" y="2465165"/>
                  <a:pt x="2085941" y="2368731"/>
                </a:cubicBezTo>
                <a:cubicBezTo>
                  <a:pt x="2101108" y="2351879"/>
                  <a:pt x="2122161" y="2341219"/>
                  <a:pt x="2138192" y="2325188"/>
                </a:cubicBezTo>
                <a:cubicBezTo>
                  <a:pt x="2148455" y="2314925"/>
                  <a:pt x="2155609" y="2301965"/>
                  <a:pt x="2164318" y="2290354"/>
                </a:cubicBezTo>
                <a:cubicBezTo>
                  <a:pt x="2174282" y="2260463"/>
                  <a:pt x="2172792" y="2255754"/>
                  <a:pt x="2199152" y="2229394"/>
                </a:cubicBezTo>
                <a:cubicBezTo>
                  <a:pt x="2206553" y="2221993"/>
                  <a:pt x="2216569" y="2217783"/>
                  <a:pt x="2225278" y="2211977"/>
                </a:cubicBezTo>
                <a:cubicBezTo>
                  <a:pt x="2228666" y="2203508"/>
                  <a:pt x="2247992" y="2157663"/>
                  <a:pt x="2251404" y="2142308"/>
                </a:cubicBezTo>
                <a:cubicBezTo>
                  <a:pt x="2255234" y="2125071"/>
                  <a:pt x="2256953" y="2107429"/>
                  <a:pt x="2260112" y="2090057"/>
                </a:cubicBezTo>
                <a:cubicBezTo>
                  <a:pt x="2269046" y="2040922"/>
                  <a:pt x="2272460" y="2031958"/>
                  <a:pt x="2286238" y="1976846"/>
                </a:cubicBezTo>
                <a:cubicBezTo>
                  <a:pt x="2308215" y="1779065"/>
                  <a:pt x="2274956" y="1996094"/>
                  <a:pt x="2321072" y="1846217"/>
                </a:cubicBezTo>
                <a:cubicBezTo>
                  <a:pt x="2327108" y="1826598"/>
                  <a:pt x="2324803" y="1805170"/>
                  <a:pt x="2329781" y="1785257"/>
                </a:cubicBezTo>
                <a:cubicBezTo>
                  <a:pt x="2339357" y="1746953"/>
                  <a:pt x="2353004" y="1709783"/>
                  <a:pt x="2364615" y="1672046"/>
                </a:cubicBezTo>
                <a:cubicBezTo>
                  <a:pt x="2367518" y="1651726"/>
                  <a:pt x="2369541" y="1631261"/>
                  <a:pt x="2373324" y="1611086"/>
                </a:cubicBezTo>
                <a:cubicBezTo>
                  <a:pt x="2378256" y="1584781"/>
                  <a:pt x="2389283" y="1559432"/>
                  <a:pt x="2390741" y="1532708"/>
                </a:cubicBezTo>
                <a:cubicBezTo>
                  <a:pt x="2415721" y="1074719"/>
                  <a:pt x="2356107" y="1262136"/>
                  <a:pt x="2408158" y="1105988"/>
                </a:cubicBezTo>
                <a:cubicBezTo>
                  <a:pt x="2411061" y="1079862"/>
                  <a:pt x="2412546" y="1053540"/>
                  <a:pt x="2416867" y="1027611"/>
                </a:cubicBezTo>
                <a:cubicBezTo>
                  <a:pt x="2418376" y="1018557"/>
                  <a:pt x="2424277" y="1010573"/>
                  <a:pt x="2425575" y="1001486"/>
                </a:cubicBezTo>
                <a:cubicBezTo>
                  <a:pt x="2430109" y="969745"/>
                  <a:pt x="2431381" y="937623"/>
                  <a:pt x="2434284" y="905691"/>
                </a:cubicBezTo>
                <a:cubicBezTo>
                  <a:pt x="2425575" y="859245"/>
                  <a:pt x="2418631" y="812434"/>
                  <a:pt x="2408158" y="766354"/>
                </a:cubicBezTo>
                <a:cubicBezTo>
                  <a:pt x="2404089" y="748451"/>
                  <a:pt x="2394869" y="731992"/>
                  <a:pt x="2390741" y="714103"/>
                </a:cubicBezTo>
                <a:cubicBezTo>
                  <a:pt x="2386125" y="694102"/>
                  <a:pt x="2386485" y="673181"/>
                  <a:pt x="2382032" y="653143"/>
                </a:cubicBezTo>
                <a:cubicBezTo>
                  <a:pt x="2362343" y="564545"/>
                  <a:pt x="2359394" y="511202"/>
                  <a:pt x="2321072" y="444137"/>
                </a:cubicBezTo>
                <a:cubicBezTo>
                  <a:pt x="2315879" y="435050"/>
                  <a:pt x="2309461" y="426720"/>
                  <a:pt x="2303655" y="418011"/>
                </a:cubicBezTo>
                <a:cubicBezTo>
                  <a:pt x="2297849" y="400594"/>
                  <a:pt x="2299220" y="378742"/>
                  <a:pt x="2286238" y="365760"/>
                </a:cubicBezTo>
                <a:cubicBezTo>
                  <a:pt x="2277529" y="357051"/>
                  <a:pt x="2267996" y="349095"/>
                  <a:pt x="2260112" y="339634"/>
                </a:cubicBezTo>
                <a:cubicBezTo>
                  <a:pt x="2237645" y="312673"/>
                  <a:pt x="2248000" y="309833"/>
                  <a:pt x="2216569" y="287383"/>
                </a:cubicBezTo>
                <a:cubicBezTo>
                  <a:pt x="2206005" y="279838"/>
                  <a:pt x="2193006" y="276407"/>
                  <a:pt x="2181735" y="269966"/>
                </a:cubicBezTo>
                <a:cubicBezTo>
                  <a:pt x="2172647" y="264773"/>
                  <a:pt x="2165173" y="256799"/>
                  <a:pt x="2155609" y="252548"/>
                </a:cubicBezTo>
                <a:cubicBezTo>
                  <a:pt x="2124991" y="238940"/>
                  <a:pt x="2092598" y="231887"/>
                  <a:pt x="2059815" y="226423"/>
                </a:cubicBezTo>
                <a:cubicBezTo>
                  <a:pt x="2039568" y="223049"/>
                  <a:pt x="2019130" y="220915"/>
                  <a:pt x="1998855" y="217714"/>
                </a:cubicBezTo>
                <a:cubicBezTo>
                  <a:pt x="1961440" y="211806"/>
                  <a:pt x="1901874" y="204295"/>
                  <a:pt x="1859518" y="191588"/>
                </a:cubicBezTo>
                <a:cubicBezTo>
                  <a:pt x="1841933" y="186312"/>
                  <a:pt x="1807267" y="174171"/>
                  <a:pt x="1807267" y="174171"/>
                </a:cubicBezTo>
                <a:cubicBezTo>
                  <a:pt x="1791068" y="157972"/>
                  <a:pt x="1785693" y="150322"/>
                  <a:pt x="1763724" y="139337"/>
                </a:cubicBezTo>
                <a:cubicBezTo>
                  <a:pt x="1755513" y="135232"/>
                  <a:pt x="1746307" y="133531"/>
                  <a:pt x="1737598" y="130628"/>
                </a:cubicBezTo>
                <a:cubicBezTo>
                  <a:pt x="1705417" y="82357"/>
                  <a:pt x="1738593" y="120538"/>
                  <a:pt x="1694055" y="95794"/>
                </a:cubicBezTo>
                <a:cubicBezTo>
                  <a:pt x="1593582" y="39976"/>
                  <a:pt x="1694621" y="65362"/>
                  <a:pt x="1537301" y="52251"/>
                </a:cubicBezTo>
                <a:cubicBezTo>
                  <a:pt x="1531495" y="43543"/>
                  <a:pt x="1528592" y="31932"/>
                  <a:pt x="1519884" y="26126"/>
                </a:cubicBezTo>
                <a:cubicBezTo>
                  <a:pt x="1509925" y="19487"/>
                  <a:pt x="1496557" y="20705"/>
                  <a:pt x="1485049" y="17417"/>
                </a:cubicBezTo>
                <a:cubicBezTo>
                  <a:pt x="1422401" y="-483"/>
                  <a:pt x="1504544" y="14410"/>
                  <a:pt x="1389255" y="0"/>
                </a:cubicBezTo>
                <a:cubicBezTo>
                  <a:pt x="1299342" y="2810"/>
                  <a:pt x="1058405" y="8354"/>
                  <a:pt x="945118" y="17417"/>
                </a:cubicBezTo>
                <a:cubicBezTo>
                  <a:pt x="740231" y="33809"/>
                  <a:pt x="1049494" y="15693"/>
                  <a:pt x="840615" y="43543"/>
                </a:cubicBezTo>
                <a:cubicBezTo>
                  <a:pt x="797072" y="49349"/>
                  <a:pt x="753711" y="56729"/>
                  <a:pt x="709987" y="60960"/>
                </a:cubicBezTo>
                <a:cubicBezTo>
                  <a:pt x="663667" y="65442"/>
                  <a:pt x="617083" y="66572"/>
                  <a:pt x="570649" y="69668"/>
                </a:cubicBezTo>
                <a:cubicBezTo>
                  <a:pt x="458684" y="77132"/>
                  <a:pt x="450879" y="78198"/>
                  <a:pt x="344227" y="87086"/>
                </a:cubicBezTo>
                <a:cubicBezTo>
                  <a:pt x="329713" y="89989"/>
                  <a:pt x="314543" y="90597"/>
                  <a:pt x="300684" y="95794"/>
                </a:cubicBezTo>
                <a:cubicBezTo>
                  <a:pt x="290884" y="99469"/>
                  <a:pt x="283645" y="108018"/>
                  <a:pt x="274558" y="113211"/>
                </a:cubicBezTo>
                <a:cubicBezTo>
                  <a:pt x="263287" y="119652"/>
                  <a:pt x="250856" y="123949"/>
                  <a:pt x="239724" y="130628"/>
                </a:cubicBezTo>
                <a:cubicBezTo>
                  <a:pt x="188137" y="161580"/>
                  <a:pt x="199084" y="162975"/>
                  <a:pt x="152638" y="182880"/>
                </a:cubicBezTo>
                <a:cubicBezTo>
                  <a:pt x="144201" y="186496"/>
                  <a:pt x="135671" y="190977"/>
                  <a:pt x="126512" y="191588"/>
                </a:cubicBezTo>
                <a:cubicBezTo>
                  <a:pt x="91755" y="193905"/>
                  <a:pt x="20558" y="188686"/>
                  <a:pt x="4592" y="20900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Блок-схема: знак завершения 77"/>
          <p:cNvSpPr/>
          <p:nvPr/>
        </p:nvSpPr>
        <p:spPr>
          <a:xfrm>
            <a:off x="3000377" y="1256734"/>
            <a:ext cx="2901756" cy="654978"/>
          </a:xfrm>
          <a:prstGeom prst="flowChartTerminator">
            <a:avLst/>
          </a:prstGeom>
          <a:solidFill>
            <a:srgbClr val="ACDE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987988" y="1293139"/>
            <a:ext cx="28664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индивидуальные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особенности</a:t>
            </a:r>
          </a:p>
        </p:txBody>
      </p:sp>
      <p:sp>
        <p:nvSpPr>
          <p:cNvPr id="77" name="Блок-схема: знак завершения 76"/>
          <p:cNvSpPr/>
          <p:nvPr/>
        </p:nvSpPr>
        <p:spPr>
          <a:xfrm>
            <a:off x="2809796" y="503410"/>
            <a:ext cx="2901756" cy="654978"/>
          </a:xfrm>
          <a:prstGeom prst="flowChartTerminator">
            <a:avLst/>
          </a:prstGeom>
          <a:solidFill>
            <a:srgbClr val="ACDE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809796" y="667571"/>
            <a:ext cx="290175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Психологическая диагностика</a:t>
            </a:r>
            <a:endParaRPr lang="ru-RU" sz="2000" cap="none" spc="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785308">
            <a:off x="296271" y="791427"/>
            <a:ext cx="2036135" cy="85584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36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психология</a:t>
            </a:r>
            <a:endParaRPr lang="ru-RU" sz="8800" b="1" cap="none" spc="30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Regular" panose="00000500000000000000" pitchFamily="2" charset="-52"/>
            </a:endParaRPr>
          </a:p>
        </p:txBody>
      </p:sp>
      <p:sp>
        <p:nvSpPr>
          <p:cNvPr id="79" name="Блок-схема: знак завершения 78"/>
          <p:cNvSpPr/>
          <p:nvPr/>
        </p:nvSpPr>
        <p:spPr>
          <a:xfrm>
            <a:off x="2463716" y="2007682"/>
            <a:ext cx="3038328" cy="654978"/>
          </a:xfrm>
          <a:prstGeom prst="flowChartTerminator">
            <a:avLst/>
          </a:prstGeom>
          <a:solidFill>
            <a:srgbClr val="ACDEE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445275" y="2148024"/>
            <a:ext cx="308289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 Regular" panose="00000500000000000000" pitchFamily="2" charset="-52"/>
              </a:rPr>
              <a:t>Психоэмоциональная  разгрузка</a:t>
            </a:r>
            <a:endParaRPr lang="ru-RU" sz="2000" cap="none" spc="0" dirty="0">
              <a:ln w="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 Regular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9656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 rot="20214078">
            <a:off x="2329427" y="3244357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rot="20214078">
            <a:off x="2415648" y="3364320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 rot="20214078">
            <a:off x="2412248" y="3332571"/>
            <a:ext cx="2456598" cy="21884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 rot="19240908">
            <a:off x="4687004" y="4894163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75322" y="487274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23712" y="603580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28368" y="601835"/>
            <a:ext cx="2456598" cy="21884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олилиния 9"/>
          <p:cNvSpPr/>
          <p:nvPr/>
        </p:nvSpPr>
        <p:spPr>
          <a:xfrm rot="20626830">
            <a:off x="3014211" y="42422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rgbClr val="92D05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615358">
            <a:off x="4542575" y="739600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615358">
            <a:off x="4718852" y="85323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615358">
            <a:off x="4726547" y="848211"/>
            <a:ext cx="2456598" cy="218849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 rot="20626830">
            <a:off x="5939258" y="32819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1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456920" y="681036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621352" y="79734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629436" y="784842"/>
            <a:ext cx="2456598" cy="21884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 rot="20626830">
            <a:off x="8861844" y="42422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chemeClr val="accent6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836754">
            <a:off x="6159000" y="3265478"/>
            <a:ext cx="2743200" cy="2743200"/>
          </a:xfrm>
          <a:prstGeom prst="rect">
            <a:avLst/>
          </a:prstGeom>
          <a:gradFill flip="none" rotWithShape="1">
            <a:gsLst>
              <a:gs pos="60000">
                <a:schemeClr val="bg1">
                  <a:lumMod val="95000"/>
                </a:schemeClr>
              </a:gs>
              <a:gs pos="79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836754">
            <a:off x="6335253" y="3387882"/>
            <a:ext cx="2455200" cy="2167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 rot="836754">
            <a:off x="6343061" y="3366737"/>
            <a:ext cx="2456598" cy="21884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21121567">
            <a:off x="7317747" y="2565518"/>
            <a:ext cx="390570" cy="1091822"/>
          </a:xfrm>
          <a:custGeom>
            <a:avLst/>
            <a:gdLst>
              <a:gd name="connsiteX0" fmla="*/ 13648 w 1201003"/>
              <a:gd name="connsiteY0" fmla="*/ 204717 h 3357350"/>
              <a:gd name="connsiteX1" fmla="*/ 0 w 1201003"/>
              <a:gd name="connsiteY1" fmla="*/ 3275463 h 3357350"/>
              <a:gd name="connsiteX2" fmla="*/ 177421 w 1201003"/>
              <a:gd name="connsiteY2" fmla="*/ 2934269 h 3357350"/>
              <a:gd name="connsiteX3" fmla="*/ 313898 w 1201003"/>
              <a:gd name="connsiteY3" fmla="*/ 3125338 h 3357350"/>
              <a:gd name="connsiteX4" fmla="*/ 354842 w 1201003"/>
              <a:gd name="connsiteY4" fmla="*/ 2988860 h 3357350"/>
              <a:gd name="connsiteX5" fmla="*/ 436728 w 1201003"/>
              <a:gd name="connsiteY5" fmla="*/ 3125338 h 3357350"/>
              <a:gd name="connsiteX6" fmla="*/ 504967 w 1201003"/>
              <a:gd name="connsiteY6" fmla="*/ 2988860 h 3357350"/>
              <a:gd name="connsiteX7" fmla="*/ 627797 w 1201003"/>
              <a:gd name="connsiteY7" fmla="*/ 3357350 h 3357350"/>
              <a:gd name="connsiteX8" fmla="*/ 777922 w 1201003"/>
              <a:gd name="connsiteY8" fmla="*/ 2947917 h 3357350"/>
              <a:gd name="connsiteX9" fmla="*/ 914400 w 1201003"/>
              <a:gd name="connsiteY9" fmla="*/ 3084394 h 3357350"/>
              <a:gd name="connsiteX10" fmla="*/ 1105468 w 1201003"/>
              <a:gd name="connsiteY10" fmla="*/ 2961564 h 3357350"/>
              <a:gd name="connsiteX11" fmla="*/ 1201003 w 1201003"/>
              <a:gd name="connsiteY11" fmla="*/ 3152633 h 3357350"/>
              <a:gd name="connsiteX12" fmla="*/ 1187355 w 1201003"/>
              <a:gd name="connsiteY12" fmla="*/ 54591 h 3357350"/>
              <a:gd name="connsiteX13" fmla="*/ 1050877 w 1201003"/>
              <a:gd name="connsiteY13" fmla="*/ 245660 h 3357350"/>
              <a:gd name="connsiteX14" fmla="*/ 955343 w 1201003"/>
              <a:gd name="connsiteY14" fmla="*/ 95535 h 3357350"/>
              <a:gd name="connsiteX15" fmla="*/ 818866 w 1201003"/>
              <a:gd name="connsiteY15" fmla="*/ 300251 h 3357350"/>
              <a:gd name="connsiteX16" fmla="*/ 614149 w 1201003"/>
              <a:gd name="connsiteY16" fmla="*/ 0 h 3357350"/>
              <a:gd name="connsiteX17" fmla="*/ 545910 w 1201003"/>
              <a:gd name="connsiteY17" fmla="*/ 286603 h 3357350"/>
              <a:gd name="connsiteX18" fmla="*/ 368489 w 1201003"/>
              <a:gd name="connsiteY18" fmla="*/ 177421 h 3357350"/>
              <a:gd name="connsiteX19" fmla="*/ 272955 w 1201003"/>
              <a:gd name="connsiteY19" fmla="*/ 313899 h 3357350"/>
              <a:gd name="connsiteX20" fmla="*/ 13648 w 1201003"/>
              <a:gd name="connsiteY20" fmla="*/ 204717 h 33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01003" h="3357350">
                <a:moveTo>
                  <a:pt x="13648" y="204717"/>
                </a:moveTo>
                <a:cubicBezTo>
                  <a:pt x="9099" y="1228299"/>
                  <a:pt x="4549" y="2251881"/>
                  <a:pt x="0" y="3275463"/>
                </a:cubicBezTo>
                <a:lnTo>
                  <a:pt x="177421" y="2934269"/>
                </a:lnTo>
                <a:lnTo>
                  <a:pt x="313898" y="3125338"/>
                </a:lnTo>
                <a:lnTo>
                  <a:pt x="354842" y="2988860"/>
                </a:lnTo>
                <a:lnTo>
                  <a:pt x="436728" y="3125338"/>
                </a:lnTo>
                <a:lnTo>
                  <a:pt x="504967" y="2988860"/>
                </a:lnTo>
                <a:lnTo>
                  <a:pt x="627797" y="3357350"/>
                </a:lnTo>
                <a:lnTo>
                  <a:pt x="777922" y="2947917"/>
                </a:lnTo>
                <a:lnTo>
                  <a:pt x="914400" y="3084394"/>
                </a:lnTo>
                <a:lnTo>
                  <a:pt x="1105468" y="2961564"/>
                </a:lnTo>
                <a:lnTo>
                  <a:pt x="1201003" y="3152633"/>
                </a:lnTo>
                <a:cubicBezTo>
                  <a:pt x="1196454" y="2119952"/>
                  <a:pt x="1191904" y="1087272"/>
                  <a:pt x="1187355" y="54591"/>
                </a:cubicBezTo>
                <a:lnTo>
                  <a:pt x="1050877" y="245660"/>
                </a:lnTo>
                <a:lnTo>
                  <a:pt x="955343" y="95535"/>
                </a:lnTo>
                <a:lnTo>
                  <a:pt x="818866" y="300251"/>
                </a:lnTo>
                <a:lnTo>
                  <a:pt x="614149" y="0"/>
                </a:lnTo>
                <a:lnTo>
                  <a:pt x="545910" y="286603"/>
                </a:lnTo>
                <a:lnTo>
                  <a:pt x="368489" y="177421"/>
                </a:lnTo>
                <a:lnTo>
                  <a:pt x="272955" y="313899"/>
                </a:lnTo>
                <a:lnTo>
                  <a:pt x="13648" y="204717"/>
                </a:lnTo>
                <a:close/>
              </a:path>
            </a:pathLst>
          </a:custGeom>
          <a:solidFill>
            <a:srgbClr val="FF000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84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 animBg="1"/>
      <p:bldP spid="15" grpId="0" animBg="1"/>
      <p:bldP spid="19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789" y="128337"/>
            <a:ext cx="11925836" cy="65939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 rot="2553193">
            <a:off x="-958391" y="4757697"/>
            <a:ext cx="5372843" cy="1122947"/>
          </a:xfrm>
          <a:custGeom>
            <a:avLst/>
            <a:gdLst>
              <a:gd name="connsiteX0" fmla="*/ 0 w 5372843"/>
              <a:gd name="connsiteY0" fmla="*/ 0 h 1122947"/>
              <a:gd name="connsiteX1" fmla="*/ 5372843 w 5372843"/>
              <a:gd name="connsiteY1" fmla="*/ 0 h 1122947"/>
              <a:gd name="connsiteX2" fmla="*/ 4149644 w 5372843"/>
              <a:gd name="connsiteY2" fmla="*/ 1122947 h 1122947"/>
              <a:gd name="connsiteX3" fmla="*/ 1030912 w 5372843"/>
              <a:gd name="connsiteY3" fmla="*/ 1122947 h 112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843" h="1122947">
                <a:moveTo>
                  <a:pt x="0" y="0"/>
                </a:moveTo>
                <a:lnTo>
                  <a:pt x="5372843" y="0"/>
                </a:lnTo>
                <a:lnTo>
                  <a:pt x="4149644" y="1122947"/>
                </a:lnTo>
                <a:lnTo>
                  <a:pt x="1030912" y="11229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54276" y="2507412"/>
            <a:ext cx="54220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Bebas Neue Regular" panose="00000500000000000000" pitchFamily="2" charset="-52"/>
              </a:rPr>
              <a:t>физическое </a:t>
            </a:r>
            <a:endParaRPr lang="ru-RU" sz="5400" b="1" dirty="0" smtClean="0">
              <a:solidFill>
                <a:srgbClr val="002060"/>
              </a:solidFill>
              <a:latin typeface="Bebas Neue Regular" panose="00000500000000000000" pitchFamily="2" charset="-52"/>
            </a:endParaRPr>
          </a:p>
          <a:p>
            <a:r>
              <a:rPr lang="ru-RU" sz="5400" b="1" dirty="0" smtClean="0">
                <a:solidFill>
                  <a:srgbClr val="002060"/>
                </a:solidFill>
                <a:latin typeface="Bebas Neue Regular" panose="00000500000000000000" pitchFamily="2" charset="-52"/>
              </a:rPr>
              <a:t>здоровье</a:t>
            </a:r>
            <a:endParaRPr lang="ru-RU" sz="5400" b="1" dirty="0">
              <a:solidFill>
                <a:srgbClr val="002060"/>
              </a:solidFill>
              <a:latin typeface="Bebas Neue Regular" panose="00000500000000000000" pitchFamily="2" charset="-52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972366" y="1322371"/>
            <a:ext cx="6095999" cy="3979572"/>
          </a:xfrm>
          <a:custGeom>
            <a:avLst/>
            <a:gdLst>
              <a:gd name="connsiteX0" fmla="*/ 0 w 6095999"/>
              <a:gd name="connsiteY0" fmla="*/ 0 h 3979572"/>
              <a:gd name="connsiteX1" fmla="*/ 6095999 w 6095999"/>
              <a:gd name="connsiteY1" fmla="*/ 0 h 3979572"/>
              <a:gd name="connsiteX2" fmla="*/ 6095999 w 6095999"/>
              <a:gd name="connsiteY2" fmla="*/ 3979572 h 3979572"/>
              <a:gd name="connsiteX3" fmla="*/ 5866177 w 6095999"/>
              <a:gd name="connsiteY3" fmla="*/ 3979572 h 3979572"/>
              <a:gd name="connsiteX4" fmla="*/ 5870107 w 6095999"/>
              <a:gd name="connsiteY4" fmla="*/ 3973452 h 3979572"/>
              <a:gd name="connsiteX5" fmla="*/ 5932380 w 6095999"/>
              <a:gd name="connsiteY5" fmla="*/ 3712698 h 3979572"/>
              <a:gd name="connsiteX6" fmla="*/ 5139955 w 6095999"/>
              <a:gd name="connsiteY6" fmla="*/ 3042803 h 3979572"/>
              <a:gd name="connsiteX7" fmla="*/ 4347530 w 6095999"/>
              <a:gd name="connsiteY7" fmla="*/ 3712698 h 3979572"/>
              <a:gd name="connsiteX8" fmla="*/ 4409803 w 6095999"/>
              <a:gd name="connsiteY8" fmla="*/ 3973452 h 3979572"/>
              <a:gd name="connsiteX9" fmla="*/ 4413733 w 6095999"/>
              <a:gd name="connsiteY9" fmla="*/ 3979572 h 3979572"/>
              <a:gd name="connsiteX10" fmla="*/ 0 w 6095999"/>
              <a:gd name="connsiteY10" fmla="*/ 3979572 h 397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5999" h="3979572">
                <a:moveTo>
                  <a:pt x="0" y="0"/>
                </a:moveTo>
                <a:lnTo>
                  <a:pt x="6095999" y="0"/>
                </a:lnTo>
                <a:lnTo>
                  <a:pt x="6095999" y="3979572"/>
                </a:lnTo>
                <a:lnTo>
                  <a:pt x="5866177" y="3979572"/>
                </a:lnTo>
                <a:lnTo>
                  <a:pt x="5870107" y="3973452"/>
                </a:lnTo>
                <a:cubicBezTo>
                  <a:pt x="5910206" y="3893307"/>
                  <a:pt x="5932380" y="3805192"/>
                  <a:pt x="5932380" y="3712698"/>
                </a:cubicBezTo>
                <a:cubicBezTo>
                  <a:pt x="5932380" y="3342725"/>
                  <a:pt x="5577599" y="3042803"/>
                  <a:pt x="5139955" y="3042803"/>
                </a:cubicBezTo>
                <a:cubicBezTo>
                  <a:pt x="4702311" y="3042803"/>
                  <a:pt x="4347530" y="3342725"/>
                  <a:pt x="4347530" y="3712698"/>
                </a:cubicBezTo>
                <a:cubicBezTo>
                  <a:pt x="4347530" y="3805192"/>
                  <a:pt x="4369704" y="3893307"/>
                  <a:pt x="4409803" y="3973452"/>
                </a:cubicBezTo>
                <a:lnTo>
                  <a:pt x="4413733" y="3979572"/>
                </a:lnTo>
                <a:lnTo>
                  <a:pt x="0" y="397957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972366" y="1532501"/>
            <a:ext cx="6095999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>
                <a:latin typeface="Bebas Neue Regular" panose="00000500000000000000" pitchFamily="2" charset="-52"/>
              </a:rPr>
              <a:t>Физическая культура – </a:t>
            </a:r>
            <a:r>
              <a:rPr lang="ru-RU" sz="4000" dirty="0" smtClean="0">
                <a:latin typeface="Bebas Neue Regular" panose="00000500000000000000" pitchFamily="2" charset="-52"/>
              </a:rPr>
              <a:t>это часть </a:t>
            </a:r>
            <a:r>
              <a:rPr lang="ru-RU" sz="4000" dirty="0">
                <a:latin typeface="Bebas Neue Regular" panose="00000500000000000000" pitchFamily="2" charset="-52"/>
              </a:rPr>
              <a:t>общей культуры. Она направлена на гармоничное развитие всех природных сущностных сил морального духа </a:t>
            </a:r>
            <a:endParaRPr lang="ru-RU" sz="4000" dirty="0" smtClean="0">
              <a:latin typeface="Bebas Neue Regular" panose="00000500000000000000" pitchFamily="2" charset="-52"/>
            </a:endParaRPr>
          </a:p>
          <a:p>
            <a:r>
              <a:rPr lang="ru-RU" sz="4000" dirty="0" smtClean="0">
                <a:latin typeface="Bebas Neue Regular" panose="00000500000000000000" pitchFamily="2" charset="-52"/>
              </a:rPr>
              <a:t>человека</a:t>
            </a:r>
            <a:endParaRPr lang="ru-RU" sz="4000" dirty="0">
              <a:latin typeface="Bebas Neue Regular" panose="00000500000000000000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90315" y="379926"/>
            <a:ext cx="130936" cy="58644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446986" y="419201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485842" y="448668"/>
            <a:ext cx="0" cy="1874474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446986" y="6207946"/>
            <a:ext cx="3243329" cy="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5842" y="4380989"/>
            <a:ext cx="0" cy="1816325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97236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00016" y="5423568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1246793" y="377309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0222061" y="395091"/>
            <a:ext cx="807832" cy="807832"/>
          </a:xfrm>
          <a:prstGeom prst="rect">
            <a:avLst/>
          </a:prstGeom>
          <a:solidFill>
            <a:schemeClr val="accent2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411" y="4380989"/>
            <a:ext cx="1481932" cy="148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2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TM02900720[[fn=Интеграл]]</Template>
  <TotalTime>2171</TotalTime>
  <Words>295</Words>
  <Application>Microsoft Office PowerPoint</Application>
  <PresentationFormat>Широкоэкранный</PresentationFormat>
  <Paragraphs>105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Bebas Neue Regular</vt:lpstr>
      <vt:lpstr>Calibri</vt:lpstr>
      <vt:lpstr>Calibri Light</vt:lpstr>
      <vt:lpstr>Times New Roman</vt:lpstr>
      <vt:lpstr>Traditional Arabic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Учитель</cp:lastModifiedBy>
  <cp:revision>225</cp:revision>
  <dcterms:created xsi:type="dcterms:W3CDTF">2020-04-01T17:50:34Z</dcterms:created>
  <dcterms:modified xsi:type="dcterms:W3CDTF">2020-05-24T20:20:59Z</dcterms:modified>
</cp:coreProperties>
</file>