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" d="100"/>
          <a:sy n="10" d="100"/>
        </p:scale>
        <p:origin x="-276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9200E-016E-4DD3-AD82-8BF7C25D4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4F9069-2A62-484D-89BA-2B5624193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EB80D7-CFEC-4630-BB71-0F15394C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743E1-760E-4850-BFFF-60828291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3C387A-C60A-402B-BDED-6739F913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8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08CF0-BFB0-49B2-9937-57C86C87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E689AA-51A0-463D-B037-D20B53114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9992C-A234-46BE-949E-7E807EE4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FC88AF-0E64-488E-885A-A320B46A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8394A-6EBF-46A9-A9DE-E3E3BDC6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1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E0C6C0-35B6-4B09-A51D-23A1F9AF2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9E6316-6EB3-4A56-93D2-B44960618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7696B9-00FF-4B2C-9E97-C129AB4A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03805-05C9-479E-9F86-79E9AE9D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77DE5-9596-4A71-A50E-7933CA32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2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670F8-2F4A-4895-9D0E-94999853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1481E-CAC7-4C86-B4E5-A5758BFA9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DAB98-4CD1-410B-B49E-FEDBA85D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4CA75-7357-4257-BABA-4BCF4A25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CACAD8-260D-406E-BB4D-9F887DE9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8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4BD86-B317-4F55-9ACA-86BE4E4A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0F7679-EDF2-4346-8CC6-7ADD67B16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9BD19-8EA7-4B06-A45E-9E45E6D61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ECF19C-4077-43F8-B51B-FD76AD36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666CB1-BAC8-43A1-AE26-2CBD7EFA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0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96F9B-F674-4677-B42C-667752E6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2E8C5-9F09-42D1-838F-8042D09E9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EAB219-F4C0-4A1D-A646-FFC388FD2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58AA2-7F54-4B43-8690-0A301EC0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A838E8-A306-4113-8EFA-C9466633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04CFB6-98F4-436C-9433-8E175483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0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1804E-14C6-41AE-8205-D6149E75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ABE404-244F-410D-B28F-C6575E0CB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2D8E1E-C3B0-43CD-8A8E-160C25F7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0ECC2F-18A2-4828-AB9D-BE0499F4F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39F51E-20F5-4F6F-AD59-88234A779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B33642-FC83-4F8D-BC0D-AA8403A3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75356F-2EA1-4213-8D35-7D5B53AD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30B377-6846-45E5-AB53-071FF6B2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7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509D8-AA7C-4AAE-AE6E-7819532F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15FFBF-DE0F-43F9-A340-549400C7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0A201C-7919-419C-B01F-819CE890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C30337-71B6-4179-B7CC-00B8E706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9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E45F4A-5C9C-44CE-9834-56D7A99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95DB37-CEDF-430D-ACA4-D9E97E8A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5B46E8-F08F-41BC-B1BA-9E7EEEA6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E1A1-666D-45DF-B80A-807BC07B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B5425-6077-4799-8EAF-8C6125498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6EF418-E752-4DC6-B53E-92085B5F7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AC1EA6-E05C-4EFC-9F78-E597EA8D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7AEC8-1CCF-4850-A734-6B957327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6B8E4F-1DC8-4912-8E68-6F48BCA7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2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53EC6-6712-46DF-97D8-80887B39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DCE132-CC58-4C71-8D2C-30B5E61ED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FCB700-9A31-434B-B81F-0C6BA6EA0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4A8863-3748-4305-9643-44F5C590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8A-5A94-405A-8038-E72AE132105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5880B0-EFD5-41CE-A1E6-253E747B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9F049-A9C9-425F-8CFE-3EC3E4EB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8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B0A66-8B19-4F49-9E12-45CF3B40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7F112F-2004-482E-A32D-C71E2707A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D92362-06BE-47F5-AC15-8269CF202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7E28A-5A94-405A-8038-E72AE132105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2D5B9-A061-4E3A-A372-E2B6A9791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3F989E-CE96-449D-B466-862927C0C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EB254-9F98-4800-9751-86C6AE40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6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2.depositphotos.com/1090709/8127/v/950/depositphotos_81274958-stock-illustration-creative-seamless-school-pattern-with.jpg">
            <a:extLst>
              <a:ext uri="{FF2B5EF4-FFF2-40B4-BE49-F238E27FC236}">
                <a16:creationId xmlns:a16="http://schemas.microsoft.com/office/drawing/2014/main" id="{BAE9C7E1-38AF-48DE-A0FF-BFF08693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50000"/>
                    </a14:imgEffect>
                    <a14:imgEffect>
                      <a14:brightnessContrast bright="31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" y="1569"/>
            <a:ext cx="12165060" cy="7016454"/>
          </a:xfrm>
          <a:prstGeom prst="rect">
            <a:avLst/>
          </a:prstGeom>
          <a:noFill/>
          <a:extLst/>
        </p:spPr>
      </p:pic>
      <p:pic>
        <p:nvPicPr>
          <p:cNvPr id="402" name="Рисунок 401">
            <a:extLst>
              <a:ext uri="{FF2B5EF4-FFF2-40B4-BE49-F238E27FC236}">
                <a16:creationId xmlns:a16="http://schemas.microsoft.com/office/drawing/2014/main" id="{4573A00F-959E-4D5E-8B97-E66F3B57B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17" y="3512492"/>
            <a:ext cx="2128716" cy="139121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4" name="Рисунок 403">
            <a:extLst>
              <a:ext uri="{FF2B5EF4-FFF2-40B4-BE49-F238E27FC236}">
                <a16:creationId xmlns:a16="http://schemas.microsoft.com/office/drawing/2014/main" id="{F135D89A-6917-4DB3-B13E-D1858CE2AB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15" y="5091011"/>
            <a:ext cx="2051402" cy="1644726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06" name="Свиток: горизонтальный 405">
            <a:extLst>
              <a:ext uri="{FF2B5EF4-FFF2-40B4-BE49-F238E27FC236}">
                <a16:creationId xmlns:a16="http://schemas.microsoft.com/office/drawing/2014/main" id="{C9581E9E-BDCA-461C-92BA-9D08BEBAAF6E}"/>
              </a:ext>
            </a:extLst>
          </p:cNvPr>
          <p:cNvSpPr/>
          <p:nvPr/>
        </p:nvSpPr>
        <p:spPr>
          <a:xfrm>
            <a:off x="3729215" y="4584288"/>
            <a:ext cx="3713731" cy="223136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хорош только в том случае, если он обеспечивает плодотворное сотрудничество людей при максимальном сохранении  их индивидуальной свободы.  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Корбюзье</a:t>
            </a:r>
          </a:p>
        </p:txBody>
      </p:sp>
      <p:pic>
        <p:nvPicPr>
          <p:cNvPr id="409" name="Рисунок 408">
            <a:extLst>
              <a:ext uri="{FF2B5EF4-FFF2-40B4-BE49-F238E27FC236}">
                <a16:creationId xmlns:a16="http://schemas.microsoft.com/office/drawing/2014/main" id="{EE200236-D942-4790-89A8-38D381A128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15" y="3508797"/>
            <a:ext cx="2192784" cy="140170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5" name="Рисунок 414">
            <a:extLst>
              <a:ext uri="{FF2B5EF4-FFF2-40B4-BE49-F238E27FC236}">
                <a16:creationId xmlns:a16="http://schemas.microsoft.com/office/drawing/2014/main" id="{0945DB4B-F605-4323-BDFE-6A239E9E88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143" y="5111425"/>
            <a:ext cx="2054870" cy="163764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26431336-C7A7-4179-BE9B-311B50CCF18E}"/>
              </a:ext>
            </a:extLst>
          </p:cNvPr>
          <p:cNvSpPr/>
          <p:nvPr/>
        </p:nvSpPr>
        <p:spPr>
          <a:xfrm>
            <a:off x="4695951" y="711679"/>
            <a:ext cx="3735394" cy="80541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партнерства - ГОРИЗОНТАЛЬНЫЙ</a:t>
            </a:r>
          </a:p>
        </p:txBody>
      </p:sp>
      <p:sp>
        <p:nvSpPr>
          <p:cNvPr id="54" name="Блок-схема: знак завершения 53">
            <a:extLst>
              <a:ext uri="{FF2B5EF4-FFF2-40B4-BE49-F238E27FC236}">
                <a16:creationId xmlns:a16="http://schemas.microsoft.com/office/drawing/2014/main" id="{5955F663-24A5-42AC-97DC-D43C608847B2}"/>
              </a:ext>
            </a:extLst>
          </p:cNvPr>
          <p:cNvSpPr/>
          <p:nvPr/>
        </p:nvSpPr>
        <p:spPr>
          <a:xfrm>
            <a:off x="4495173" y="1606804"/>
            <a:ext cx="3682955" cy="704480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Равноправие участников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8BCBF5E4-7688-4136-A85D-CB84D81FE782}"/>
              </a:ext>
            </a:extLst>
          </p:cNvPr>
          <p:cNvSpPr/>
          <p:nvPr/>
        </p:nvSpPr>
        <p:spPr>
          <a:xfrm>
            <a:off x="68652" y="2358891"/>
            <a:ext cx="3512640" cy="8031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совместных профессиональных объединений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A9EFE90E-8DF8-470D-837F-64052F7A21F7}"/>
              </a:ext>
            </a:extLst>
          </p:cNvPr>
          <p:cNvSpPr/>
          <p:nvPr/>
        </p:nvSpPr>
        <p:spPr>
          <a:xfrm>
            <a:off x="8349579" y="1472481"/>
            <a:ext cx="3682954" cy="5417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проведение ПС, мероприятий с детьми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4089329-E226-4251-A9A7-6E1EBAA2640D}"/>
              </a:ext>
            </a:extLst>
          </p:cNvPr>
          <p:cNvSpPr/>
          <p:nvPr/>
        </p:nvSpPr>
        <p:spPr>
          <a:xfrm>
            <a:off x="8349578" y="2155258"/>
            <a:ext cx="3724254" cy="5718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формирование банка метод</a:t>
            </a:r>
            <a:r>
              <a:rPr lang="ru-RU" sz="1600" b="1" dirty="0">
                <a:solidFill>
                  <a:srgbClr val="C00000"/>
                </a:solidFill>
              </a:rPr>
              <a:t>.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разработок</a:t>
            </a:r>
          </a:p>
        </p:txBody>
      </p:sp>
      <p:sp>
        <p:nvSpPr>
          <p:cNvPr id="1032" name="Блок-схема: знак завершения 1031">
            <a:extLst>
              <a:ext uri="{FF2B5EF4-FFF2-40B4-BE49-F238E27FC236}">
                <a16:creationId xmlns:a16="http://schemas.microsoft.com/office/drawing/2014/main" id="{D9B8BF8D-B880-4452-88DC-BFDFDED977A0}"/>
              </a:ext>
            </a:extLst>
          </p:cNvPr>
          <p:cNvSpPr/>
          <p:nvPr/>
        </p:nvSpPr>
        <p:spPr>
          <a:xfrm>
            <a:off x="3836405" y="3286243"/>
            <a:ext cx="3689610" cy="704480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обсуждения вопросов</a:t>
            </a:r>
          </a:p>
        </p:txBody>
      </p:sp>
      <p:sp>
        <p:nvSpPr>
          <p:cNvPr id="1033" name="Блок-схема: знак завершения 1032">
            <a:extLst>
              <a:ext uri="{FF2B5EF4-FFF2-40B4-BE49-F238E27FC236}">
                <a16:creationId xmlns:a16="http://schemas.microsoft.com/office/drawing/2014/main" id="{4936FE11-89E7-43CD-8150-4BF8F9016A4A}"/>
              </a:ext>
            </a:extLst>
          </p:cNvPr>
          <p:cNvSpPr/>
          <p:nvPr/>
        </p:nvSpPr>
        <p:spPr>
          <a:xfrm>
            <a:off x="3469238" y="4130216"/>
            <a:ext cx="3689610" cy="669189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</a:p>
        </p:txBody>
      </p:sp>
      <p:sp>
        <p:nvSpPr>
          <p:cNvPr id="1034" name="Блок-схема: знак завершения 1033">
            <a:extLst>
              <a:ext uri="{FF2B5EF4-FFF2-40B4-BE49-F238E27FC236}">
                <a16:creationId xmlns:a16="http://schemas.microsoft.com/office/drawing/2014/main" id="{4129D069-5E5F-4830-BAB5-C3D940A3D94C}"/>
              </a:ext>
            </a:extLst>
          </p:cNvPr>
          <p:cNvSpPr/>
          <p:nvPr/>
        </p:nvSpPr>
        <p:spPr>
          <a:xfrm>
            <a:off x="4120630" y="2422595"/>
            <a:ext cx="3689610" cy="704480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в результатах</a:t>
            </a:r>
          </a:p>
        </p:txBody>
      </p:sp>
      <p:sp>
        <p:nvSpPr>
          <p:cNvPr id="1035" name="Блок-схема: знак завершения 1034">
            <a:extLst>
              <a:ext uri="{FF2B5EF4-FFF2-40B4-BE49-F238E27FC236}">
                <a16:creationId xmlns:a16="http://schemas.microsoft.com/office/drawing/2014/main" id="{EC8CF79F-B916-4928-B3C5-63E938A6E740}"/>
              </a:ext>
            </a:extLst>
          </p:cNvPr>
          <p:cNvSpPr/>
          <p:nvPr/>
        </p:nvSpPr>
        <p:spPr>
          <a:xfrm>
            <a:off x="66067" y="4700327"/>
            <a:ext cx="3486961" cy="562432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Администрация- учитель</a:t>
            </a:r>
          </a:p>
        </p:txBody>
      </p:sp>
      <p:sp>
        <p:nvSpPr>
          <p:cNvPr id="1036" name="Стрелка: вниз 1035">
            <a:extLst>
              <a:ext uri="{FF2B5EF4-FFF2-40B4-BE49-F238E27FC236}">
                <a16:creationId xmlns:a16="http://schemas.microsoft.com/office/drawing/2014/main" id="{B4256E28-C2E6-4B5B-AAB2-6EDCA8B25558}"/>
              </a:ext>
            </a:extLst>
          </p:cNvPr>
          <p:cNvSpPr/>
          <p:nvPr/>
        </p:nvSpPr>
        <p:spPr>
          <a:xfrm>
            <a:off x="1464539" y="4042309"/>
            <a:ext cx="606228" cy="63858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9" name="Блок-схема: знак завершения 1038">
            <a:extLst>
              <a:ext uri="{FF2B5EF4-FFF2-40B4-BE49-F238E27FC236}">
                <a16:creationId xmlns:a16="http://schemas.microsoft.com/office/drawing/2014/main" id="{1AB4DD9C-E347-454F-AE9E-3D04E12551D0}"/>
              </a:ext>
            </a:extLst>
          </p:cNvPr>
          <p:cNvSpPr/>
          <p:nvPr/>
        </p:nvSpPr>
        <p:spPr>
          <a:xfrm>
            <a:off x="84177" y="5445855"/>
            <a:ext cx="3449296" cy="623387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Учитель-ученик</a:t>
            </a:r>
          </a:p>
        </p:txBody>
      </p:sp>
      <p:sp>
        <p:nvSpPr>
          <p:cNvPr id="1040" name="Блок-схема: знак завершения 1039">
            <a:extLst>
              <a:ext uri="{FF2B5EF4-FFF2-40B4-BE49-F238E27FC236}">
                <a16:creationId xmlns:a16="http://schemas.microsoft.com/office/drawing/2014/main" id="{E987DC0C-FB17-4937-B343-D7228EA5283C}"/>
              </a:ext>
            </a:extLst>
          </p:cNvPr>
          <p:cNvSpPr/>
          <p:nvPr/>
        </p:nvSpPr>
        <p:spPr>
          <a:xfrm>
            <a:off x="115474" y="6230924"/>
            <a:ext cx="3449296" cy="623386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Школа-родитель</a:t>
            </a:r>
          </a:p>
        </p:txBody>
      </p:sp>
      <p:sp>
        <p:nvSpPr>
          <p:cNvPr id="1041" name="Прямоугольник 1040">
            <a:extLst>
              <a:ext uri="{FF2B5EF4-FFF2-40B4-BE49-F238E27FC236}">
                <a16:creationId xmlns:a16="http://schemas.microsoft.com/office/drawing/2014/main" id="{F8FF1B78-3F03-4146-A757-33DCD45FAE57}"/>
              </a:ext>
            </a:extLst>
          </p:cNvPr>
          <p:cNvSpPr/>
          <p:nvPr/>
        </p:nvSpPr>
        <p:spPr>
          <a:xfrm>
            <a:off x="7945815" y="6385077"/>
            <a:ext cx="3382703" cy="6144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МО Динской район СОШ № 21 имени Н.И.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Горового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 Владимирова</a:t>
            </a:r>
          </a:p>
        </p:txBody>
      </p:sp>
      <p:pic>
        <p:nvPicPr>
          <p:cNvPr id="31" name="Picture 2" descr="https://dinskoi-raion.ru/upload/medialibrary/599/656-big.jpg">
            <a:extLst>
              <a:ext uri="{FF2B5EF4-FFF2-40B4-BE49-F238E27FC236}">
                <a16:creationId xmlns:a16="http://schemas.microsoft.com/office/drawing/2014/main" id="{EA9ED233-6865-4D36-8673-10D255692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5" y="35392"/>
            <a:ext cx="1639935" cy="1179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Овал 56">
            <a:extLst>
              <a:ext uri="{FF2B5EF4-FFF2-40B4-BE49-F238E27FC236}">
                <a16:creationId xmlns:a16="http://schemas.microsoft.com/office/drawing/2014/main" id="{27377B4B-DB88-41F3-8E9C-A673B8C2559A}"/>
              </a:ext>
            </a:extLst>
          </p:cNvPr>
          <p:cNvSpPr/>
          <p:nvPr/>
        </p:nvSpPr>
        <p:spPr>
          <a:xfrm>
            <a:off x="8676802" y="810998"/>
            <a:ext cx="3063240" cy="61445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 37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621C76F-6443-4CDD-9CBF-CA7BC1A86C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99" y="62010"/>
            <a:ext cx="2195927" cy="16534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4FCD09-313F-4B2F-9C8B-C7ED59A71C5B}"/>
              </a:ext>
            </a:extLst>
          </p:cNvPr>
          <p:cNvSpPr/>
          <p:nvPr/>
        </p:nvSpPr>
        <p:spPr>
          <a:xfrm>
            <a:off x="1767653" y="108932"/>
            <a:ext cx="8927236" cy="5243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межшкольного партнёрства в целях повышения качества образования</a:t>
            </a:r>
            <a:endParaRPr lang="ru-RU" dirty="0"/>
          </a:p>
        </p:txBody>
      </p:sp>
      <p:sp>
        <p:nvSpPr>
          <p:cNvPr id="58" name="Блок-схема: процесс 57">
            <a:extLst>
              <a:ext uri="{FF2B5EF4-FFF2-40B4-BE49-F238E27FC236}">
                <a16:creationId xmlns:a16="http://schemas.microsoft.com/office/drawing/2014/main" id="{C0905A3B-75FD-4FB3-A6E5-A8BE344B2DE5}"/>
              </a:ext>
            </a:extLst>
          </p:cNvPr>
          <p:cNvSpPr/>
          <p:nvPr/>
        </p:nvSpPr>
        <p:spPr>
          <a:xfrm>
            <a:off x="68652" y="1696794"/>
            <a:ext cx="3512640" cy="48408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помощь руководителю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F98E6C2C-3351-4895-A9F8-8379B0219B59}"/>
              </a:ext>
            </a:extLst>
          </p:cNvPr>
          <p:cNvSpPr/>
          <p:nvPr/>
        </p:nvSpPr>
        <p:spPr>
          <a:xfrm>
            <a:off x="1581589" y="867674"/>
            <a:ext cx="2883208" cy="68962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 21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</a:t>
            </a:r>
          </a:p>
          <a:p>
            <a:pPr algn="ctr"/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17DA12C-C2C8-4320-9EBC-B969BB9E9F71}"/>
              </a:ext>
            </a:extLst>
          </p:cNvPr>
          <p:cNvSpPr/>
          <p:nvPr/>
        </p:nvSpPr>
        <p:spPr>
          <a:xfrm>
            <a:off x="52130" y="3347489"/>
            <a:ext cx="3529162" cy="57011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внутреннее</a:t>
            </a:r>
          </a:p>
          <a:p>
            <a:pPr algn="ctr"/>
            <a:endParaRPr lang="ru-RU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59D84CB-15FB-4F7F-B6C6-769B03ADE80F}"/>
              </a:ext>
            </a:extLst>
          </p:cNvPr>
          <p:cNvSpPr/>
          <p:nvPr/>
        </p:nvSpPr>
        <p:spPr>
          <a:xfrm>
            <a:off x="8340852" y="2795122"/>
            <a:ext cx="3732979" cy="57011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внешнее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563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99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45</cp:revision>
  <dcterms:created xsi:type="dcterms:W3CDTF">2021-12-10T08:13:44Z</dcterms:created>
  <dcterms:modified xsi:type="dcterms:W3CDTF">2021-12-14T13:20:02Z</dcterms:modified>
</cp:coreProperties>
</file>