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9200E-016E-4DD3-AD82-8BF7C25D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F9069-2A62-484D-89BA-2B562419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B80D7-CFEC-4630-BB71-0F15394C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743E1-760E-4850-BFFF-60828291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C387A-C60A-402B-BDED-6739F91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08CF0-BFB0-49B2-9937-57C86C87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689AA-51A0-463D-B037-D20B5311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9992C-A234-46BE-949E-7E807EE4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C88AF-0E64-488E-885A-A320B46A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8394A-6EBF-46A9-A9DE-E3E3BDC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1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E0C6C0-35B6-4B09-A51D-23A1F9AF2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E6316-6EB3-4A56-93D2-B4496061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696B9-00FF-4B2C-9E97-C129AB4A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03805-05C9-479E-9F86-79E9AE9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77DE5-9596-4A71-A50E-7933CA32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670F8-2F4A-4895-9D0E-94999853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1481E-CAC7-4C86-B4E5-A5758BFA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DAB98-4CD1-410B-B49E-FEDBA85D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4CA75-7357-4257-BABA-4BCF4A25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ACAD8-260D-406E-BB4D-9F887DE9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BD86-B317-4F55-9ACA-86BE4E4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F7679-EDF2-4346-8CC6-7ADD67B1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9BD19-8EA7-4B06-A45E-9E45E6D6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CF19C-4077-43F8-B51B-FD76AD36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66CB1-BAC8-43A1-AE26-2CBD7EFA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96F9B-F674-4677-B42C-667752E6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2E8C5-9F09-42D1-838F-8042D09E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EAB219-F4C0-4A1D-A646-FFC388FD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58AA2-7F54-4B43-8690-0A301EC0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838E8-A306-4113-8EFA-C9466633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4CFB6-98F4-436C-9433-8E175483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804E-14C6-41AE-8205-D6149E75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BE404-244F-410D-B28F-C6575E0C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D8E1E-C3B0-43CD-8A8E-160C25F7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0ECC2F-18A2-4828-AB9D-BE0499F4F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39F51E-20F5-4F6F-AD59-88234A779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33642-FC83-4F8D-BC0D-AA8403A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75356F-2EA1-4213-8D35-7D5B53AD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0B377-6846-45E5-AB53-071FF6B2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509D8-AA7C-4AAE-AE6E-7819532F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15FFBF-DE0F-43F9-A340-549400C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0A201C-7919-419C-B01F-819CE890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30337-71B6-4179-B7CC-00B8E706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E45F4A-5C9C-44CE-9834-56D7A99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5DB37-CEDF-430D-ACA4-D9E97E8A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5B46E8-F08F-41BC-B1BA-9E7EEEA6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E1A1-666D-45DF-B80A-807BC07B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B5425-6077-4799-8EAF-8C612549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6EF418-E752-4DC6-B53E-92085B5F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C1EA6-E05C-4EFC-9F78-E597EA8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7AEC8-1CCF-4850-A734-6B957327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B8E4F-1DC8-4912-8E68-6F48BCA7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53EC6-6712-46DF-97D8-80887B39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DCE132-CC58-4C71-8D2C-30B5E61ED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CB700-9A31-434B-B81F-0C6BA6EA0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A8863-3748-4305-9643-44F5C590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880B0-EFD5-41CE-A1E6-253E747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9F049-A9C9-425F-8CFE-3EC3E4EB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0A66-8B19-4F49-9E12-45CF3B40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F112F-2004-482E-A32D-C71E2707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92362-06BE-47F5-AC15-8269CF20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E28A-5A94-405A-8038-E72AE13210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2D5B9-A061-4E3A-A372-E2B6A979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F989E-CE96-449D-B466-862927C0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90709/8127/v/950/depositphotos_81274958-stock-illustration-creative-seamless-school-pattern-with.jpg">
            <a:extLst>
              <a:ext uri="{FF2B5EF4-FFF2-40B4-BE49-F238E27FC236}">
                <a16:creationId xmlns:a16="http://schemas.microsoft.com/office/drawing/2014/main" id="{BAE9C7E1-38AF-48DE-A0FF-BFF08693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50000"/>
                    </a14:imgEffect>
                    <a14:imgEffect>
                      <a14:brightnessContrast bright="31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" y="-6227"/>
            <a:ext cx="12165060" cy="7016454"/>
          </a:xfrm>
          <a:prstGeom prst="rect">
            <a:avLst/>
          </a:prstGeom>
          <a:noFill/>
          <a:extLst/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6431336-C7A7-4179-BE9B-311B50CCF18E}"/>
              </a:ext>
            </a:extLst>
          </p:cNvPr>
          <p:cNvSpPr/>
          <p:nvPr/>
        </p:nvSpPr>
        <p:spPr>
          <a:xfrm>
            <a:off x="3951215" y="711678"/>
            <a:ext cx="4480130" cy="14691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это человек, который имеет искреннее желание помочь своему подопечному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BCBF5E4-7688-4136-A85D-CB84D81FE782}"/>
              </a:ext>
            </a:extLst>
          </p:cNvPr>
          <p:cNvSpPr/>
          <p:nvPr/>
        </p:nvSpPr>
        <p:spPr>
          <a:xfrm>
            <a:off x="1035930" y="2138210"/>
            <a:ext cx="1937858" cy="518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1D8EC17-47FE-43A5-A44B-65B340195928}"/>
              </a:ext>
            </a:extLst>
          </p:cNvPr>
          <p:cNvSpPr/>
          <p:nvPr/>
        </p:nvSpPr>
        <p:spPr>
          <a:xfrm>
            <a:off x="145906" y="2721424"/>
            <a:ext cx="3512640" cy="5188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в школе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9EFE90E-8DF8-470D-837F-64052F7A21F7}"/>
              </a:ext>
            </a:extLst>
          </p:cNvPr>
          <p:cNvSpPr/>
          <p:nvPr/>
        </p:nvSpPr>
        <p:spPr>
          <a:xfrm>
            <a:off x="8349579" y="1472481"/>
            <a:ext cx="3682954" cy="541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закрепление в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должности педагога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089329-E226-4251-A9A7-6E1EBAA2640D}"/>
              </a:ext>
            </a:extLst>
          </p:cNvPr>
          <p:cNvSpPr/>
          <p:nvPr/>
        </p:nvSpPr>
        <p:spPr>
          <a:xfrm>
            <a:off x="9177556" y="2155258"/>
            <a:ext cx="1937857" cy="5718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B71767C-633A-4326-A812-076FA3993E4C}"/>
              </a:ext>
            </a:extLst>
          </p:cNvPr>
          <p:cNvSpPr/>
          <p:nvPr/>
        </p:nvSpPr>
        <p:spPr>
          <a:xfrm>
            <a:off x="8349578" y="2813472"/>
            <a:ext cx="3765554" cy="41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ППО</a:t>
            </a:r>
          </a:p>
        </p:txBody>
      </p:sp>
      <p:sp>
        <p:nvSpPr>
          <p:cNvPr id="1032" name="Блок-схема: знак завершения 1031">
            <a:extLst>
              <a:ext uri="{FF2B5EF4-FFF2-40B4-BE49-F238E27FC236}">
                <a16:creationId xmlns:a16="http://schemas.microsoft.com/office/drawing/2014/main" id="{D9B8BF8D-B880-4452-88DC-BFDFDED977A0}"/>
              </a:ext>
            </a:extLst>
          </p:cNvPr>
          <p:cNvSpPr/>
          <p:nvPr/>
        </p:nvSpPr>
        <p:spPr>
          <a:xfrm>
            <a:off x="4154976" y="3412792"/>
            <a:ext cx="3689610" cy="864269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конкурсах, олимпиадах, соревнованиях </a:t>
            </a:r>
          </a:p>
        </p:txBody>
      </p:sp>
      <p:sp>
        <p:nvSpPr>
          <p:cNvPr id="1034" name="Блок-схема: знак завершения 1033">
            <a:extLst>
              <a:ext uri="{FF2B5EF4-FFF2-40B4-BE49-F238E27FC236}">
                <a16:creationId xmlns:a16="http://schemas.microsoft.com/office/drawing/2014/main" id="{4129D069-5E5F-4830-BAB5-C3D940A3D94C}"/>
              </a:ext>
            </a:extLst>
          </p:cNvPr>
          <p:cNvSpPr/>
          <p:nvPr/>
        </p:nvSpPr>
        <p:spPr>
          <a:xfrm>
            <a:off x="4204455" y="2208277"/>
            <a:ext cx="3689610" cy="1083635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Включённость в педагогическую работу, уверенность, качество преподавания предмета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0072B8B-9AA1-45F2-86FC-E8300CD0B3A0}"/>
              </a:ext>
            </a:extLst>
          </p:cNvPr>
          <p:cNvSpPr/>
          <p:nvPr/>
        </p:nvSpPr>
        <p:spPr>
          <a:xfrm>
            <a:off x="18229" y="-118508"/>
            <a:ext cx="2154520" cy="228795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softEdge rad="1270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1" name="Прямоугольник 1040">
            <a:extLst>
              <a:ext uri="{FF2B5EF4-FFF2-40B4-BE49-F238E27FC236}">
                <a16:creationId xmlns:a16="http://schemas.microsoft.com/office/drawing/2014/main" id="{F8FF1B78-3F03-4146-A757-33DCD45FAE57}"/>
              </a:ext>
            </a:extLst>
          </p:cNvPr>
          <p:cNvSpPr/>
          <p:nvPr/>
        </p:nvSpPr>
        <p:spPr>
          <a:xfrm>
            <a:off x="8541004" y="6355820"/>
            <a:ext cx="3382703" cy="614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МАОУ МО Динской район СОШ № 21 имени Н.И.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Горового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Е.Е. Ерёмина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27377B4B-DB88-41F3-8E9C-A673B8C2559A}"/>
              </a:ext>
            </a:extLst>
          </p:cNvPr>
          <p:cNvSpPr/>
          <p:nvPr/>
        </p:nvSpPr>
        <p:spPr>
          <a:xfrm>
            <a:off x="8550488" y="726759"/>
            <a:ext cx="3063240" cy="6144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УЧИТЕЛЬ-УЧИТЕЛЬ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98E6C2C-3351-4895-A9F8-8379B0219B59}"/>
              </a:ext>
            </a:extLst>
          </p:cNvPr>
          <p:cNvSpPr/>
          <p:nvPr/>
        </p:nvSpPr>
        <p:spPr>
          <a:xfrm>
            <a:off x="1902226" y="663739"/>
            <a:ext cx="2883208" cy="6896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УЧИТЕЛЬ-УЧЕНИК</a:t>
            </a:r>
          </a:p>
          <a:p>
            <a:pPr algn="ctr"/>
            <a:endParaRPr lang="ru-RU" dirty="0"/>
          </a:p>
        </p:txBody>
      </p:sp>
      <p:sp>
        <p:nvSpPr>
          <p:cNvPr id="58" name="Блок-схема: процесс 57">
            <a:extLst>
              <a:ext uri="{FF2B5EF4-FFF2-40B4-BE49-F238E27FC236}">
                <a16:creationId xmlns:a16="http://schemas.microsoft.com/office/drawing/2014/main" id="{C0905A3B-75FD-4FB3-A6E5-A8BE344B2DE5}"/>
              </a:ext>
            </a:extLst>
          </p:cNvPr>
          <p:cNvSpPr/>
          <p:nvPr/>
        </p:nvSpPr>
        <p:spPr>
          <a:xfrm>
            <a:off x="129128" y="1606803"/>
            <a:ext cx="3512640" cy="48408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Разносторонняя поддержка обучающихся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4FCD09-313F-4B2F-9C8B-C7ED59A71C5B}"/>
              </a:ext>
            </a:extLst>
          </p:cNvPr>
          <p:cNvSpPr/>
          <p:nvPr/>
        </p:nvSpPr>
        <p:spPr>
          <a:xfrm>
            <a:off x="3011336" y="73704"/>
            <a:ext cx="8927236" cy="5243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процесс целенаправленного формирования личности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EE518-BAC4-4033-B14B-04B97F602295}"/>
              </a:ext>
            </a:extLst>
          </p:cNvPr>
          <p:cNvSpPr/>
          <p:nvPr/>
        </p:nvSpPr>
        <p:spPr>
          <a:xfrm>
            <a:off x="8357794" y="3286687"/>
            <a:ext cx="3765554" cy="41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педагогической деятельности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2B81EB5-BC87-4E9C-823E-0D5E6F579EF7}"/>
              </a:ext>
            </a:extLst>
          </p:cNvPr>
          <p:cNvSpPr/>
          <p:nvPr/>
        </p:nvSpPr>
        <p:spPr>
          <a:xfrm>
            <a:off x="8349579" y="3784489"/>
            <a:ext cx="3765554" cy="41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становление учителя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9F8907E-77F9-400A-A704-126CB7CA4597}"/>
              </a:ext>
            </a:extLst>
          </p:cNvPr>
          <p:cNvSpPr/>
          <p:nvPr/>
        </p:nvSpPr>
        <p:spPr>
          <a:xfrm>
            <a:off x="129128" y="3304639"/>
            <a:ext cx="3512640" cy="5188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реализации лидерского потенциала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DFDFA1-F88C-4C0B-83B4-5717FE3F6539}"/>
              </a:ext>
            </a:extLst>
          </p:cNvPr>
          <p:cNvSpPr/>
          <p:nvPr/>
        </p:nvSpPr>
        <p:spPr>
          <a:xfrm>
            <a:off x="85210" y="3931383"/>
            <a:ext cx="3512640" cy="507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разносторонней поддержки 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0AA3397-7CE9-48DE-94B1-ED48DC9892E9}"/>
              </a:ext>
            </a:extLst>
          </p:cNvPr>
          <p:cNvSpPr/>
          <p:nvPr/>
        </p:nvSpPr>
        <p:spPr>
          <a:xfrm>
            <a:off x="8614864" y="4277062"/>
            <a:ext cx="3063240" cy="6144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НЕ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94221A2-0D89-4047-B570-D40D063718CF}"/>
              </a:ext>
            </a:extLst>
          </p:cNvPr>
          <p:cNvSpPr/>
          <p:nvPr/>
        </p:nvSpPr>
        <p:spPr>
          <a:xfrm>
            <a:off x="8431345" y="4930523"/>
            <a:ext cx="3507227" cy="1294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приказывать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поучать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подсказывать решение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5535CC4-06DF-4BAD-9410-2AC4E77AF2D0}"/>
              </a:ext>
            </a:extLst>
          </p:cNvPr>
          <p:cNvSpPr/>
          <p:nvPr/>
        </p:nvSpPr>
        <p:spPr>
          <a:xfrm>
            <a:off x="326049" y="4546699"/>
            <a:ext cx="2883208" cy="6896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НЕ</a:t>
            </a:r>
          </a:p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D040B9A-BA0D-412A-AE30-E2CAE353F4F7}"/>
              </a:ext>
            </a:extLst>
          </p:cNvPr>
          <p:cNvSpPr/>
          <p:nvPr/>
        </p:nvSpPr>
        <p:spPr>
          <a:xfrm>
            <a:off x="157482" y="5280911"/>
            <a:ext cx="3176866" cy="16893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навязывай своё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оставляй без внимания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подменяй  работу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59F4BDF-D58D-4F24-86BC-3599CAC792A0}"/>
              </a:ext>
            </a:extLst>
          </p:cNvPr>
          <p:cNvCxnSpPr>
            <a:cxnSpLocks/>
          </p:cNvCxnSpPr>
          <p:nvPr/>
        </p:nvCxnSpPr>
        <p:spPr>
          <a:xfrm flipV="1">
            <a:off x="7968010" y="2135669"/>
            <a:ext cx="772782" cy="437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C98DE5A-7AEB-4CD2-A04E-0CB5DC45C401}"/>
              </a:ext>
            </a:extLst>
          </p:cNvPr>
          <p:cNvCxnSpPr>
            <a:cxnSpLocks/>
          </p:cNvCxnSpPr>
          <p:nvPr/>
        </p:nvCxnSpPr>
        <p:spPr>
          <a:xfrm flipH="1" flipV="1">
            <a:off x="3462059" y="2155259"/>
            <a:ext cx="772782" cy="1380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chooltelman.ru/wp-content/uploads/2021/02/1.jpg">
            <a:extLst>
              <a:ext uri="{FF2B5EF4-FFF2-40B4-BE49-F238E27FC236}">
                <a16:creationId xmlns:a16="http://schemas.microsoft.com/office/drawing/2014/main" id="{F9DA8926-5AB7-49D6-B3FC-96FBB1A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80" y="4397941"/>
            <a:ext cx="4537645" cy="24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63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113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41</cp:revision>
  <dcterms:created xsi:type="dcterms:W3CDTF">2021-12-10T08:13:44Z</dcterms:created>
  <dcterms:modified xsi:type="dcterms:W3CDTF">2022-02-22T12:35:53Z</dcterms:modified>
</cp:coreProperties>
</file>