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5" r:id="rId4"/>
    <p:sldId id="257" r:id="rId5"/>
    <p:sldId id="258" r:id="rId6"/>
    <p:sldId id="259" r:id="rId7"/>
    <p:sldId id="260" r:id="rId8"/>
    <p:sldId id="272" r:id="rId9"/>
    <p:sldId id="269" r:id="rId10"/>
    <p:sldId id="270" r:id="rId11"/>
    <p:sldId id="266" r:id="rId12"/>
    <p:sldId id="267" r:id="rId13"/>
    <p:sldId id="268" r:id="rId14"/>
    <p:sldId id="277" r:id="rId15"/>
    <p:sldId id="261" r:id="rId16"/>
    <p:sldId id="262" r:id="rId17"/>
    <p:sldId id="263" r:id="rId18"/>
    <p:sldId id="271" r:id="rId19"/>
    <p:sldId id="275" r:id="rId20"/>
    <p:sldId id="276" r:id="rId21"/>
    <p:sldId id="278" r:id="rId22"/>
    <p:sldId id="279" r:id="rId23"/>
    <p:sldId id="273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499" autoAdjust="0"/>
    <p:restoredTop sz="76457" autoAdjust="0"/>
  </p:normalViewPr>
  <p:slideViewPr>
    <p:cSldViewPr>
      <p:cViewPr varScale="1">
        <p:scale>
          <a:sx n="122" d="100"/>
          <a:sy n="122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9D9F0B8-FE45-4720-A3F6-FF577FC085BB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E2428A6-5456-4498-9643-2A03FFFBF7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60648"/>
            <a:ext cx="7632847" cy="1296143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Студия развивающего обучения</a:t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4400" dirty="0" smtClean="0"/>
              <a:t>ЭВРИКА»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7592888" cy="4968552"/>
          </a:xfrm>
        </p:spPr>
        <p:txBody>
          <a:bodyPr>
            <a:normAutofit fontScale="850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БОУ  ДОД ЦВР МО Динской район</a:t>
            </a:r>
          </a:p>
          <a:p>
            <a:pPr algn="ctr"/>
            <a:r>
              <a:rPr lang="ru-RU" sz="3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Педагог студии: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800" b="1" i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Горбиль</a:t>
            </a:r>
            <a:r>
              <a:rPr lang="ru-RU" sz="2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Ирина Ивановна</a:t>
            </a:r>
          </a:p>
          <a:p>
            <a:endParaRPr lang="ru-RU" sz="3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5140" y="4041068"/>
            <a:ext cx="2249348" cy="2412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102059"/>
            <a:ext cx="2240798" cy="2402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Ирина\Desktop\Горбиль Ирина Ивановна IMG_37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071810"/>
            <a:ext cx="2500330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2165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Эврика\Desktop\Степаненко И. Н\библиотека\DSC_06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77072"/>
            <a:ext cx="4536504" cy="262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Экскурсия в библиотеку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Эврика\Desktop\Степаненко И. Н\библиотека\DSC_056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89780"/>
            <a:ext cx="3672408" cy="2742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" name="Picture 2" descr="C:\Users\Эврика\Desktop\Степаненко И. Н\библиотека\DSC_05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628" y="1601044"/>
            <a:ext cx="3672408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25440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498080" cy="99412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Музыкальные занятия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2156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dirty="0"/>
              <a:t> 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Развивая музыкальный слух , мы развиваем </a:t>
            </a:r>
          </a:p>
          <a:p>
            <a:pPr algn="ctr"/>
            <a:r>
              <a:rPr lang="ru-RU" sz="2000" dirty="0" smtClean="0"/>
              <a:t>Музыкальный вкус</a:t>
            </a:r>
          </a:p>
          <a:p>
            <a:pPr algn="ctr"/>
            <a:r>
              <a:rPr lang="ru-RU" sz="2000" dirty="0" smtClean="0"/>
              <a:t>Музыкальную отзывчивость, чувство ритма</a:t>
            </a:r>
          </a:p>
          <a:p>
            <a:pPr algn="ctr"/>
            <a:r>
              <a:rPr lang="ru-RU" sz="2000" dirty="0" smtClean="0"/>
              <a:t>Координацию движения</a:t>
            </a:r>
          </a:p>
          <a:p>
            <a:pPr marL="82296" indent="0" algn="ctr">
              <a:buNone/>
            </a:pP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Обучая навыкам пения мы учимся:</a:t>
            </a:r>
          </a:p>
          <a:p>
            <a:pPr algn="ctr"/>
            <a:r>
              <a:rPr lang="ru-RU" sz="2000" dirty="0" smtClean="0"/>
              <a:t>Певческой установке, правильному дыханию</a:t>
            </a:r>
          </a:p>
          <a:p>
            <a:pPr algn="ctr"/>
            <a:r>
              <a:rPr lang="ru-RU" sz="2000" dirty="0" smtClean="0"/>
              <a:t>Четкой, ясной дикции и артикуляции</a:t>
            </a:r>
          </a:p>
          <a:p>
            <a:pPr algn="ctr"/>
            <a:r>
              <a:rPr lang="ru-RU" sz="2000" dirty="0" smtClean="0"/>
              <a:t>Исполнять песенный репертуар эмоционально</a:t>
            </a:r>
          </a:p>
          <a:p>
            <a:pPr marL="82296" indent="0" algn="ctr">
              <a:buNone/>
            </a:pP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Воспитывая коммуникативные качества </a:t>
            </a:r>
            <a:endParaRPr lang="en-US" sz="2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marL="82296" indent="0" algn="ctr">
              <a:buNone/>
            </a:pPr>
            <a:r>
              <a:rPr lang="ru-RU" sz="2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</a:t>
            </a:r>
            <a:r>
              <a:rPr lang="ru-RU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ы воспитываем в себе:</a:t>
            </a:r>
          </a:p>
          <a:p>
            <a:pPr algn="ctr"/>
            <a:r>
              <a:rPr lang="ru-RU" sz="2000" dirty="0" smtClean="0"/>
              <a:t>Умение сопереживать,  умение организовать общение</a:t>
            </a:r>
          </a:p>
          <a:p>
            <a:pPr algn="ctr"/>
            <a:r>
              <a:rPr lang="ru-RU" sz="2000" dirty="0" smtClean="0"/>
              <a:t>Желание вступать в контакт с окружающим миром</a:t>
            </a:r>
          </a:p>
          <a:p>
            <a:pPr marL="82296" indent="0" algn="ctr">
              <a:buNone/>
            </a:pPr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58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06613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Дыхательная гимнастика </a:t>
            </a:r>
            <a:b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 А. Н. Стрельниковой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Восстанавливает нарушение носового дыхания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Улучшает дренажную функцию бронхов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Положительно влияет на обменные процессы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Повышает общую сопротивляемость организма, его тонус, улучшает нервно- психическое состояние</a:t>
            </a:r>
          </a:p>
          <a:p>
            <a:pPr marL="82296" indent="0" algn="ctr">
              <a:buNone/>
            </a:pPr>
            <a:endParaRPr lang="ru-RU" sz="2800" dirty="0" smtClean="0"/>
          </a:p>
          <a:p>
            <a:pPr marL="82296" indent="0" algn="ctr">
              <a:buNone/>
            </a:pPr>
            <a:endParaRPr lang="ru-RU" sz="2800" dirty="0"/>
          </a:p>
          <a:p>
            <a:pPr marL="82296" indent="0" algn="ctr">
              <a:buNone/>
            </a:pPr>
            <a:endParaRPr lang="ru-RU" sz="2800" dirty="0" smtClean="0"/>
          </a:p>
          <a:p>
            <a:pPr marL="82296" indent="0" algn="ctr">
              <a:buNone/>
            </a:pPr>
            <a:endParaRPr lang="ru-RU" sz="2800" dirty="0"/>
          </a:p>
        </p:txBody>
      </p:sp>
      <p:pic>
        <p:nvPicPr>
          <p:cNvPr id="2050" name="Picture 2" descr="C:\Users\ЭВРИКА\Desktop\муз. зан\DSCN1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356992"/>
            <a:ext cx="3816424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ЭВРИКА\Desktop\муз. зан\DSCN17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56992"/>
            <a:ext cx="374441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69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Артикуляционная гимнастика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89654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Улучшает координацию движений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Вырабатывает правильное речевое дыхание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Развивает интонационную выразительность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Учит выражать свои чувства и эмоции</a:t>
            </a:r>
          </a:p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Совершенствует пластику движений</a:t>
            </a:r>
          </a:p>
          <a:p>
            <a:pPr algn="ctr"/>
            <a:endParaRPr lang="ru-RU" sz="2000" dirty="0"/>
          </a:p>
          <a:p>
            <a:pPr marL="82296" indent="0" algn="ctr">
              <a:buNone/>
            </a:pPr>
            <a:endParaRPr lang="ru-RU" sz="2000" dirty="0"/>
          </a:p>
        </p:txBody>
      </p:sp>
      <p:pic>
        <p:nvPicPr>
          <p:cNvPr id="3074" name="Picture 2" descr="C:\Users\ЭВРИКА\Desktop\DSC_52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6454" y="3717033"/>
            <a:ext cx="3737594" cy="2974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ЭВРИКА\Desktop\DSC_52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17032"/>
            <a:ext cx="3815383" cy="2974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2177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с родителями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Родительские собрания:</a:t>
            </a:r>
          </a:p>
          <a:p>
            <a:pPr marL="82296" indent="0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Вводное</a:t>
            </a:r>
          </a:p>
          <a:p>
            <a:pPr marL="82296" indent="0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Текущее</a:t>
            </a:r>
          </a:p>
          <a:p>
            <a:pPr marL="82296" indent="0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Итоговое</a:t>
            </a:r>
          </a:p>
          <a:p>
            <a:pPr marL="82296" indent="0" algn="ctr"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 descr="C:\Users\ЭВРИКА\Desktop\DSC_24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81028"/>
            <a:ext cx="4320480" cy="2979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ЭВРИКА\Desktop\DSC_24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32856"/>
            <a:ext cx="4662071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1854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 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Наши праздники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00808"/>
            <a:ext cx="7498080" cy="4896544"/>
          </a:xfrm>
        </p:spPr>
        <p:txBody>
          <a:bodyPr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82296" indent="0">
              <a:buNone/>
            </a:pPr>
            <a:r>
              <a:rPr lang="ru-RU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 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День матери</a:t>
            </a:r>
            <a:endParaRPr lang="ru-RU" b="1" i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marL="82296" indent="0">
              <a:buNone/>
            </a:pPr>
            <a:endParaRPr lang="ru-RU" b="1" i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marL="82296" indent="0">
              <a:buNone/>
            </a:pPr>
            <a:r>
              <a:rPr lang="ru-RU" sz="2000" b="1" i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Мама для своих детишек</a:t>
            </a:r>
          </a:p>
          <a:p>
            <a:pPr marL="82296" indent="0">
              <a:buNone/>
            </a:pPr>
            <a:endParaRPr lang="ru-RU" sz="2000" b="1" i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marL="82296" indent="0">
              <a:buNone/>
            </a:pPr>
            <a:r>
              <a:rPr lang="ru-RU" sz="2000" b="1" i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ru-RU" sz="2000" b="1" i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Самый лучший человек.</a:t>
            </a:r>
          </a:p>
          <a:p>
            <a:pPr marL="82296" indent="0">
              <a:buNone/>
            </a:pPr>
            <a:endParaRPr lang="ru-RU" sz="2000" b="1" i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marL="82296" indent="0">
              <a:buNone/>
            </a:pPr>
            <a:r>
              <a:rPr lang="ru-RU" sz="2000" b="1" i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ru-RU" sz="2000" b="1" i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Не найдешь добрей и ближе,</a:t>
            </a:r>
          </a:p>
          <a:p>
            <a:pPr marL="82296" indent="0">
              <a:buNone/>
            </a:pPr>
            <a:endParaRPr lang="en-US" sz="2000" b="1" i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marL="82296" indent="0">
              <a:buNone/>
            </a:pPr>
            <a:r>
              <a:rPr lang="en-US" sz="2000" b="1" i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ru-RU" sz="2000" b="1" i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ПРОЖИВИ ХОТЬ ЦЕЛЫЙ ВЕК!!!</a:t>
            </a:r>
            <a:endParaRPr lang="ru-RU" b="1" i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marL="82296" indent="0">
              <a:buNone/>
            </a:pPr>
            <a:endParaRPr lang="ru-RU" b="1" i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marL="82296" indent="0">
              <a:buNone/>
            </a:pPr>
            <a:endParaRPr lang="ru-RU" b="1" i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pic>
        <p:nvPicPr>
          <p:cNvPr id="4098" name="Picture 2" descr="C:\Users\Эврика\Desktop\IMG_25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816424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Эврика\Desktop\IMG_2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6025" y="4149080"/>
            <a:ext cx="3096344" cy="2599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062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     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праздники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28800"/>
            <a:ext cx="7602048" cy="504056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82296" indent="0">
              <a:buNone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Новогодний бал</a:t>
            </a:r>
          </a:p>
          <a:p>
            <a:pPr marL="82296" indent="0" algn="ctr"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82296" indent="0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Пусть дорожки заметает</a:t>
            </a:r>
          </a:p>
          <a:p>
            <a:pPr marL="82296" indent="0">
              <a:buNone/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abic Typesetting" pitchFamily="66" charset="-78"/>
            </a:endParaRPr>
          </a:p>
          <a:p>
            <a:pPr marL="82296" indent="0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Снегопад- проказник,</a:t>
            </a:r>
          </a:p>
          <a:p>
            <a:pPr marL="82296" indent="0">
              <a:buNone/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abic Typesetting" pitchFamily="66" charset="-78"/>
            </a:endParaRPr>
          </a:p>
          <a:p>
            <a:pPr marL="82296" indent="0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Новый год к нам прилетает- </a:t>
            </a:r>
          </a:p>
          <a:p>
            <a:pPr marL="82296" indent="0">
              <a:buNone/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abic Typesetting" pitchFamily="66" charset="-78"/>
            </a:endParaRPr>
          </a:p>
          <a:p>
            <a:pPr marL="82296" indent="0">
              <a:buNone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abic Typesetting" pitchFamily="66" charset="-78"/>
              </a:rPr>
              <a:t>Самый добрый праздник!</a:t>
            </a:r>
          </a:p>
          <a:p>
            <a:pPr marL="82296" indent="0">
              <a:buNone/>
            </a:pP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3" name="Picture 3" descr="C:\Users\Эврика\Desktop\IMG_65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56792"/>
            <a:ext cx="3096344" cy="2336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ЭВРИКА\Desktop\IMG_60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77072"/>
            <a:ext cx="3600400" cy="2549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786112" cy="99412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праздники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412776"/>
            <a:ext cx="7498080" cy="5184576"/>
          </a:xfrm>
        </p:spPr>
        <p:txBody>
          <a:bodyPr>
            <a:norm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82296" indent="0">
              <a:buNone/>
            </a:pP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МАСЛЕНИЦА</a:t>
            </a:r>
          </a:p>
          <a:p>
            <a:pPr marL="82296" indent="0">
              <a:buNone/>
            </a:pPr>
            <a:endParaRPr lang="ru-RU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82296" indent="0">
              <a:buNone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Праздник радостный, веселый-</a:t>
            </a:r>
          </a:p>
          <a:p>
            <a:pPr marL="82296" indent="0">
              <a:buNone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Встреча солнечной Весны.</a:t>
            </a:r>
          </a:p>
          <a:p>
            <a:pPr marL="82296" indent="0">
              <a:buNone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Города, деревни, села-</a:t>
            </a:r>
          </a:p>
          <a:p>
            <a:pPr marL="82296" indent="0">
              <a:buNone/>
            </a:pP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Весь народ печет блины!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Эврика\Desktop\IMG_18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00808"/>
            <a:ext cx="3024336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1" name="Picture 3" descr="C:\Users\Эврика\Desktop\IMG_23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9368" y="4199238"/>
            <a:ext cx="2160240" cy="2326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2" name="Picture 4" descr="C:\Users\Эврика\Desktop\IMG_22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99238"/>
            <a:ext cx="2232248" cy="2326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82335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06613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масленица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Эврика\Desktop\IMG_2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76519"/>
            <a:ext cx="381642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30" name="Picture 6" descr="C:\Users\Эврика\Desktop\IMG_21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77072"/>
            <a:ext cx="3888431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33" name="Picture 9" descr="C:\Users\Эврика\Desktop\IMG_56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76519"/>
            <a:ext cx="3600400" cy="2528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1638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 марта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ru-RU" sz="31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микрогруппы</a:t>
            </a: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31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ЭВРИКА\Desktop\DSC_5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47465" y="3933056"/>
            <a:ext cx="4251960" cy="2734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ЭВРИКА\Desktop\DSC_49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592263"/>
            <a:ext cx="3456384" cy="2196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ЭВРИКА\Desktop\DSC_49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92264"/>
            <a:ext cx="3312368" cy="2196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ЭВРИКА\Desktop\DSC_49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50" y="3933056"/>
            <a:ext cx="309634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67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42617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Студия развивающего обучения</a:t>
            </a:r>
            <a:br>
              <a:rPr lang="ru-RU" sz="2800" dirty="0" smtClean="0"/>
            </a:br>
            <a:r>
              <a:rPr lang="ru-RU" sz="4400" dirty="0" smtClean="0"/>
              <a:t>« ЭВРИКА»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968552"/>
          </a:xfrm>
        </p:spPr>
        <p:txBody>
          <a:bodyPr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БОУ ДОД ЦВР МО Динской район</a:t>
            </a:r>
          </a:p>
          <a:p>
            <a:pPr marL="82296" indent="0"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Педагог студии: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82296" indent="0"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Степаненко Ирина 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иколаевна</a:t>
            </a:r>
          </a:p>
          <a:p>
            <a:pPr marL="82296" indent="0" algn="ctr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C:\Users\Public\Pictures\Sample Pictures\Chrysanthem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1" y="3933054"/>
            <a:ext cx="2232248" cy="2596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1961" y="3947668"/>
            <a:ext cx="2376264" cy="2596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Ирина\Desktop\DSC_12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214686"/>
            <a:ext cx="2357454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1393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5912" y="260648"/>
            <a:ext cx="749808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53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 марта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ru-RU" sz="31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микрогруппы</a:t>
            </a: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ru-RU" sz="31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ЭВРИКА\Desktop\DSC_4903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645024"/>
            <a:ext cx="5112569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ЭВРИКА\Desktop\DSC_49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586439"/>
            <a:ext cx="1548706" cy="2159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ЭВРИКА\Desktop\DSC_49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3777" y="1586439"/>
            <a:ext cx="1692721" cy="2159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ЭВРИКА\Desktop\DSC_48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500" y="1592263"/>
            <a:ext cx="3672408" cy="215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9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3" y="274638"/>
            <a:ext cx="7674055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7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Открытые занятия для родителей </a:t>
            </a:r>
            <a:r>
              <a:rPr lang="ru-RU" sz="2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(совместная деятельность)</a:t>
            </a:r>
            <a:endParaRPr lang="ru-RU" sz="2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 descr="C:\Users\ЭВРИКА\Desktop\DSCN05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2" y="3573016"/>
            <a:ext cx="4608510" cy="3110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ЭВРИКА\Desktop\DSCN05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628800"/>
            <a:ext cx="2664295" cy="2265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ЭВРИКА\Desktop\DSCN05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42927"/>
            <a:ext cx="2232248" cy="2273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ЭВРИКА\Desktop\DSCN0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77661"/>
            <a:ext cx="2304256" cy="227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955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ЭВРИКА\Desktop\DSC_59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3772952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Открытое занятие для родителей</a:t>
            </a:r>
            <a:b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(видеосъемка)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«космос»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ЭВРИКА\Desktop\DSC_6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6378" y="2996952"/>
            <a:ext cx="4331726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852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праздники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Выпускной бал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 descr="C:\Users\Эврика\Desktop\IMG_58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34692"/>
            <a:ext cx="3384376" cy="2234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Эврика\Desktop\для презентации\Выпускногй\IMG_56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04864"/>
            <a:ext cx="352839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Эврика\Desktop\IMG_57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34692"/>
            <a:ext cx="3312369" cy="2234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147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2211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До встречи </a:t>
            </a:r>
            <a:r>
              <a:rPr lang="ru-RU" smtClean="0"/>
              <a:t>в студии!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endParaRPr lang="ru-RU" dirty="0" smtClean="0"/>
          </a:p>
          <a:p>
            <a:pPr marL="82296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Детство- это свет и радость!</a:t>
            </a:r>
          </a:p>
          <a:p>
            <a:pPr marL="82296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 песни, это дружба и мечты</a:t>
            </a:r>
          </a:p>
          <a:p>
            <a:pPr marL="82296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Детство- это краски радуг,</a:t>
            </a:r>
          </a:p>
          <a:p>
            <a:pPr marL="82296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Детство- это я и ты!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98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42617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Студия развивающего обучения</a:t>
            </a:r>
            <a:br>
              <a:rPr lang="ru-RU" sz="2800" dirty="0" smtClean="0"/>
            </a:br>
            <a:r>
              <a:rPr lang="ru-RU" sz="4400" dirty="0" smtClean="0"/>
              <a:t>« ЭВРИКА»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824536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БОУ ДОД ЦВР МО Динской район</a:t>
            </a:r>
          </a:p>
          <a:p>
            <a:pPr marL="82296" indent="0"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Музыкальный руководитель:</a:t>
            </a:r>
          </a:p>
          <a:p>
            <a:pPr marL="82296" indent="0"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Денисенко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лла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ергеевна</a:t>
            </a:r>
          </a:p>
          <a:p>
            <a:pPr marL="82296" indent="0" algn="ctr">
              <a:buNone/>
            </a:pPr>
            <a:endParaRPr lang="ru-RU" sz="2800" b="1" dirty="0" smtClean="0"/>
          </a:p>
          <a:p>
            <a:endParaRPr lang="ru-RU" sz="2800" dirty="0"/>
          </a:p>
        </p:txBody>
      </p:sp>
      <p:pic>
        <p:nvPicPr>
          <p:cNvPr id="2051" name="Picture 3" descr="C:\Users\Public\Pictures\Sample Pictures\Hydrangea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3745" y="4075818"/>
            <a:ext cx="2304256" cy="2412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75818"/>
            <a:ext cx="2305050" cy="2414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ЭВРИКА\Desktop\Денисенко Ал Серг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9468" y="3284984"/>
            <a:ext cx="2420723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024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 и задачи студии:     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447800"/>
            <a:ext cx="6912768" cy="464549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1400" dirty="0" smtClean="0"/>
              <a:t>  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Цели:</a:t>
            </a:r>
            <a:endParaRPr lang="ru-RU" sz="2000" b="1" dirty="0"/>
          </a:p>
          <a:p>
            <a:r>
              <a:rPr lang="ru-RU" sz="1400" dirty="0" smtClean="0"/>
              <a:t>Подготовка дошкольников к психологической адаптации при обучении в школе</a:t>
            </a:r>
          </a:p>
          <a:p>
            <a:r>
              <a:rPr lang="ru-RU" sz="1400" dirty="0" smtClean="0"/>
              <a:t>Формирование реальных моделей поведения у воспитанников</a:t>
            </a:r>
          </a:p>
          <a:p>
            <a:r>
              <a:rPr lang="ru-RU" sz="1400" dirty="0" smtClean="0"/>
              <a:t>Формирование практических навыков в овладении пишущими принадлежностями ( карандаш, ручки, краски и т. д.)</a:t>
            </a:r>
          </a:p>
          <a:p>
            <a:r>
              <a:rPr lang="ru-RU" sz="1400" dirty="0" smtClean="0"/>
              <a:t>Формирование  творческой самостоятельности и активности ( рисунок, игра, лепка,</a:t>
            </a:r>
            <a:r>
              <a:rPr lang="ru-RU" sz="1400" b="1" dirty="0" smtClean="0"/>
              <a:t> </a:t>
            </a:r>
            <a:r>
              <a:rPr lang="ru-RU" sz="1000" b="1" dirty="0" smtClean="0"/>
              <a:t>КОНСТРУИРОВАНИЕ</a:t>
            </a:r>
            <a:r>
              <a:rPr lang="ru-RU" sz="1400" dirty="0" smtClean="0"/>
              <a:t>)</a:t>
            </a:r>
          </a:p>
          <a:p>
            <a:endParaRPr lang="ru-RU" sz="1400" dirty="0"/>
          </a:p>
          <a:p>
            <a:pPr marL="82296" indent="0">
              <a:buNone/>
            </a:pPr>
            <a:r>
              <a:rPr lang="ru-RU" sz="2000" b="1" dirty="0" smtClean="0"/>
              <a:t>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</a:t>
            </a:r>
            <a:endParaRPr lang="ru-RU" sz="2000" b="1" dirty="0" smtClean="0"/>
          </a:p>
          <a:p>
            <a:r>
              <a:rPr lang="ru-RU" sz="1400" dirty="0" smtClean="0"/>
              <a:t>Развитие произвольности поведения</a:t>
            </a:r>
          </a:p>
          <a:p>
            <a:r>
              <a:rPr lang="ru-RU" sz="1400" dirty="0" smtClean="0"/>
              <a:t>Развитие речи</a:t>
            </a:r>
          </a:p>
          <a:p>
            <a:r>
              <a:rPr lang="ru-RU" sz="1400" dirty="0" smtClean="0"/>
              <a:t>Развитие памяти и внимания</a:t>
            </a:r>
          </a:p>
          <a:p>
            <a:r>
              <a:rPr lang="ru-RU" sz="1400" dirty="0" smtClean="0"/>
              <a:t>Развитие  крупной и мелкой моторики  ребенка</a:t>
            </a:r>
          </a:p>
          <a:p>
            <a:r>
              <a:rPr lang="ru-RU" sz="1400" dirty="0" smtClean="0"/>
              <a:t>Совершенствование логического мышления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pPr marL="82296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395654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Курс занятий в студии поможет ребенку: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988840"/>
            <a:ext cx="7498080" cy="425956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Выработать навык общения со сверстниками и взрослыми</a:t>
            </a:r>
          </a:p>
          <a:p>
            <a:pPr marL="82296" indent="0" algn="ctr">
              <a:buNone/>
            </a:pPr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Выработать комплекс качеств, которые формируют умение учиться</a:t>
            </a:r>
          </a:p>
          <a:p>
            <a:pPr marL="82296" indent="0" algn="ctr">
              <a:buNone/>
            </a:pPr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82296" indent="0" algn="ctr">
              <a:buNone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Сформировать устойчивую школьную мотивацию</a:t>
            </a:r>
          </a:p>
          <a:p>
            <a:pPr marL="82296" indent="0" algn="ctr">
              <a:buNone/>
            </a:pPr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Развить творческий потенциал личности</a:t>
            </a:r>
          </a:p>
          <a:p>
            <a:pPr marL="82296" indent="0" algn="ctr">
              <a:buNone/>
            </a:pPr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Укрепить психическую устойчивость и физическое здоровье</a:t>
            </a:r>
          </a:p>
          <a:p>
            <a:pPr algn="ctr"/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1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93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играя закрепляем, что умеем и что знаем !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1601198"/>
            <a:ext cx="2880320" cy="2403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Эврика\Desktop\DSC_62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01198"/>
            <a:ext cx="4608512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2" name="Picture 4" descr="C:\Users\Эврика\Desktop\DSC_62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93096"/>
            <a:ext cx="280831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97906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познаем этот волшебный мир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Эврика\Desktop\IMG_06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1517" y="1700808"/>
            <a:ext cx="331236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Эврика\Desktop\DSCN52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35323" y="2241141"/>
            <a:ext cx="4757936" cy="3821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Эврика\Desktop\DSCN99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5238" y="4151783"/>
            <a:ext cx="3309249" cy="2405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170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674056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Экскурсия в музей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628800"/>
            <a:ext cx="4874882" cy="3272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92080" y="4149080"/>
            <a:ext cx="3511031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330010">
            <a:off x="6637132" y="1562657"/>
            <a:ext cx="1750149" cy="2607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66337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114300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Учимся играя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 descr="C:\Users\Эврика\Desktop\Степаненко И. Н\урок рисования\DSC_10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28800"/>
            <a:ext cx="360040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26" name="Picture 2" descr="C:\Users\Эврика\Desktop\Степаненко И. Н\урок рисования\DSC_1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357" y="1628800"/>
            <a:ext cx="367240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28" name="Picture 4" descr="C:\Users\Эврика\Desktop\Степаненко И. Н\урок рисования\DSC_11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7561" y="4149080"/>
            <a:ext cx="3960440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68833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</TotalTime>
  <Words>423</Words>
  <Application>Microsoft Office PowerPoint</Application>
  <PresentationFormat>Экран (4:3)</PresentationFormat>
  <Paragraphs>137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Студия развивающего обучения «ЭВРИКА»</vt:lpstr>
      <vt:lpstr>Студия развивающего обучения « ЭВРИКА»</vt:lpstr>
      <vt:lpstr>Студия развивающего обучения « ЭВРИКА»</vt:lpstr>
      <vt:lpstr>Цели и задачи студии:      </vt:lpstr>
      <vt:lpstr>Курс занятий в студии поможет ребенку:</vt:lpstr>
      <vt:lpstr>Мы играя закрепляем, что умеем и что знаем !</vt:lpstr>
      <vt:lpstr>  Мы познаем этот волшебный мир</vt:lpstr>
      <vt:lpstr>Экскурсия в музей</vt:lpstr>
      <vt:lpstr>Учимся играя</vt:lpstr>
      <vt:lpstr>Экскурсия в библиотеку</vt:lpstr>
      <vt:lpstr>Музыкальные занятия</vt:lpstr>
      <vt:lpstr>Дыхательная гимнастика  по А. Н. Стрельниковой</vt:lpstr>
      <vt:lpstr>Артикуляционная гимнастика</vt:lpstr>
      <vt:lpstr>Работа с родителями</vt:lpstr>
      <vt:lpstr>       Наши праздники</vt:lpstr>
      <vt:lpstr>      Наши праздники</vt:lpstr>
      <vt:lpstr>Наши праздники</vt:lpstr>
      <vt:lpstr>масленица</vt:lpstr>
      <vt:lpstr>8 марта  (микрогруппы)</vt:lpstr>
      <vt:lpstr>8 марта  (микрогруппы)</vt:lpstr>
      <vt:lpstr>Открытые занятия для родителей (совместная деятельность)</vt:lpstr>
      <vt:lpstr>Открытое занятие для родителей (видеосъемка)</vt:lpstr>
      <vt:lpstr>Наши праздники</vt:lpstr>
      <vt:lpstr>До встречи в студии!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Студия развивающего обучения «ЭВРИКА»</dc:title>
  <dc:creator>Эврика</dc:creator>
  <cp:lastModifiedBy>Ирина</cp:lastModifiedBy>
  <cp:revision>120</cp:revision>
  <dcterms:created xsi:type="dcterms:W3CDTF">2011-09-30T12:07:19Z</dcterms:created>
  <dcterms:modified xsi:type="dcterms:W3CDTF">2014-01-24T06:02:11Z</dcterms:modified>
</cp:coreProperties>
</file>