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4"/>
  </p:notes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77" r:id="rId9"/>
    <p:sldId id="278" r:id="rId10"/>
    <p:sldId id="263" r:id="rId11"/>
    <p:sldId id="264" r:id="rId12"/>
    <p:sldId id="265" r:id="rId13"/>
    <p:sldId id="266" r:id="rId14"/>
    <p:sldId id="267" r:id="rId15"/>
    <p:sldId id="268" r:id="rId16"/>
    <p:sldId id="270" r:id="rId17"/>
    <p:sldId id="271" r:id="rId18"/>
    <p:sldId id="279" r:id="rId19"/>
    <p:sldId id="273" r:id="rId20"/>
    <p:sldId id="274" r:id="rId21"/>
    <p:sldId id="269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97AB"/>
    <a:srgbClr val="AC72CC"/>
    <a:srgbClr val="0C5CA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6091" autoAdjust="0"/>
    <p:restoredTop sz="94660"/>
  </p:normalViewPr>
  <p:slideViewPr>
    <p:cSldViewPr>
      <p:cViewPr varScale="1">
        <p:scale>
          <a:sx n="65" d="100"/>
          <a:sy n="65" d="100"/>
        </p:scale>
        <p:origin x="-19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1-09-18T18:19:49.953" idx="1">
    <p:pos x="5465" y="1525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F33EE-2282-456E-9B45-9DBF93AC63A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D7A49-F813-4E8E-B585-50B42B6A990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1147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BD7A49-F813-4E8E-B585-50B42B6A990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19558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ECEE3A2-74EB-4B4D-99E8-F167FC2C8813}" type="datetimeFigureOut">
              <a:rPr lang="ru-RU" smtClean="0"/>
              <a:pPr/>
              <a:t>10.10.2011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AB55A4-E627-4383-99C5-2B78BF49A06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gif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10" Type="http://schemas.openxmlformats.org/officeDocument/2006/relationships/comments" Target="../comments/comment1.xml"/><Relationship Id="rId4" Type="http://schemas.microsoft.com/office/2007/relationships/media" Target="../media/media1.wav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1604" y="2143116"/>
            <a:ext cx="6276975" cy="433387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7"/>
            <a:ext cx="7776864" cy="1872207"/>
          </a:xfrm>
        </p:spPr>
        <p:txBody>
          <a:bodyPr>
            <a:prstTxWarp prst="textWave2">
              <a:avLst/>
            </a:prstTxWarp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3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Презентация вокальной студии  «Настроение» </a:t>
            </a:r>
            <a:br>
              <a:rPr lang="ru-RU" sz="3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ru-RU" sz="3600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педагог Корж Татьяна Александровна</a:t>
            </a:r>
            <a:endParaRPr lang="ru-RU" sz="3600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j0214098.wav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1043608" y="980728"/>
            <a:ext cx="609600" cy="609600"/>
          </a:xfrm>
          <a:prstGeom prst="rect">
            <a:avLst/>
          </a:prstGeom>
        </p:spPr>
      </p:pic>
      <p:sp>
        <p:nvSpPr>
          <p:cNvPr id="7" name="Music"/>
          <p:cNvSpPr>
            <a:spLocks noEditPoints="1" noChangeArrowheads="1"/>
          </p:cNvSpPr>
          <p:nvPr/>
        </p:nvSpPr>
        <p:spPr bwMode="auto">
          <a:xfrm rot="178994">
            <a:off x="6548532" y="5332517"/>
            <a:ext cx="1032123" cy="1268760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ln>
            <a:solidFill>
              <a:srgbClr val="FFFF00"/>
            </a:solidFill>
            <a:headEnd/>
            <a:tailEnd/>
          </a:ln>
          <a:scene3d>
            <a:camera prst="isometricOffAxis1Left"/>
            <a:lightRig rig="threePt" dir="t"/>
          </a:scene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16706">
            <a:off x="847867" y="2609005"/>
            <a:ext cx="950913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870976" y="5136968"/>
            <a:ext cx="1798637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Music"/>
          <p:cNvSpPr>
            <a:spLocks noEditPoints="1" noChangeArrowheads="1"/>
          </p:cNvSpPr>
          <p:nvPr/>
        </p:nvSpPr>
        <p:spPr bwMode="auto">
          <a:xfrm rot="178994">
            <a:off x="1957173" y="5339568"/>
            <a:ext cx="1090916" cy="1118973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ln>
            <a:solidFill>
              <a:srgbClr val="FFFF00"/>
            </a:solidFill>
            <a:headEnd/>
            <a:tailEnd/>
          </a:ln>
          <a:scene3d>
            <a:camera prst="isometricOffAxis1Left"/>
            <a:lightRig rig="threePt" dir="t"/>
          </a:scene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4933" y="4581128"/>
            <a:ext cx="1798637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818" y="4278446"/>
            <a:ext cx="1822450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59189">
            <a:off x="8062144" y="2726740"/>
            <a:ext cx="573087" cy="1658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30512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74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8062664" cy="1152128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Молодые дарования Кубани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1"/>
                </a:solidFill>
              </a:rPr>
              <a:t>   </a:t>
            </a:r>
            <a:r>
              <a:rPr lang="ru-RU" sz="1600" dirty="0" smtClean="0">
                <a:solidFill>
                  <a:schemeClr val="accent1"/>
                </a:solidFill>
              </a:rPr>
              <a:t>Краевой музыкальный     фестиваль</a:t>
            </a:r>
          </a:p>
          <a:p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  « Рождественские         колокольчики» г. Краснодар</a:t>
            </a:r>
          </a:p>
          <a:p>
            <a:r>
              <a:rPr lang="ru-RU" sz="1600" dirty="0" smtClean="0">
                <a:solidFill>
                  <a:schemeClr val="accent1"/>
                </a:solidFill>
              </a:rPr>
              <a:t>                  2010 год</a:t>
            </a:r>
            <a:endParaRPr lang="ru-RU" sz="1600" dirty="0">
              <a:solidFill>
                <a:schemeClr val="accent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000496" y="2714620"/>
            <a:ext cx="4800000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66563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104244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000" dirty="0" smtClean="0"/>
              <a:t>Наши творческие командировки</a:t>
            </a:r>
            <a:endParaRPr lang="ru-RU" sz="4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38128" cy="4572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Международный конкурс- фестиваль</a:t>
            </a: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r>
              <a:rPr lang="ru-RU" sz="1800" dirty="0" smtClean="0">
                <a:solidFill>
                  <a:schemeClr val="accent1"/>
                </a:solidFill>
              </a:rPr>
              <a:t>« Звездная юность планеты»</a:t>
            </a:r>
          </a:p>
          <a:p>
            <a:r>
              <a:rPr lang="ru-RU" sz="1800" dirty="0" smtClean="0">
                <a:solidFill>
                  <a:schemeClr val="accent1"/>
                </a:solidFill>
              </a:rPr>
              <a:t>       ВДДО « Орленок»</a:t>
            </a: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                 2009 год</a:t>
            </a:r>
            <a:endParaRPr lang="ru-RU" sz="1800" dirty="0">
              <a:solidFill>
                <a:schemeClr val="accent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132856"/>
            <a:ext cx="3899999" cy="360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194242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82641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Наши творческие командировки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Международный     конкурс искусств «Юла»</a:t>
            </a:r>
          </a:p>
          <a:p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г. </a:t>
            </a:r>
            <a:r>
              <a:rPr lang="ru-RU" sz="2400" dirty="0" smtClean="0">
                <a:solidFill>
                  <a:schemeClr val="accent1"/>
                </a:solidFill>
              </a:rPr>
              <a:t>Сочи  2010 год</a:t>
            </a:r>
            <a:endParaRPr lang="ru-RU" sz="2400" dirty="0">
              <a:solidFill>
                <a:schemeClr val="accent1"/>
              </a:solidFill>
            </a:endParaRPr>
          </a:p>
        </p:txBody>
      </p:sp>
      <p:pic>
        <p:nvPicPr>
          <p:cNvPr id="7" name="Содержимое 6" descr="Рисунок7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125912" y="1995487"/>
            <a:ext cx="4010025" cy="3933825"/>
          </a:xfrm>
        </p:spPr>
      </p:pic>
    </p:spTree>
    <p:extLst>
      <p:ext uri="{BB962C8B-B14F-4D97-AF65-F5344CB8AC3E}">
        <p14:creationId xmlns="" xmlns:p14="http://schemas.microsoft.com/office/powerpoint/2010/main" val="1363257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97043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Наши творческие командировки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Международный конкурс искусств</a:t>
            </a:r>
          </a:p>
          <a:p>
            <a:endParaRPr lang="ru-RU" sz="2400" dirty="0" smtClean="0">
              <a:solidFill>
                <a:schemeClr val="accent1"/>
              </a:solidFill>
            </a:endParaRPr>
          </a:p>
          <a:p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« Юла» гор. Сочи      2011 год</a:t>
            </a:r>
            <a:endParaRPr lang="ru-RU" sz="2400" dirty="0">
              <a:solidFill>
                <a:schemeClr val="accent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700808"/>
            <a:ext cx="4114800" cy="383381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0491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990656" cy="108012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Мы и петь умеем и отдыхать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9552" y="1676400"/>
            <a:ext cx="2889448" cy="4572000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3200" dirty="0" smtClean="0">
                <a:solidFill>
                  <a:schemeClr val="accent1"/>
                </a:solidFill>
              </a:rPr>
              <a:t>С песенкой- </a:t>
            </a:r>
            <a:r>
              <a:rPr lang="ru-RU" sz="3200" dirty="0" err="1" smtClean="0">
                <a:solidFill>
                  <a:schemeClr val="accent1"/>
                </a:solidFill>
              </a:rPr>
              <a:t>чудесенкой</a:t>
            </a:r>
            <a:r>
              <a:rPr lang="ru-RU" sz="3200" dirty="0" smtClean="0">
                <a:solidFill>
                  <a:schemeClr val="accent1"/>
                </a:solidFill>
              </a:rPr>
              <a:t> в лодочке плывем!</a:t>
            </a:r>
          </a:p>
          <a:p>
            <a:r>
              <a:rPr lang="ru-RU" sz="3200" dirty="0">
                <a:solidFill>
                  <a:schemeClr val="accent1"/>
                </a:solidFill>
              </a:rPr>
              <a:t> </a:t>
            </a:r>
            <a:r>
              <a:rPr lang="ru-RU" sz="2000" dirty="0" smtClean="0">
                <a:solidFill>
                  <a:schemeClr val="accent1"/>
                </a:solidFill>
              </a:rPr>
              <a:t>пос. Ново- Михайловский 2009   год</a:t>
            </a:r>
            <a:endParaRPr lang="ru-RU" sz="3200" dirty="0" smtClean="0">
              <a:solidFill>
                <a:schemeClr val="accent1"/>
              </a:solidFill>
            </a:endParaRPr>
          </a:p>
          <a:p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988840"/>
            <a:ext cx="3888432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79799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89842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8000" dirty="0" smtClean="0"/>
              <a:t>Экскурсии</a:t>
            </a:r>
            <a:endParaRPr lang="ru-RU" sz="8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3600" dirty="0" smtClean="0">
                <a:solidFill>
                  <a:schemeClr val="accent1"/>
                </a:solidFill>
              </a:rPr>
              <a:t>Вместе весело шагать по просторам!</a:t>
            </a:r>
          </a:p>
          <a:p>
            <a:r>
              <a:rPr lang="ru-RU" sz="3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В летнем парке гор. Сочи</a:t>
            </a:r>
          </a:p>
          <a:p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               2010 год</a:t>
            </a:r>
            <a:endParaRPr lang="ru-RU" sz="3600" dirty="0">
              <a:solidFill>
                <a:schemeClr val="accent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1934" y="1857364"/>
            <a:ext cx="4673110" cy="373358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2802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89842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800" dirty="0" smtClean="0"/>
              <a:t>Путешествия</a:t>
            </a:r>
            <a:endParaRPr lang="ru-RU" sz="4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800" dirty="0" smtClean="0">
                <a:solidFill>
                  <a:schemeClr val="accent1"/>
                </a:solidFill>
              </a:rPr>
              <a:t>Как прекрасен и разнообразен     этот удивительный мир!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endParaRPr lang="ru-RU" dirty="0" smtClean="0">
              <a:solidFill>
                <a:schemeClr val="accent1"/>
              </a:solidFill>
            </a:endParaRP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dirty="0" smtClean="0">
                <a:solidFill>
                  <a:schemeClr val="accent1"/>
                </a:solidFill>
              </a:rPr>
              <a:t>    </a:t>
            </a:r>
            <a:r>
              <a:rPr lang="ru-RU" sz="1600" dirty="0" smtClean="0">
                <a:solidFill>
                  <a:schemeClr val="accent1"/>
                </a:solidFill>
              </a:rPr>
              <a:t>В океанариуме </a:t>
            </a:r>
            <a:r>
              <a:rPr lang="ru-RU" sz="1600" dirty="0" smtClean="0">
                <a:solidFill>
                  <a:schemeClr val="accent1"/>
                </a:solidFill>
              </a:rPr>
              <a:t>г. </a:t>
            </a:r>
            <a:r>
              <a:rPr lang="ru-RU" sz="1600" dirty="0" smtClean="0">
                <a:solidFill>
                  <a:schemeClr val="accent1"/>
                </a:solidFill>
              </a:rPr>
              <a:t>Сочи</a:t>
            </a:r>
          </a:p>
          <a:p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                2011 год</a:t>
            </a:r>
            <a:endParaRPr lang="ru-RU" sz="1600" dirty="0">
              <a:solidFill>
                <a:schemeClr val="accent1"/>
              </a:solidFill>
            </a:endParaRPr>
          </a:p>
        </p:txBody>
      </p:sp>
      <p:pic>
        <p:nvPicPr>
          <p:cNvPr id="7" name="Содержимое 6" descr="Рисунок8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1783621"/>
            <a:ext cx="5111750" cy="4357557"/>
          </a:xfrm>
        </p:spPr>
      </p:pic>
    </p:spTree>
    <p:extLst>
      <p:ext uri="{BB962C8B-B14F-4D97-AF65-F5344CB8AC3E}">
        <p14:creationId xmlns="" xmlns:p14="http://schemas.microsoft.com/office/powerpoint/2010/main" val="319472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89842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Наши достижения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   </a:t>
            </a:r>
            <a:r>
              <a:rPr lang="ru-RU" sz="4000" dirty="0" smtClean="0">
                <a:solidFill>
                  <a:schemeClr val="accent1"/>
                </a:solidFill>
              </a:rPr>
              <a:t>Дипломы,        грамоты</a:t>
            </a:r>
          </a:p>
          <a:p>
            <a:endParaRPr lang="ru-RU" dirty="0">
              <a:solidFill>
                <a:schemeClr val="accent1"/>
              </a:solidFill>
            </a:endParaRPr>
          </a:p>
          <a:p>
            <a:r>
              <a:rPr lang="ru-RU" sz="1600" dirty="0" smtClean="0">
                <a:solidFill>
                  <a:schemeClr val="accent1"/>
                </a:solidFill>
              </a:rPr>
              <a:t>     Наши награды  за период </a:t>
            </a:r>
          </a:p>
          <a:p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              2007- 2011 г.</a:t>
            </a:r>
          </a:p>
          <a:p>
            <a:r>
              <a:rPr lang="ru-RU" sz="1600" dirty="0"/>
              <a:t> 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844824"/>
            <a:ext cx="5111750" cy="41044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105929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682400"/>
          </a:xfrm>
        </p:spPr>
        <p:txBody>
          <a:bodyPr/>
          <a:lstStyle/>
          <a:p>
            <a:r>
              <a:rPr lang="ru-RU" sz="4000" dirty="0" smtClean="0"/>
              <a:t>Наши достижения  </a:t>
            </a:r>
            <a:endParaRPr lang="ru-RU" sz="40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4680232">
            <a:off x="2803608" y="1629275"/>
            <a:ext cx="4413765" cy="324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 descr="C:\Documents and Settings\ADMIN\Рабочий стол\Изображение 15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630619" y="1499631"/>
            <a:ext cx="3773791" cy="288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Documents and Settings\ADMIN\Рабочий стол\Изображение 1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73800">
            <a:off x="3274955" y="3417442"/>
            <a:ext cx="3236553" cy="24457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Documents and Settings\ADMIN\Рабочий стол\Изображение 15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21765">
            <a:off x="5590316" y="3694893"/>
            <a:ext cx="3046498" cy="23694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28596" y="1676400"/>
            <a:ext cx="3000404" cy="4572000"/>
          </a:xfrm>
        </p:spPr>
        <p:txBody>
          <a:bodyPr>
            <a:normAutofit fontScale="62500" lnSpcReduction="20000"/>
          </a:bodyPr>
          <a:lstStyle/>
          <a:p>
            <a:r>
              <a:rPr lang="ru-RU" sz="600" dirty="0" smtClean="0"/>
              <a:t>  </a:t>
            </a:r>
            <a:r>
              <a:rPr lang="ru-RU" sz="2800" b="1" dirty="0" smtClean="0">
                <a:solidFill>
                  <a:schemeClr val="accent1"/>
                </a:solidFill>
              </a:rPr>
              <a:t>Грамоты, дипломы        </a:t>
            </a:r>
          </a:p>
          <a:p>
            <a:r>
              <a:rPr lang="ru-RU" sz="2800" b="1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ru-RU" sz="600" dirty="0">
                <a:solidFill>
                  <a:schemeClr val="accent1"/>
                </a:solidFill>
              </a:rPr>
              <a:t> </a:t>
            </a:r>
            <a:r>
              <a:rPr lang="ru-RU" sz="600" dirty="0" smtClean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Диплом лауреата районного конкурса « Адрес детства- Кубань»</a:t>
            </a: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       2009г.</a:t>
            </a: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Диплом 1 степени районного конкурса « Молодые дарования Кубани</a:t>
            </a: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      2010г.</a:t>
            </a: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  Диплом 1 степени районного конкурса « Молодые дарования Кубани»</a:t>
            </a: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      2011г.</a:t>
            </a: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endParaRPr lang="ru-RU" sz="1800" dirty="0" smtClean="0">
              <a:solidFill>
                <a:schemeClr val="accent1"/>
              </a:solidFill>
            </a:endParaRP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   Грамота « творческое      </a:t>
            </a:r>
            <a:r>
              <a:rPr lang="ru-RU" sz="1800" dirty="0" smtClean="0">
                <a:solidFill>
                  <a:schemeClr val="accent1"/>
                </a:solidFill>
              </a:rPr>
              <a:t>объединение </a:t>
            </a:r>
            <a:r>
              <a:rPr lang="ru-RU" sz="1800" dirty="0" smtClean="0">
                <a:solidFill>
                  <a:schemeClr val="accent1"/>
                </a:solidFill>
              </a:rPr>
              <a:t>года»</a:t>
            </a:r>
          </a:p>
          <a:p>
            <a:r>
              <a:rPr lang="ru-RU" sz="1800" dirty="0">
                <a:solidFill>
                  <a:schemeClr val="accent1"/>
                </a:solidFill>
              </a:rPr>
              <a:t> </a:t>
            </a:r>
            <a:r>
              <a:rPr lang="ru-RU" sz="1800" dirty="0" smtClean="0">
                <a:solidFill>
                  <a:schemeClr val="accent1"/>
                </a:solidFill>
              </a:rPr>
              <a:t>      2011г.</a:t>
            </a:r>
          </a:p>
          <a:p>
            <a:endParaRPr lang="ru-RU" sz="1300" dirty="0" smtClean="0">
              <a:solidFill>
                <a:schemeClr val="accent1"/>
              </a:solidFill>
            </a:endParaRPr>
          </a:p>
          <a:p>
            <a:r>
              <a:rPr lang="ru-RU" sz="1300" dirty="0">
                <a:solidFill>
                  <a:schemeClr val="accent1"/>
                </a:solidFill>
              </a:rPr>
              <a:t> </a:t>
            </a:r>
            <a:r>
              <a:rPr lang="ru-RU" sz="1300" dirty="0" smtClean="0">
                <a:solidFill>
                  <a:schemeClr val="accent1"/>
                </a:solidFill>
              </a:rPr>
              <a:t> </a:t>
            </a:r>
          </a:p>
          <a:p>
            <a:endParaRPr lang="ru-RU" sz="1000" dirty="0" smtClean="0"/>
          </a:p>
          <a:p>
            <a:endParaRPr lang="ru-RU" sz="600" dirty="0" smtClean="0"/>
          </a:p>
          <a:p>
            <a:r>
              <a:rPr lang="ru-RU" sz="600" dirty="0"/>
              <a:t> </a:t>
            </a:r>
            <a:r>
              <a:rPr lang="ru-RU" sz="600" dirty="0" smtClean="0"/>
              <a:t>  </a:t>
            </a:r>
          </a:p>
          <a:p>
            <a:r>
              <a:rPr lang="ru-RU" sz="600" dirty="0" smtClean="0"/>
              <a:t>  </a:t>
            </a:r>
            <a:endParaRPr lang="ru-RU" sz="600" dirty="0"/>
          </a:p>
        </p:txBody>
      </p:sp>
    </p:spTree>
    <p:extLst>
      <p:ext uri="{BB962C8B-B14F-4D97-AF65-F5344CB8AC3E}">
        <p14:creationId xmlns="" xmlns:p14="http://schemas.microsoft.com/office/powerpoint/2010/main" val="327524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826416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Наши достижения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1676400"/>
            <a:ext cx="2961456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accent1"/>
                </a:solidFill>
              </a:rPr>
              <a:t>           </a:t>
            </a:r>
            <a:r>
              <a:rPr lang="ru-RU" sz="4000" dirty="0" smtClean="0">
                <a:solidFill>
                  <a:schemeClr val="accent1"/>
                </a:solidFill>
              </a:rPr>
              <a:t>Грамоты,               дипломы</a:t>
            </a:r>
          </a:p>
          <a:p>
            <a:r>
              <a:rPr lang="ru-RU" sz="4000" dirty="0">
                <a:solidFill>
                  <a:schemeClr val="accent1"/>
                </a:solidFill>
              </a:rPr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Краевой рождественский фестиваль</a:t>
            </a:r>
          </a:p>
          <a:p>
            <a:pPr marL="811213" indent="-811213"/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          «Рождественские              колокольчики»</a:t>
            </a:r>
          </a:p>
          <a:p>
            <a:pPr marL="900113" indent="-900113"/>
            <a:r>
              <a:rPr lang="ru-RU" sz="2400" dirty="0">
                <a:solidFill>
                  <a:schemeClr val="accent1"/>
                </a:solidFill>
              </a:rPr>
              <a:t> </a:t>
            </a:r>
            <a:r>
              <a:rPr lang="ru-RU" sz="2400" dirty="0" smtClean="0">
                <a:solidFill>
                  <a:schemeClr val="accent1"/>
                </a:solidFill>
              </a:rPr>
              <a:t>      2010-2011 г.</a:t>
            </a:r>
            <a:endParaRPr lang="ru-RU" sz="4000" dirty="0" smtClean="0">
              <a:solidFill>
                <a:schemeClr val="accent1"/>
              </a:solidFill>
            </a:endParaRPr>
          </a:p>
          <a:p>
            <a:r>
              <a:rPr lang="ru-RU" sz="4000" dirty="0">
                <a:solidFill>
                  <a:schemeClr val="accent1"/>
                </a:solidFill>
              </a:rPr>
              <a:t> </a:t>
            </a:r>
            <a:r>
              <a:rPr lang="ru-RU" sz="4000" dirty="0" smtClean="0">
                <a:solidFill>
                  <a:schemeClr val="accent1"/>
                </a:solidFill>
              </a:rPr>
              <a:t> </a:t>
            </a:r>
          </a:p>
          <a:p>
            <a:r>
              <a:rPr lang="ru-RU" dirty="0"/>
              <a:t> </a:t>
            </a:r>
            <a:r>
              <a:rPr lang="ru-RU" dirty="0" smtClean="0"/>
              <a:t>                  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39997" y="1874921"/>
            <a:ext cx="3710140" cy="296064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26" name="Picture 2" descr="C:\Documents and Settings\ADMIN\Рабочий стол\Изображение 15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320046" y="3109582"/>
            <a:ext cx="3601295" cy="324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99012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solidFill>
                  <a:schemeClr val="bg2">
                    <a:lumMod val="25000"/>
                  </a:schemeClr>
                </a:solidFill>
              </a:rPr>
              <a:t>Что такое ноты?</a:t>
            </a:r>
            <a:endParaRPr lang="ru-RU" sz="66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sz="2900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Это семь птенцов.</a:t>
            </a:r>
          </a:p>
          <a:p>
            <a:pPr marL="0" indent="0">
              <a:buNone/>
            </a:pPr>
            <a:r>
              <a:rPr lang="ru-RU" sz="2900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Что такое ноты?</a:t>
            </a:r>
          </a:p>
          <a:p>
            <a:pPr marL="0" indent="0">
              <a:buNone/>
            </a:pPr>
            <a:r>
              <a:rPr lang="ru-RU" sz="2900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Это трель скворцов,</a:t>
            </a:r>
          </a:p>
          <a:p>
            <a:pPr marL="0" indent="0">
              <a:buNone/>
            </a:pPr>
            <a:r>
              <a:rPr lang="ru-RU" sz="2900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Это до рассвета соловьи в садах…</a:t>
            </a:r>
          </a:p>
          <a:p>
            <a:pPr marL="0" indent="0">
              <a:buNone/>
            </a:pPr>
            <a:r>
              <a:rPr lang="ru-RU" sz="2900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Ничего нет в мире</a:t>
            </a:r>
          </a:p>
          <a:p>
            <a:pPr marL="0" indent="0">
              <a:buNone/>
            </a:pPr>
            <a:r>
              <a:rPr lang="ru-RU" sz="2900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Музыки чудесней,</a:t>
            </a:r>
          </a:p>
          <a:p>
            <a:pPr marL="0" indent="0">
              <a:buNone/>
            </a:pPr>
            <a:r>
              <a:rPr lang="ru-RU" sz="2900" i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Потому что музыка у нас в сердцах!</a:t>
            </a:r>
          </a:p>
          <a:p>
            <a:pPr marL="0" indent="0">
              <a:buNone/>
            </a:pPr>
            <a:endParaRPr lang="ru-RU" sz="4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726298149"/>
      </p:ext>
    </p:extLst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898424"/>
          </a:xfrm>
        </p:spPr>
        <p:txBody>
          <a:bodyPr/>
          <a:lstStyle/>
          <a:p>
            <a:r>
              <a:rPr lang="ru-RU" sz="4400" dirty="0" smtClean="0"/>
              <a:t>Наши достижения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4348" y="2286000"/>
            <a:ext cx="2743200" cy="4000520"/>
          </a:xfrm>
        </p:spPr>
        <p:txBody>
          <a:bodyPr>
            <a:normAutofit fontScale="62500" lnSpcReduction="20000"/>
          </a:bodyPr>
          <a:lstStyle/>
          <a:p>
            <a:r>
              <a:rPr lang="ru-RU" sz="2400" dirty="0" smtClean="0">
                <a:solidFill>
                  <a:srgbClr val="0C5CA4"/>
                </a:solidFill>
              </a:rPr>
              <a:t>Диплом лауреата 3 степени международного конкурса  искусств» Звездная юность планеты»</a:t>
            </a:r>
          </a:p>
          <a:p>
            <a:r>
              <a:rPr lang="ru-RU" sz="2400" dirty="0">
                <a:solidFill>
                  <a:srgbClr val="0C5CA4"/>
                </a:solidFill>
              </a:rPr>
              <a:t> </a:t>
            </a:r>
            <a:r>
              <a:rPr lang="ru-RU" sz="2400" dirty="0" smtClean="0">
                <a:solidFill>
                  <a:srgbClr val="0C5CA4"/>
                </a:solidFill>
              </a:rPr>
              <a:t>              2009г.</a:t>
            </a:r>
          </a:p>
          <a:p>
            <a:endParaRPr lang="ru-RU" sz="2400" dirty="0" smtClean="0">
              <a:solidFill>
                <a:srgbClr val="0C5CA4"/>
              </a:solidFill>
            </a:endParaRPr>
          </a:p>
          <a:p>
            <a:r>
              <a:rPr lang="ru-RU" sz="2400" dirty="0">
                <a:solidFill>
                  <a:srgbClr val="0C5CA4"/>
                </a:solidFill>
              </a:rPr>
              <a:t> </a:t>
            </a:r>
            <a:r>
              <a:rPr lang="ru-RU" sz="2400" dirty="0" smtClean="0">
                <a:solidFill>
                  <a:srgbClr val="0C5CA4"/>
                </a:solidFill>
              </a:rPr>
              <a:t>      Диплом 1 степени</a:t>
            </a:r>
          </a:p>
          <a:p>
            <a:r>
              <a:rPr lang="ru-RU" sz="2400" dirty="0">
                <a:solidFill>
                  <a:srgbClr val="0C5CA4"/>
                </a:solidFill>
              </a:rPr>
              <a:t> </a:t>
            </a:r>
            <a:r>
              <a:rPr lang="ru-RU" sz="2400" dirty="0" smtClean="0">
                <a:solidFill>
                  <a:srgbClr val="0C5CA4"/>
                </a:solidFill>
              </a:rPr>
              <a:t> международного конкурса искусств     «Морской бриз»</a:t>
            </a:r>
          </a:p>
          <a:p>
            <a:r>
              <a:rPr lang="ru-RU" sz="2400" dirty="0">
                <a:solidFill>
                  <a:srgbClr val="0C5CA4"/>
                </a:solidFill>
              </a:rPr>
              <a:t> </a:t>
            </a:r>
            <a:r>
              <a:rPr lang="ru-RU" sz="2400" dirty="0" smtClean="0">
                <a:solidFill>
                  <a:srgbClr val="0C5CA4"/>
                </a:solidFill>
              </a:rPr>
              <a:t>            2010 г.</a:t>
            </a:r>
          </a:p>
          <a:p>
            <a:r>
              <a:rPr lang="ru-RU" sz="2400" dirty="0">
                <a:solidFill>
                  <a:srgbClr val="0C5CA4"/>
                </a:solidFill>
              </a:rPr>
              <a:t> </a:t>
            </a:r>
            <a:r>
              <a:rPr lang="ru-RU" sz="2400" dirty="0" smtClean="0">
                <a:solidFill>
                  <a:srgbClr val="0C5CA4"/>
                </a:solidFill>
              </a:rPr>
              <a:t>       Диплом лауреата 2 степени международного конкурса искусств « Юла»</a:t>
            </a:r>
          </a:p>
          <a:p>
            <a:r>
              <a:rPr lang="ru-RU" sz="2400" dirty="0">
                <a:solidFill>
                  <a:srgbClr val="0C5CA4"/>
                </a:solidFill>
              </a:rPr>
              <a:t> </a:t>
            </a:r>
            <a:r>
              <a:rPr lang="ru-RU" sz="2400" dirty="0" smtClean="0">
                <a:solidFill>
                  <a:srgbClr val="0C5CA4"/>
                </a:solidFill>
              </a:rPr>
              <a:t>            2011г.</a:t>
            </a:r>
          </a:p>
          <a:p>
            <a:r>
              <a:rPr lang="ru-RU" sz="2400" dirty="0">
                <a:solidFill>
                  <a:srgbClr val="0C5CA4"/>
                </a:solidFill>
              </a:rPr>
              <a:t> </a:t>
            </a:r>
            <a:endParaRPr lang="ru-RU" sz="2400" dirty="0" smtClean="0">
              <a:solidFill>
                <a:srgbClr val="0C5CA4"/>
              </a:solidFill>
            </a:endParaRPr>
          </a:p>
          <a:p>
            <a:r>
              <a:rPr lang="ru-RU" sz="2800" dirty="0"/>
              <a:t> </a:t>
            </a:r>
            <a:r>
              <a:rPr lang="ru-RU" sz="2800" dirty="0" smtClean="0"/>
              <a:t> </a:t>
            </a:r>
          </a:p>
          <a:p>
            <a:r>
              <a:rPr lang="ru-RU" sz="2800" dirty="0"/>
              <a:t> </a:t>
            </a:r>
            <a:r>
              <a:rPr lang="ru-RU" sz="2800" dirty="0" smtClean="0"/>
              <a:t>        </a:t>
            </a:r>
            <a:endParaRPr lang="ru-RU" sz="2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25848" y="760640"/>
            <a:ext cx="3456110" cy="279203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4" name="Picture 2" descr="C:\Documents and Settings\ADMIN\Рабочий стол\Изображение 15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210119" y="2290551"/>
            <a:ext cx="3220674" cy="264005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ADMIN\Рабочий стол\Изображение 15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974994" y="4258254"/>
            <a:ext cx="2810636" cy="21602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0" y="1571612"/>
            <a:ext cx="420520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8000">
                  <a:solidFill>
                    <a:schemeClr val="bg2">
                      <a:lumMod val="50000"/>
                    </a:schemeClr>
                  </a:solidFill>
                  <a:prstDash val="solid"/>
                  <a:miter lim="800000"/>
                </a:ln>
                <a:solidFill>
                  <a:schemeClr val="accent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     Грамоты, дипломы</a:t>
            </a:r>
            <a:endParaRPr lang="ru-RU" sz="2400" b="1" cap="none" spc="0" dirty="0">
              <a:ln w="18000">
                <a:solidFill>
                  <a:schemeClr val="bg2">
                    <a:lumMod val="50000"/>
                  </a:schemeClr>
                </a:solidFill>
                <a:prstDash val="solid"/>
                <a:miter lim="800000"/>
              </a:ln>
              <a:solidFill>
                <a:schemeClr val="accent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18875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62664" cy="898424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Интересно все на свете!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957506" cy="4572000"/>
          </a:xfrm>
        </p:spPr>
        <p:txBody>
          <a:bodyPr/>
          <a:lstStyle/>
          <a:p>
            <a:r>
              <a:rPr lang="ru-RU" sz="2000" dirty="0">
                <a:solidFill>
                  <a:schemeClr val="accent1"/>
                </a:solidFill>
              </a:rPr>
              <a:t>Детство, детство, детство - это свет и радость</a:t>
            </a:r>
            <a:r>
              <a:rPr lang="ru-RU" sz="2000" dirty="0" smtClean="0">
                <a:solidFill>
                  <a:schemeClr val="accent1"/>
                </a:solidFill>
              </a:rPr>
              <a:t>,</a:t>
            </a:r>
          </a:p>
          <a:p>
            <a:endParaRPr lang="ru-RU" sz="2000" dirty="0">
              <a:solidFill>
                <a:schemeClr val="accent1"/>
              </a:solidFill>
            </a:endParaRPr>
          </a:p>
          <a:p>
            <a:r>
              <a:rPr lang="ru-RU" sz="2000" dirty="0">
                <a:solidFill>
                  <a:schemeClr val="accent1"/>
                </a:solidFill>
              </a:rPr>
              <a:t>Это - песни, это - дружба и мечты</a:t>
            </a:r>
            <a:r>
              <a:rPr lang="ru-RU" sz="2000" dirty="0" smtClean="0">
                <a:solidFill>
                  <a:schemeClr val="accent1"/>
                </a:solidFill>
              </a:rPr>
              <a:t>.</a:t>
            </a:r>
          </a:p>
          <a:p>
            <a:endParaRPr lang="ru-RU" sz="2000" dirty="0">
              <a:solidFill>
                <a:schemeClr val="accent1"/>
              </a:solidFill>
            </a:endParaRPr>
          </a:p>
          <a:p>
            <a:r>
              <a:rPr lang="ru-RU" sz="2000" dirty="0">
                <a:solidFill>
                  <a:schemeClr val="accent1"/>
                </a:solidFill>
              </a:rPr>
              <a:t>Детство, детство, детство - это краски радуг</a:t>
            </a:r>
            <a:r>
              <a:rPr lang="ru-RU" sz="2000" dirty="0" smtClean="0">
                <a:solidFill>
                  <a:schemeClr val="accent1"/>
                </a:solidFill>
              </a:rPr>
              <a:t>,</a:t>
            </a:r>
          </a:p>
          <a:p>
            <a:endParaRPr lang="ru-RU" sz="2000" dirty="0">
              <a:solidFill>
                <a:schemeClr val="accent1"/>
              </a:solidFill>
            </a:endParaRPr>
          </a:p>
          <a:p>
            <a:r>
              <a:rPr lang="ru-RU" sz="2000" dirty="0">
                <a:solidFill>
                  <a:schemeClr val="accent1"/>
                </a:solidFill>
              </a:rPr>
              <a:t>Детство, детство, детство - это я и ты</a:t>
            </a:r>
            <a:r>
              <a:rPr lang="ru-RU" sz="2000" dirty="0" smtClean="0">
                <a:solidFill>
                  <a:schemeClr val="accent1"/>
                </a:solidFill>
              </a:rPr>
              <a:t>!</a:t>
            </a:r>
          </a:p>
          <a:p>
            <a:endParaRPr lang="ru-RU" dirty="0">
              <a:solidFill>
                <a:schemeClr val="accent1"/>
              </a:solidFill>
            </a:endParaRPr>
          </a:p>
        </p:txBody>
      </p:sp>
      <p:pic>
        <p:nvPicPr>
          <p:cNvPr id="7" name="Содержимое 6" descr="Рисунок9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2004002"/>
            <a:ext cx="5111750" cy="3916795"/>
          </a:xfrm>
        </p:spPr>
      </p:pic>
    </p:spTree>
    <p:extLst>
      <p:ext uri="{BB962C8B-B14F-4D97-AF65-F5344CB8AC3E}">
        <p14:creationId xmlns="" xmlns:p14="http://schemas.microsoft.com/office/powerpoint/2010/main" val="3647580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02624" cy="1162050"/>
          </a:xfrm>
        </p:spPr>
        <p:txBody>
          <a:bodyPr>
            <a:prstTxWarp prst="textWave1">
              <a:avLst/>
            </a:prstTxWarp>
          </a:bodyPr>
          <a:lstStyle/>
          <a:p>
            <a:r>
              <a:rPr lang="ru-RU" dirty="0" smtClean="0"/>
              <a:t> </a:t>
            </a:r>
            <a:r>
              <a:rPr lang="ru-RU" sz="4400" dirty="0" smtClean="0"/>
              <a:t>До новых встреч в стране МУЗЫКА!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844824"/>
            <a:ext cx="8012798" cy="43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8177978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/>
              <a:t>Такими мы были…</a:t>
            </a:r>
            <a:endParaRPr lang="ru-RU" sz="6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just"/>
            <a:r>
              <a:rPr lang="ru-RU" dirty="0" smtClean="0"/>
              <a:t>                         2</a:t>
            </a:r>
          </a:p>
          <a:p>
            <a:pPr algn="just"/>
            <a:r>
              <a:rPr lang="ru-RU" sz="4400" dirty="0"/>
              <a:t> </a:t>
            </a:r>
            <a:r>
              <a:rPr lang="ru-RU" sz="4400" dirty="0" smtClean="0"/>
              <a:t>                     </a:t>
            </a:r>
            <a:endParaRPr lang="ru-RU" sz="44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69651">
            <a:off x="781285" y="2329876"/>
            <a:ext cx="3967738" cy="31787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  <p:sp>
        <p:nvSpPr>
          <p:cNvPr id="6" name="Прямоугольник 5"/>
          <p:cNvSpPr/>
          <p:nvPr/>
        </p:nvSpPr>
        <p:spPr>
          <a:xfrm>
            <a:off x="3143240" y="5715016"/>
            <a:ext cx="27170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2006 год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Рисунок 6" descr="Рисунок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5" y="1785926"/>
            <a:ext cx="5191125" cy="45815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9781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2212848" cy="1582621"/>
          </a:xfrm>
        </p:spPr>
        <p:txBody>
          <a:bodyPr>
            <a:normAutofit/>
          </a:bodyPr>
          <a:lstStyle/>
          <a:p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i="1" dirty="0"/>
              <a:t/>
            </a:r>
            <a:br>
              <a:rPr lang="ru-RU" sz="1600" i="1" dirty="0"/>
            </a:br>
            <a:r>
              <a:rPr lang="ru-RU" sz="1600" i="1" dirty="0" smtClean="0"/>
              <a:t/>
            </a:r>
            <a:br>
              <a:rPr lang="ru-RU" sz="1600" i="1" dirty="0" smtClean="0"/>
            </a:br>
            <a:endParaRPr lang="ru-RU" sz="1600" i="1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>
          <a:xfrm>
            <a:off x="609600" y="620688"/>
            <a:ext cx="2209800" cy="5976664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/>
                </a:solidFill>
              </a:rPr>
              <a:t>На занятиях мы учимся слушать, понимать и исполнять музыку.</a:t>
            </a:r>
            <a:endParaRPr lang="ru-RU" sz="3200" dirty="0">
              <a:solidFill>
                <a:schemeClr val="accent1"/>
              </a:solidFill>
            </a:endParaRPr>
          </a:p>
        </p:txBody>
      </p:sp>
      <p:pic>
        <p:nvPicPr>
          <p:cNvPr id="6" name="Рисунок 5"/>
          <p:cNvPicPr>
            <a:picLocks noGrp="1" noChangeAspect="1"/>
          </p:cNvPicPr>
          <p:nvPr>
            <p:ph type="pic" idx="1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942" r="5942"/>
          <a:stretch>
            <a:fillRect/>
          </a:stretch>
        </p:blipFill>
        <p:spPr>
          <a:xfrm>
            <a:off x="3635897" y="1340768"/>
            <a:ext cx="5008421" cy="46800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2864364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83568" y="620688"/>
            <a:ext cx="8064896" cy="72008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Открытое занятие « </a:t>
            </a:r>
            <a:r>
              <a:rPr lang="ru-RU" sz="1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путешествие в страну музыкальных звуков»</a:t>
            </a:r>
            <a:endParaRPr lang="ru-RU" sz="1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3200" dirty="0" smtClean="0"/>
              <a:t>      </a:t>
            </a:r>
            <a:r>
              <a:rPr lang="ru-RU" sz="2800" dirty="0" smtClean="0">
                <a:solidFill>
                  <a:srgbClr val="C00000"/>
                </a:solidFill>
              </a:rPr>
              <a:t>Музыка- </a:t>
            </a:r>
          </a:p>
          <a:p>
            <a:r>
              <a:rPr lang="ru-RU" sz="2800" dirty="0">
                <a:solidFill>
                  <a:srgbClr val="C00000"/>
                </a:solidFill>
              </a:rPr>
              <a:t> </a:t>
            </a:r>
            <a:r>
              <a:rPr lang="ru-RU" sz="2800" dirty="0" smtClean="0">
                <a:solidFill>
                  <a:srgbClr val="C00000"/>
                </a:solidFill>
              </a:rPr>
              <a:t> это искусство! </a:t>
            </a:r>
          </a:p>
          <a:p>
            <a:r>
              <a:rPr lang="ru-RU" sz="2800" dirty="0"/>
              <a:t>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 музыки звуки особые- </a:t>
            </a:r>
          </a:p>
          <a:p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Поющие, ясные, чистые,</a:t>
            </a:r>
          </a:p>
          <a:p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Лучистые и бархатистые,</a:t>
            </a:r>
          </a:p>
          <a:p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прозрачные, </a:t>
            </a:r>
          </a:p>
          <a:p>
            <a:r>
              <a:rPr lang="ru-RU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б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удто хрустальные</a:t>
            </a:r>
          </a:p>
          <a:p>
            <a:endParaRPr lang="ru-RU" sz="1600" dirty="0" smtClean="0"/>
          </a:p>
          <a:p>
            <a:r>
              <a:rPr lang="ru-RU" sz="1600" dirty="0"/>
              <a:t> </a:t>
            </a:r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МЕЛОДИЧЕСКИЕ  и  </a:t>
            </a:r>
          </a:p>
          <a:p>
            <a:endParaRPr lang="ru-RU" sz="16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МУЗЫКАЛЬНЫЕ!</a:t>
            </a:r>
            <a:endParaRPr lang="ru-RU" sz="1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" name="Содержимое 6" descr="Рисунок5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835400" y="1881187"/>
            <a:ext cx="4591050" cy="4162425"/>
          </a:xfrm>
        </p:spPr>
      </p:pic>
    </p:spTree>
    <p:extLst>
      <p:ext uri="{BB962C8B-B14F-4D97-AF65-F5344CB8AC3E}">
        <p14:creationId xmlns="" xmlns:p14="http://schemas.microsoft.com/office/powerpoint/2010/main" val="412664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548680"/>
            <a:ext cx="8064896" cy="936104"/>
          </a:xfrm>
        </p:spPr>
        <p:txBody>
          <a:bodyPr/>
          <a:lstStyle/>
          <a:p>
            <a:r>
              <a:rPr lang="ru-RU" dirty="0" smtClean="0"/>
              <a:t>   </a:t>
            </a:r>
            <a:r>
              <a:rPr lang="ru-RU" sz="4400" dirty="0" smtClean="0"/>
              <a:t>Будем с музыкой дружить!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Через активную музыкально- творческую деятельность ребята формируют устойчивый интерес к пению и исполнительскому искусству. Тем самым приобщаются к сокровищнице</a:t>
            </a:r>
          </a:p>
          <a:p>
            <a:r>
              <a: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окально- песенного искусства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1" y="1844824"/>
            <a:ext cx="3867821" cy="379875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="" xmlns:p14="http://schemas.microsoft.com/office/powerpoint/2010/main" val="324523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7774632" cy="1152128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6000" dirty="0" smtClean="0"/>
              <a:t>Радость творчества</a:t>
            </a:r>
            <a:endParaRPr lang="ru-RU" sz="6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r>
              <a:rPr lang="ru-RU" dirty="0"/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ВМЕСТЕ МЫ: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Расширяем знания воспитанников о музыкальной грамоте и искусстве ансамблевого пения</a:t>
            </a: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Воспитываем устойчивый интерес к вокальному искусству</a:t>
            </a:r>
          </a:p>
          <a:p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Развиваем музыкальный слух, чувство ритма, музыкальную память и восприимчивость</a:t>
            </a:r>
          </a:p>
          <a:p>
            <a:endParaRPr lang="ru-RU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Овладеваем практическими умениями и навыками в ансамблевой деятельности</a:t>
            </a:r>
          </a:p>
          <a:p>
            <a:endParaRPr lang="ru-RU" dirty="0" smtClean="0"/>
          </a:p>
          <a:p>
            <a:pPr marL="285750" indent="-285750">
              <a:buFont typeface="Arial" pitchFamily="34" charset="0"/>
              <a:buChar char="•"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7" name="Содержимое 6" descr="Рисунок3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1805600"/>
            <a:ext cx="5111750" cy="4313600"/>
          </a:xfrm>
        </p:spPr>
      </p:pic>
    </p:spTree>
    <p:extLst>
      <p:ext uri="{BB962C8B-B14F-4D97-AF65-F5344CB8AC3E}">
        <p14:creationId xmlns="" xmlns:p14="http://schemas.microsoft.com/office/powerpoint/2010/main" val="3128451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8062664" cy="970432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sz="4400" dirty="0" smtClean="0"/>
              <a:t>Наши выступления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67544" y="1676400"/>
            <a:ext cx="2961456" cy="4572000"/>
          </a:xfrm>
        </p:spPr>
        <p:txBody>
          <a:bodyPr/>
          <a:lstStyle/>
          <a:p>
            <a:r>
              <a:rPr lang="ru-RU" dirty="0" smtClean="0"/>
              <a:t>  </a:t>
            </a:r>
            <a:r>
              <a:rPr lang="ru-RU" sz="1600" dirty="0" smtClean="0">
                <a:solidFill>
                  <a:schemeClr val="accent1"/>
                </a:solidFill>
              </a:rPr>
              <a:t>Районный праздник посвященный      Дню Великой Победы</a:t>
            </a:r>
          </a:p>
          <a:p>
            <a:endParaRPr lang="ru-RU" sz="1600" dirty="0" smtClean="0">
              <a:solidFill>
                <a:schemeClr val="accent1"/>
              </a:solidFill>
            </a:endParaRPr>
          </a:p>
          <a:p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        фонтанная площадь</a:t>
            </a:r>
          </a:p>
          <a:p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       ст. Динская 2010 год</a:t>
            </a:r>
          </a:p>
          <a:p>
            <a:r>
              <a:rPr lang="ru-RU" sz="1600" dirty="0">
                <a:solidFill>
                  <a:schemeClr val="accent1"/>
                </a:solidFill>
              </a:rPr>
              <a:t> </a:t>
            </a:r>
            <a:r>
              <a:rPr lang="ru-RU" sz="1600" dirty="0" smtClean="0">
                <a:solidFill>
                  <a:schemeClr val="accent1"/>
                </a:solidFill>
              </a:rPr>
              <a:t>    </a:t>
            </a:r>
          </a:p>
          <a:p>
            <a:endParaRPr lang="ru-RU" sz="1600" dirty="0">
              <a:solidFill>
                <a:schemeClr val="accent1"/>
              </a:solidFill>
            </a:endParaRPr>
          </a:p>
          <a:p>
            <a:r>
              <a:rPr lang="ru-RU" sz="1600" dirty="0" smtClean="0">
                <a:solidFill>
                  <a:schemeClr val="accent1"/>
                </a:solidFill>
              </a:rPr>
              <a:t>Поют ребята из младшей группы </a:t>
            </a:r>
          </a:p>
          <a:p>
            <a:r>
              <a:rPr lang="ru-RU" sz="1600" dirty="0">
                <a:solidFill>
                  <a:schemeClr val="accent1"/>
                </a:solidFill>
              </a:rPr>
              <a:t>а</a:t>
            </a:r>
            <a:r>
              <a:rPr lang="ru-RU" sz="1600" dirty="0" smtClean="0">
                <a:solidFill>
                  <a:schemeClr val="accent1"/>
                </a:solidFill>
              </a:rPr>
              <a:t>нсамбля « Настроение»</a:t>
            </a:r>
            <a:endParaRPr lang="ru-RU" sz="1600" dirty="0">
              <a:solidFill>
                <a:schemeClr val="accent1"/>
              </a:solidFill>
            </a:endParaRPr>
          </a:p>
        </p:txBody>
      </p:sp>
      <p:pic>
        <p:nvPicPr>
          <p:cNvPr id="6" name="Содержимое 5" descr="Рисунок6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25862" y="1985962"/>
            <a:ext cx="4810125" cy="3952875"/>
          </a:xfrm>
        </p:spPr>
      </p:pic>
    </p:spTree>
    <p:extLst>
      <p:ext uri="{BB962C8B-B14F-4D97-AF65-F5344CB8AC3E}">
        <p14:creationId xmlns="" xmlns:p14="http://schemas.microsoft.com/office/powerpoint/2010/main" val="423557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7990656" cy="970432"/>
          </a:xfrm>
        </p:spPr>
        <p:txBody>
          <a:bodyPr/>
          <a:lstStyle/>
          <a:p>
            <a:r>
              <a:rPr lang="ru-RU" sz="4400" dirty="0" smtClean="0"/>
              <a:t>Наши выступления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1600" dirty="0" smtClean="0">
                <a:solidFill>
                  <a:schemeClr val="accent1"/>
                </a:solidFill>
              </a:rPr>
              <a:t>        Районный   фестиваль</a:t>
            </a:r>
          </a:p>
          <a:p>
            <a:endParaRPr lang="ru-RU" sz="1600" dirty="0" smtClean="0">
              <a:solidFill>
                <a:schemeClr val="accent1"/>
              </a:solidFill>
            </a:endParaRPr>
          </a:p>
          <a:p>
            <a:r>
              <a:rPr lang="ru-RU" sz="1600" dirty="0" smtClean="0">
                <a:solidFill>
                  <a:schemeClr val="accent1"/>
                </a:solidFill>
              </a:rPr>
              <a:t>      « Солнышко в ладошках»</a:t>
            </a:r>
            <a:endParaRPr lang="ru-RU" sz="1600" dirty="0">
              <a:solidFill>
                <a:schemeClr val="accent1"/>
              </a:solidFill>
            </a:endParaRPr>
          </a:p>
          <a:p>
            <a:r>
              <a:rPr lang="ru-RU" sz="1600" dirty="0" smtClean="0">
                <a:solidFill>
                  <a:schemeClr val="accent1"/>
                </a:solidFill>
              </a:rPr>
              <a:t>               Май 2011 год</a:t>
            </a:r>
            <a:endParaRPr lang="ru-RU" sz="1600" dirty="0">
              <a:solidFill>
                <a:schemeClr val="accent1"/>
              </a:solidFill>
            </a:endParaRPr>
          </a:p>
        </p:txBody>
      </p:sp>
      <p:pic>
        <p:nvPicPr>
          <p:cNvPr id="7" name="Содержимое 6" descr="Рисунок10.gif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575050" y="2139328"/>
            <a:ext cx="5111750" cy="3646143"/>
          </a:xfrm>
        </p:spPr>
      </p:pic>
    </p:spTree>
    <p:extLst>
      <p:ext uri="{BB962C8B-B14F-4D97-AF65-F5344CB8AC3E}">
        <p14:creationId xmlns="" xmlns:p14="http://schemas.microsoft.com/office/powerpoint/2010/main" val="2540639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517</TotalTime>
  <Words>570</Words>
  <Application>Microsoft Office PowerPoint</Application>
  <PresentationFormat>Экран (4:3)</PresentationFormat>
  <Paragraphs>156</Paragraphs>
  <Slides>22</Slides>
  <Notes>1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Презентация вокальной студии  «Настроение»  педагог Корж Татьяна Александровна</vt:lpstr>
      <vt:lpstr>Что такое ноты?</vt:lpstr>
      <vt:lpstr>Такими мы были…</vt:lpstr>
      <vt:lpstr>   </vt:lpstr>
      <vt:lpstr>Открытое занятие « путешествие в страну музыкальных звуков»</vt:lpstr>
      <vt:lpstr>   Будем с музыкой дружить!</vt:lpstr>
      <vt:lpstr> Радость творчества</vt:lpstr>
      <vt:lpstr> Наши выступления</vt:lpstr>
      <vt:lpstr>Наши выступления</vt:lpstr>
      <vt:lpstr> Молодые дарования Кубани</vt:lpstr>
      <vt:lpstr> Наши творческие командировки</vt:lpstr>
      <vt:lpstr> Наши творческие командировки</vt:lpstr>
      <vt:lpstr> Наши творческие командировки</vt:lpstr>
      <vt:lpstr> Мы и петь умеем и отдыхать</vt:lpstr>
      <vt:lpstr> Экскурсии</vt:lpstr>
      <vt:lpstr> Путешествия</vt:lpstr>
      <vt:lpstr> Наши достижения</vt:lpstr>
      <vt:lpstr>Наши достижения  </vt:lpstr>
      <vt:lpstr> Наши достижения</vt:lpstr>
      <vt:lpstr>Наши достижения</vt:lpstr>
      <vt:lpstr> Интересно все на свете!</vt:lpstr>
      <vt:lpstr> До новых встреч в стране МУЗЫКА!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вокальной студии « Настроение»  педагог Корж Татьяна Александровна</dc:title>
  <dc:creator>ADMIN</dc:creator>
  <cp:lastModifiedBy>admcwr</cp:lastModifiedBy>
  <cp:revision>72</cp:revision>
  <dcterms:created xsi:type="dcterms:W3CDTF">2011-09-18T14:00:13Z</dcterms:created>
  <dcterms:modified xsi:type="dcterms:W3CDTF">2011-10-10T11:51:56Z</dcterms:modified>
</cp:coreProperties>
</file>