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69" r:id="rId4"/>
    <p:sldId id="265" r:id="rId5"/>
    <p:sldId id="258" r:id="rId6"/>
    <p:sldId id="259" r:id="rId7"/>
    <p:sldId id="260" r:id="rId8"/>
    <p:sldId id="262" r:id="rId9"/>
    <p:sldId id="263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E89F6C-2534-4595-999C-C9A141A6BFD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06569A-AC87-4AA4-8ABF-36DFEE8E3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Здоровье-это здорово!</a:t>
            </a:r>
            <a:endParaRPr lang="ru-RU" dirty="0"/>
          </a:p>
        </p:txBody>
      </p:sp>
      <p:pic>
        <p:nvPicPr>
          <p:cNvPr id="4" name="Picture 2" descr="C:\Documents and Settings\OEM\Мои документы\Мои результаты сканировани\2009-11 (ноя)\сканирование0010.jpg"/>
          <p:cNvPicPr>
            <a:picLocks noChangeAspect="1" noChangeArrowheads="1"/>
          </p:cNvPicPr>
          <p:nvPr/>
        </p:nvPicPr>
        <p:blipFill>
          <a:blip r:embed="rId2"/>
          <a:srcRect b="2588"/>
          <a:stretch>
            <a:fillRect/>
          </a:stretch>
        </p:blipFill>
        <p:spPr bwMode="auto">
          <a:xfrm>
            <a:off x="1071538" y="2500306"/>
            <a:ext cx="711401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правила правильного питания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5" descr="C:\Documents and Settings\OEM\Рабочий стол\Ксюша\Сообшество\Днев\s320x240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2428868"/>
            <a:ext cx="2714644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правила правильного питания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Если </a:t>
            </a:r>
            <a:r>
              <a:rPr lang="ru-RU" sz="1600" dirty="0"/>
              <a:t>хочешь вырасти сильным, здоровым, умным и </a:t>
            </a:r>
            <a:r>
              <a:rPr lang="ru-RU" sz="1600" dirty="0" smtClean="0"/>
              <a:t> </a:t>
            </a:r>
            <a:r>
              <a:rPr lang="ru-RU" sz="1600" dirty="0" smtClean="0"/>
              <a:t>красивым</a:t>
            </a:r>
            <a:r>
              <a:rPr lang="ru-RU" sz="1600" dirty="0"/>
              <a:t>, нужно есть полезные продукты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Полезно есть разные продукты: овощи и фрукты</a:t>
            </a:r>
            <a:r>
              <a:rPr lang="ru-RU" sz="1600" dirty="0" smtClean="0"/>
              <a:t>, </a:t>
            </a:r>
            <a:r>
              <a:rPr lang="ru-RU" sz="1600" dirty="0"/>
              <a:t>молочные продукты, мясо и рыбу, хлеб и крупы</a:t>
            </a:r>
            <a:r>
              <a:rPr lang="ru-RU" sz="1600" dirty="0" smtClean="0"/>
              <a:t>, </a:t>
            </a:r>
            <a:r>
              <a:rPr lang="ru-RU" sz="1600" dirty="0"/>
              <a:t>растительное и сливочное масло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Перед едой нужно мыть руки с мылом. Не забывай вымыть ягоды, фрукты и овощи перед тем, как их </a:t>
            </a:r>
            <a:r>
              <a:rPr lang="ru-RU" sz="1600" dirty="0" smtClean="0"/>
              <a:t>съесть. 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Названия всех приёмов пищи: утром – </a:t>
            </a:r>
            <a:r>
              <a:rPr lang="ru-RU" sz="1600" dirty="0" smtClean="0"/>
              <a:t>завтрак, днем – обед и полдник, вечером – ужин.	</a:t>
            </a:r>
            <a:endParaRPr lang="ru-RU" sz="1600" dirty="0" smtClean="0"/>
          </a:p>
          <a:p>
            <a:r>
              <a:rPr lang="ru-RU" sz="1600" dirty="0" smtClean="0"/>
              <a:t> Чтобы хорошо спать и отдыхать ночью, ночью, на ужин полезно есть только лёгкую пищу: запеканки, творог, омлет, кефир, простоквашу.</a:t>
            </a:r>
          </a:p>
          <a:p>
            <a:r>
              <a:rPr lang="ru-RU" sz="1600" dirty="0" smtClean="0"/>
              <a:t> Полезно  есть продукты с разным вкусом. Важно не использовать в пищу слишком много солёного, кислого, сладкого.</a:t>
            </a:r>
          </a:p>
          <a:p>
            <a:r>
              <a:rPr lang="ru-RU" sz="1600" dirty="0" smtClean="0"/>
              <a:t> Человек должен выпивать в день 6 – 7 стаканов жидкости: молока, чая, соков и простой воды.</a:t>
            </a:r>
          </a:p>
          <a:p>
            <a:r>
              <a:rPr lang="ru-RU" sz="1600" dirty="0" smtClean="0"/>
              <a:t> Если ты занимаешься спортом или у тебя большие нагрузки в школе, особенно важно соблюдать режим питания.</a:t>
            </a:r>
          </a:p>
          <a:p>
            <a:r>
              <a:rPr lang="ru-RU" sz="1600" dirty="0" smtClean="0"/>
              <a:t>Овощи, фрукты и ягоды полезно есть каждый день.</a:t>
            </a:r>
          </a:p>
          <a:p>
            <a:pPr>
              <a:buNone/>
            </a:pPr>
            <a:r>
              <a:rPr lang="ru-RU" sz="1600" dirty="0" smtClean="0"/>
              <a:t>	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OEM\Рабочий стол\Ксюша\Сообшество\Днев\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3537" y="2038350"/>
            <a:ext cx="4562475" cy="361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746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Здоровье-это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Наше здоровье зависит от многих факторов</a:t>
            </a:r>
            <a:endParaRPr lang="ru-RU" dirty="0"/>
          </a:p>
        </p:txBody>
      </p:sp>
      <p:pic>
        <p:nvPicPr>
          <p:cNvPr id="1026" name="Picture 2" descr="C:\Documents and Settings\OEM\Мои документы\Мои результаты сканировани\2009-11 (ноя)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752"/>
          <a:stretch>
            <a:fillRect/>
          </a:stretch>
        </p:blipFill>
        <p:spPr bwMode="auto">
          <a:xfrm>
            <a:off x="2784475" y="1875282"/>
            <a:ext cx="4716483" cy="394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Режим питания</a:t>
            </a:r>
            <a:endParaRPr lang="ru-RU" dirty="0"/>
          </a:p>
        </p:txBody>
      </p:sp>
      <p:pic>
        <p:nvPicPr>
          <p:cNvPr id="8194" name="Picture 2" descr="C:\Documents and Settings\OEM\Мои документы\Мои результаты сканировани\2009-11 (ноя)\сканирование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2357430"/>
            <a:ext cx="2386584" cy="2125980"/>
          </a:xfrm>
          <a:prstGeom prst="rect">
            <a:avLst/>
          </a:prstGeom>
          <a:noFill/>
        </p:spPr>
      </p:pic>
      <p:pic>
        <p:nvPicPr>
          <p:cNvPr id="8196" name="Picture 4" descr="C:\Documents and Settings\OEM\Мои документы\Мои результаты сканировани\2009-11 (ноя)\сканирование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85926"/>
            <a:ext cx="3078167" cy="4399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Энергия пищи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/>
          <a:stretch>
            <a:fillRect/>
          </a:stretch>
        </p:blipFill>
        <p:spPr bwMode="auto">
          <a:xfrm>
            <a:off x="1071538" y="1857364"/>
            <a:ext cx="7344670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«Белковый круг»</a:t>
            </a:r>
            <a:endParaRPr lang="ru-RU" dirty="0"/>
          </a:p>
        </p:txBody>
      </p:sp>
      <p:pic>
        <p:nvPicPr>
          <p:cNvPr id="2050" name="Picture 2" descr="C:\Documents and Settings\OEM\Мои документы\Мои результаты сканировани\2009-11 (ноя)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77083" y="2206752"/>
            <a:ext cx="4215384" cy="328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«Жировой круг»</a:t>
            </a:r>
            <a:endParaRPr lang="ru-RU" dirty="0"/>
          </a:p>
        </p:txBody>
      </p:sp>
      <p:pic>
        <p:nvPicPr>
          <p:cNvPr id="3075" name="Picture 3" descr="C:\Documents and Settings\OEM\Мои документы\Мои результаты сканировани\2009-11 (ноя)\сканирование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6673206" cy="253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«Углеводный круг»</a:t>
            </a:r>
            <a:endParaRPr lang="ru-RU" dirty="0"/>
          </a:p>
        </p:txBody>
      </p:sp>
      <p:pic>
        <p:nvPicPr>
          <p:cNvPr id="4098" name="Picture 2" descr="C:\Documents and Settings\OEM\Мои документы\Мои результаты сканировани\2009-11 (ноя)\сканирование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061"/>
          <a:stretch>
            <a:fillRect/>
          </a:stretch>
        </p:blipFill>
        <p:spPr bwMode="auto">
          <a:xfrm>
            <a:off x="1000100" y="2500306"/>
            <a:ext cx="7489973" cy="2603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«Минеральный круг»</a:t>
            </a:r>
            <a:endParaRPr lang="ru-RU" dirty="0"/>
          </a:p>
        </p:txBody>
      </p:sp>
      <p:pic>
        <p:nvPicPr>
          <p:cNvPr id="4" name="Picture 3" descr="C:\Documents and Settings\OEM\Мои документы\Мои результаты сканировани\2009-11 (ноя)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0991" y="2881122"/>
            <a:ext cx="5687568" cy="1933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Витамины и минеральные вещества</a:t>
            </a:r>
            <a:endParaRPr lang="ru-RU" dirty="0"/>
          </a:p>
        </p:txBody>
      </p:sp>
      <p:pic>
        <p:nvPicPr>
          <p:cNvPr id="5122" name="Picture 2" descr="C:\Documents and Settings\OEM\Мои документы\Мои результаты сканировани\2009-11 (ноя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83280" y="1447800"/>
            <a:ext cx="340299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130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Здоровье-это здорово!</vt:lpstr>
      <vt:lpstr>Наше здоровье зависит от многих факторов</vt:lpstr>
      <vt:lpstr>Режим питания</vt:lpstr>
      <vt:lpstr>Энергия пищи</vt:lpstr>
      <vt:lpstr>«Белковый круг»</vt:lpstr>
      <vt:lpstr>«Жировой круг»</vt:lpstr>
      <vt:lpstr>«Углеводный круг»</vt:lpstr>
      <vt:lpstr>«Минеральный круг»</vt:lpstr>
      <vt:lpstr>Витамины и минеральные вещества</vt:lpstr>
      <vt:lpstr>Слайд 10</vt:lpstr>
      <vt:lpstr>Основные правила правильного питания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косенков</dc:creator>
  <cp:lastModifiedBy>владимир косенков</cp:lastModifiedBy>
  <cp:revision>12</cp:revision>
  <dcterms:created xsi:type="dcterms:W3CDTF">2009-11-29T12:25:47Z</dcterms:created>
  <dcterms:modified xsi:type="dcterms:W3CDTF">2009-11-29T17:29:47Z</dcterms:modified>
</cp:coreProperties>
</file>