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59" r:id="rId8"/>
    <p:sldId id="260" r:id="rId9"/>
    <p:sldId id="273" r:id="rId10"/>
    <p:sldId id="274" r:id="rId11"/>
    <p:sldId id="275" r:id="rId12"/>
    <p:sldId id="261" r:id="rId13"/>
    <p:sldId id="262" r:id="rId14"/>
    <p:sldId id="263" r:id="rId15"/>
    <p:sldId id="277" r:id="rId16"/>
    <p:sldId id="278" r:id="rId17"/>
    <p:sldId id="279" r:id="rId18"/>
    <p:sldId id="264" r:id="rId19"/>
    <p:sldId id="265" r:id="rId20"/>
    <p:sldId id="266" r:id="rId21"/>
    <p:sldId id="267" r:id="rId22"/>
    <p:sldId id="268" r:id="rId23"/>
  </p:sldIdLst>
  <p:sldSz cx="9144000" cy="5149850"/>
  <p:notesSz cx="9144000" cy="5149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161" d="100"/>
          <a:sy n="161" d="100"/>
        </p:scale>
        <p:origin x="-96" y="-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 u="heavy">
                <a:solidFill>
                  <a:srgbClr val="0562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 u="heavy">
                <a:solidFill>
                  <a:srgbClr val="0562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 u="heavy">
                <a:solidFill>
                  <a:srgbClr val="0562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9209" y="315213"/>
            <a:ext cx="3536950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 u="heavy">
                <a:solidFill>
                  <a:srgbClr val="0562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4465"/>
            <a:ext cx="822960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png"/><Relationship Id="rId21" Type="http://schemas.openxmlformats.org/officeDocument/2006/relationships/image" Target="../media/image57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" Type="http://schemas.openxmlformats.org/officeDocument/2006/relationships/image" Target="../media/image38.pn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8.png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9.png"/><Relationship Id="rId7" Type="http://schemas.openxmlformats.org/officeDocument/2006/relationships/image" Target="../media/image7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9" Type="http://schemas.openxmlformats.org/officeDocument/2006/relationships/image" Target="../media/image117.png"/><Relationship Id="rId21" Type="http://schemas.openxmlformats.org/officeDocument/2006/relationships/image" Target="../media/image99.png"/><Relationship Id="rId34" Type="http://schemas.openxmlformats.org/officeDocument/2006/relationships/image" Target="../media/image11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38" Type="http://schemas.openxmlformats.org/officeDocument/2006/relationships/image" Target="../media/image116.png"/><Relationship Id="rId2" Type="http://schemas.openxmlformats.org/officeDocument/2006/relationships/image" Target="../media/image24.jpe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37" Type="http://schemas.openxmlformats.org/officeDocument/2006/relationships/image" Target="../media/image115.png"/><Relationship Id="rId40" Type="http://schemas.openxmlformats.org/officeDocument/2006/relationships/image" Target="../media/image118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35" Type="http://schemas.openxmlformats.org/officeDocument/2006/relationships/image" Target="../media/image113.png"/><Relationship Id="rId8" Type="http://schemas.openxmlformats.org/officeDocument/2006/relationships/image" Target="../media/image86.png"/><Relationship Id="rId3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agro@vgsha.info" TargetMode="External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7.jpeg"/><Relationship Id="rId4" Type="http://schemas.openxmlformats.org/officeDocument/2006/relationships/image" Target="../media/image142.png"/><Relationship Id="rId9" Type="http://schemas.openxmlformats.org/officeDocument/2006/relationships/image" Target="../media/image1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204" y="65883"/>
            <a:ext cx="8966596" cy="5083967"/>
            <a:chOff x="101204" y="65883"/>
            <a:chExt cx="9042796" cy="508396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04" y="65883"/>
              <a:ext cx="9042796" cy="50839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0567" y="1801367"/>
              <a:ext cx="5367528" cy="12283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7640" y="2420111"/>
              <a:ext cx="3572255" cy="1228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3595" y="2035936"/>
              <a:ext cx="4612767" cy="4784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7304" y="2737484"/>
              <a:ext cx="2729103" cy="39509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720649" y="4127129"/>
            <a:ext cx="4131945" cy="7270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800" b="1" spc="-5" dirty="0" smtClean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</a:t>
            </a:r>
            <a:r>
              <a:rPr sz="1800" b="1" spc="-5" dirty="0" err="1" smtClean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екан</a:t>
            </a:r>
            <a:r>
              <a:rPr sz="1800" b="1" spc="-10" dirty="0" smtClean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агрономического</a:t>
            </a:r>
            <a:r>
              <a:rPr sz="1800" b="1" spc="-60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факультета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800" b="1" spc="-20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Тюлькин</a:t>
            </a:r>
            <a:r>
              <a:rPr sz="1800" b="1" spc="10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Алексей</a:t>
            </a:r>
            <a:r>
              <a:rPr sz="1800" b="1" spc="-35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750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Владимирович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95853" y="350659"/>
            <a:ext cx="649592" cy="6495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120977" y="431846"/>
            <a:ext cx="16173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Министерство</a:t>
            </a:r>
            <a:r>
              <a:rPr sz="12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сельского </a:t>
            </a:r>
            <a:r>
              <a:rPr sz="1200" spc="-25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хозяйства</a:t>
            </a:r>
            <a:r>
              <a:rPr sz="12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Российской </a:t>
            </a:r>
            <a:r>
              <a:rPr sz="1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Федерации</a:t>
            </a:r>
            <a:endParaRPr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40" y="401396"/>
            <a:ext cx="585647" cy="58564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514305" y="379220"/>
            <a:ext cx="1984552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Вятск</a:t>
            </a:r>
            <a:r>
              <a:rPr lang="ru-RU" sz="1200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ий</a:t>
            </a:r>
            <a:r>
              <a:rPr lang="en-US" sz="1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 </a:t>
            </a:r>
            <a:r>
              <a:rPr lang="ru-RU" sz="1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государственный </a:t>
            </a:r>
            <a:endParaRPr lang="ru-RU" sz="1200" spc="-1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агротехнологический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университет</a:t>
            </a:r>
            <a:endParaRPr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003" y="291731"/>
            <a:ext cx="8103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СРЕДНЕЕ ПРОФЕССИОНАЛЬНОЕ ОБРАЗОВАНИЕ</a:t>
            </a:r>
            <a:endParaRPr lang="ru-RU" sz="30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300" y="899272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19.02.08 – Технология мяса и мясных продуктов</a:t>
            </a:r>
            <a:endParaRPr lang="ru-RU" sz="30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4"/>
          <a:stretch/>
        </p:blipFill>
        <p:spPr>
          <a:xfrm>
            <a:off x="4038600" y="1736725"/>
            <a:ext cx="5181600" cy="341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82" y="1732421"/>
            <a:ext cx="4942382" cy="343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ject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0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91731"/>
            <a:ext cx="8103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СРЕДНЕЕ ПРОФЕССИОНАЛЬНОЕ ОБРАЗОВАНИЕ</a:t>
            </a:r>
            <a:endParaRPr lang="ru-RU" sz="30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300" y="994384"/>
            <a:ext cx="8267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35.02.12 – Садово-парковое и ландшафтное строительство</a:t>
            </a:r>
            <a:endParaRPr lang="ru-RU" sz="25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ject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91" y="1684795"/>
            <a:ext cx="9415388" cy="342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578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" y="0"/>
            <a:ext cx="9042796" cy="5149851"/>
            <a:chOff x="95250" y="0"/>
            <a:chExt cx="9042796" cy="514985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50" y="0"/>
              <a:ext cx="9042796" cy="51196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795" y="2589233"/>
              <a:ext cx="4924425" cy="25606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6096" y="115823"/>
              <a:ext cx="3925824" cy="1036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3152" y="579119"/>
              <a:ext cx="3688080" cy="10363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40454" y="390651"/>
              <a:ext cx="3168777" cy="3996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7510" y="854328"/>
              <a:ext cx="3030855" cy="39928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345468" y="1543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1" y="1431917"/>
            <a:ext cx="6019800" cy="1749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7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7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7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Химия, математика, информатика и икт, иностранный язык (по выбору)</a:t>
            </a:r>
            <a:endParaRPr lang="ru-RU" sz="27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66407" y="1216405"/>
            <a:ext cx="3176270" cy="1417320"/>
            <a:chOff x="266407" y="1216405"/>
            <a:chExt cx="3176270" cy="1417320"/>
          </a:xfrm>
        </p:grpSpPr>
        <p:sp>
          <p:nvSpPr>
            <p:cNvPr id="4" name="object 4"/>
            <p:cNvSpPr/>
            <p:nvPr/>
          </p:nvSpPr>
          <p:spPr>
            <a:xfrm>
              <a:off x="272757" y="1222755"/>
              <a:ext cx="3163570" cy="1404620"/>
            </a:xfrm>
            <a:custGeom>
              <a:avLst/>
              <a:gdLst/>
              <a:ahLst/>
              <a:cxnLst/>
              <a:rect l="l" t="t" r="r" b="b"/>
              <a:pathLst>
                <a:path w="3163570" h="1404620">
                  <a:moveTo>
                    <a:pt x="2929293" y="0"/>
                  </a:moveTo>
                  <a:lnTo>
                    <a:pt x="0" y="0"/>
                  </a:lnTo>
                  <a:lnTo>
                    <a:pt x="0" y="1170305"/>
                  </a:lnTo>
                  <a:lnTo>
                    <a:pt x="234071" y="1404366"/>
                  </a:lnTo>
                  <a:lnTo>
                    <a:pt x="3163354" y="1404366"/>
                  </a:lnTo>
                  <a:lnTo>
                    <a:pt x="3163354" y="234061"/>
                  </a:lnTo>
                  <a:lnTo>
                    <a:pt x="2929293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2757" y="1222755"/>
              <a:ext cx="3163570" cy="1404620"/>
            </a:xfrm>
            <a:custGeom>
              <a:avLst/>
              <a:gdLst/>
              <a:ahLst/>
              <a:cxnLst/>
              <a:rect l="l" t="t" r="r" b="b"/>
              <a:pathLst>
                <a:path w="3163570" h="1404620">
                  <a:moveTo>
                    <a:pt x="0" y="0"/>
                  </a:moveTo>
                  <a:lnTo>
                    <a:pt x="2929293" y="0"/>
                  </a:lnTo>
                  <a:lnTo>
                    <a:pt x="3163354" y="234061"/>
                  </a:lnTo>
                  <a:lnTo>
                    <a:pt x="3163354" y="1404366"/>
                  </a:lnTo>
                  <a:lnTo>
                    <a:pt x="234071" y="1404366"/>
                  </a:lnTo>
                  <a:lnTo>
                    <a:pt x="0" y="117030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091" y="1378965"/>
              <a:ext cx="2642731" cy="4892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095" y="1937003"/>
              <a:ext cx="2705606" cy="2054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508" y="2210053"/>
              <a:ext cx="1979474" cy="20675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23339" y="0"/>
            <a:ext cx="6473825" cy="1332230"/>
            <a:chOff x="1823339" y="0"/>
            <a:chExt cx="6473825" cy="13322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6050" y="219455"/>
              <a:ext cx="2428545" cy="2973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2127" y="0"/>
              <a:ext cx="2008632" cy="8778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0408" y="0"/>
              <a:ext cx="2746248" cy="8778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76728" y="423671"/>
              <a:ext cx="4300728" cy="9083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3339" y="207390"/>
              <a:ext cx="2417191" cy="2847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56735" y="209422"/>
              <a:ext cx="1338453" cy="2805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17361" y="199389"/>
              <a:ext cx="2189607" cy="292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3489" y="661542"/>
              <a:ext cx="3776345" cy="350266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97753" y="3690848"/>
            <a:ext cx="2937129" cy="118441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78478" y="3201542"/>
            <a:ext cx="2189861" cy="77266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91507" y="1217434"/>
            <a:ext cx="1076833" cy="101636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4890" y="2437129"/>
            <a:ext cx="2231136" cy="69684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50411" y="4053001"/>
            <a:ext cx="2239518" cy="82369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91682" y="963345"/>
            <a:ext cx="2790190" cy="89161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76573" y="1231290"/>
            <a:ext cx="1107478" cy="99400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94119" y="2816567"/>
            <a:ext cx="3116453" cy="206946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860796" y="1618233"/>
            <a:ext cx="3015233" cy="2200656"/>
          </a:xfrm>
          <a:prstGeom prst="rect">
            <a:avLst/>
          </a:prstGeom>
        </p:spPr>
      </p:pic>
      <p:pic>
        <p:nvPicPr>
          <p:cNvPr id="28" name="object 14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8" y="92684"/>
            <a:ext cx="870661" cy="8706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352" y="187578"/>
            <a:ext cx="6030595" cy="350520"/>
            <a:chOff x="1554352" y="187578"/>
            <a:chExt cx="6030595" cy="350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1396" y="198050"/>
              <a:ext cx="6023313" cy="3395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4352" y="187578"/>
              <a:ext cx="5999353" cy="31673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96023" y="726385"/>
            <a:ext cx="3382010" cy="646166"/>
            <a:chOff x="170562" y="724407"/>
            <a:chExt cx="3920490" cy="739140"/>
          </a:xfrm>
        </p:grpSpPr>
        <p:sp>
          <p:nvSpPr>
            <p:cNvPr id="6" name="object 6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3786503" y="0"/>
                  </a:moveTo>
                  <a:lnTo>
                    <a:pt x="0" y="0"/>
                  </a:lnTo>
                  <a:lnTo>
                    <a:pt x="0" y="605028"/>
                  </a:lnTo>
                  <a:lnTo>
                    <a:pt x="121017" y="726059"/>
                  </a:lnTo>
                  <a:lnTo>
                    <a:pt x="3907534" y="726059"/>
                  </a:lnTo>
                  <a:lnTo>
                    <a:pt x="3907534" y="121031"/>
                  </a:lnTo>
                  <a:lnTo>
                    <a:pt x="3786503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0" y="0"/>
                  </a:moveTo>
                  <a:lnTo>
                    <a:pt x="3786503" y="0"/>
                  </a:lnTo>
                  <a:lnTo>
                    <a:pt x="3907534" y="121031"/>
                  </a:lnTo>
                  <a:lnTo>
                    <a:pt x="3907534" y="726059"/>
                  </a:lnTo>
                  <a:lnTo>
                    <a:pt x="121017" y="726059"/>
                  </a:lnTo>
                  <a:lnTo>
                    <a:pt x="0" y="60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798" y="884684"/>
            <a:ext cx="33820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i="1" u="none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</a:t>
            </a:r>
            <a:r>
              <a:rPr sz="2000" i="1" u="none" spc="-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u="none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69995" y="4074600"/>
            <a:ext cx="4582160" cy="1003300"/>
            <a:chOff x="4364101" y="3939247"/>
            <a:chExt cx="4582160" cy="1003300"/>
          </a:xfrm>
        </p:grpSpPr>
        <p:sp>
          <p:nvSpPr>
            <p:cNvPr id="13" name="object 13"/>
            <p:cNvSpPr/>
            <p:nvPr/>
          </p:nvSpPr>
          <p:spPr>
            <a:xfrm>
              <a:off x="4370451" y="3945597"/>
              <a:ext cx="4569460" cy="990600"/>
            </a:xfrm>
            <a:custGeom>
              <a:avLst/>
              <a:gdLst/>
              <a:ahLst/>
              <a:cxnLst/>
              <a:rect l="l" t="t" r="r" b="b"/>
              <a:pathLst>
                <a:path w="4569459" h="990600">
                  <a:moveTo>
                    <a:pt x="4403979" y="0"/>
                  </a:moveTo>
                  <a:lnTo>
                    <a:pt x="0" y="0"/>
                  </a:lnTo>
                  <a:lnTo>
                    <a:pt x="0" y="825028"/>
                  </a:lnTo>
                  <a:lnTo>
                    <a:pt x="164973" y="990039"/>
                  </a:lnTo>
                  <a:lnTo>
                    <a:pt x="4568952" y="990039"/>
                  </a:lnTo>
                  <a:lnTo>
                    <a:pt x="4568952" y="165011"/>
                  </a:lnTo>
                  <a:lnTo>
                    <a:pt x="4403979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70451" y="3945597"/>
              <a:ext cx="4569460" cy="990600"/>
            </a:xfrm>
            <a:custGeom>
              <a:avLst/>
              <a:gdLst/>
              <a:ahLst/>
              <a:cxnLst/>
              <a:rect l="l" t="t" r="r" b="b"/>
              <a:pathLst>
                <a:path w="4569459" h="990600">
                  <a:moveTo>
                    <a:pt x="0" y="0"/>
                  </a:moveTo>
                  <a:lnTo>
                    <a:pt x="4403979" y="0"/>
                  </a:lnTo>
                  <a:lnTo>
                    <a:pt x="4568952" y="165011"/>
                  </a:lnTo>
                  <a:lnTo>
                    <a:pt x="4568952" y="990039"/>
                  </a:lnTo>
                  <a:lnTo>
                    <a:pt x="164973" y="990039"/>
                  </a:lnTo>
                  <a:lnTo>
                    <a:pt x="0" y="82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3200" y="875762"/>
            <a:ext cx="2292096" cy="307378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94149" y="4271897"/>
            <a:ext cx="4149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r>
              <a:rPr sz="18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перспективной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гидропоники</a:t>
            </a:r>
            <a:r>
              <a:rPr sz="18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8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органического земледелия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76345" y="867126"/>
            <a:ext cx="2131060" cy="30760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4" b="15501"/>
          <a:stretch/>
        </p:blipFill>
        <p:spPr>
          <a:xfrm>
            <a:off x="685800" y="1420209"/>
            <a:ext cx="3392233" cy="16105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8"/>
          <a:stretch/>
        </p:blipFill>
        <p:spPr>
          <a:xfrm>
            <a:off x="685800" y="3159340"/>
            <a:ext cx="3382010" cy="18758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1" b="9557"/>
          <a:stretch/>
        </p:blipFill>
        <p:spPr>
          <a:xfrm>
            <a:off x="4483040" y="2498725"/>
            <a:ext cx="4296145" cy="180438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554352" y="187578"/>
            <a:ext cx="6030595" cy="350520"/>
            <a:chOff x="1554352" y="187578"/>
            <a:chExt cx="6030595" cy="3505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1396" y="198050"/>
              <a:ext cx="6023313" cy="3395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352" y="187578"/>
              <a:ext cx="5999353" cy="31673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2246" y="803246"/>
            <a:ext cx="3846411" cy="646166"/>
            <a:chOff x="170562" y="724407"/>
            <a:chExt cx="3920490" cy="739140"/>
          </a:xfrm>
        </p:grpSpPr>
        <p:sp>
          <p:nvSpPr>
            <p:cNvPr id="6" name="object 6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3786503" y="0"/>
                  </a:moveTo>
                  <a:lnTo>
                    <a:pt x="0" y="0"/>
                  </a:lnTo>
                  <a:lnTo>
                    <a:pt x="0" y="605028"/>
                  </a:lnTo>
                  <a:lnTo>
                    <a:pt x="121017" y="726059"/>
                  </a:lnTo>
                  <a:lnTo>
                    <a:pt x="3907534" y="726059"/>
                  </a:lnTo>
                  <a:lnTo>
                    <a:pt x="3907534" y="121031"/>
                  </a:lnTo>
                  <a:lnTo>
                    <a:pt x="3786503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0" y="0"/>
                  </a:moveTo>
                  <a:lnTo>
                    <a:pt x="3786503" y="0"/>
                  </a:lnTo>
                  <a:lnTo>
                    <a:pt x="3907534" y="121031"/>
                  </a:lnTo>
                  <a:lnTo>
                    <a:pt x="3907534" y="726059"/>
                  </a:lnTo>
                  <a:lnTo>
                    <a:pt x="121017" y="726059"/>
                  </a:lnTo>
                  <a:lnTo>
                    <a:pt x="0" y="60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9316" y="966669"/>
            <a:ext cx="373311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2000" i="1" u="none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органического земледелия</a:t>
            </a:r>
            <a:endParaRPr sz="2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487917" y="4393630"/>
            <a:ext cx="4357379" cy="695895"/>
            <a:chOff x="4364101" y="3939247"/>
            <a:chExt cx="4582160" cy="1003300"/>
          </a:xfrm>
        </p:grpSpPr>
        <p:sp>
          <p:nvSpPr>
            <p:cNvPr id="13" name="object 13"/>
            <p:cNvSpPr/>
            <p:nvPr/>
          </p:nvSpPr>
          <p:spPr>
            <a:xfrm>
              <a:off x="4370451" y="3945597"/>
              <a:ext cx="4569460" cy="990600"/>
            </a:xfrm>
            <a:custGeom>
              <a:avLst/>
              <a:gdLst/>
              <a:ahLst/>
              <a:cxnLst/>
              <a:rect l="l" t="t" r="r" b="b"/>
              <a:pathLst>
                <a:path w="4569459" h="990600">
                  <a:moveTo>
                    <a:pt x="4403979" y="0"/>
                  </a:moveTo>
                  <a:lnTo>
                    <a:pt x="0" y="0"/>
                  </a:lnTo>
                  <a:lnTo>
                    <a:pt x="0" y="825028"/>
                  </a:lnTo>
                  <a:lnTo>
                    <a:pt x="164973" y="990039"/>
                  </a:lnTo>
                  <a:lnTo>
                    <a:pt x="4568952" y="990039"/>
                  </a:lnTo>
                  <a:lnTo>
                    <a:pt x="4568952" y="165011"/>
                  </a:lnTo>
                  <a:lnTo>
                    <a:pt x="4403979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70451" y="3945597"/>
              <a:ext cx="4569460" cy="990600"/>
            </a:xfrm>
            <a:custGeom>
              <a:avLst/>
              <a:gdLst/>
              <a:ahLst/>
              <a:cxnLst/>
              <a:rect l="l" t="t" r="r" b="b"/>
              <a:pathLst>
                <a:path w="4569459" h="990600">
                  <a:moveTo>
                    <a:pt x="0" y="0"/>
                  </a:moveTo>
                  <a:lnTo>
                    <a:pt x="4403979" y="0"/>
                  </a:lnTo>
                  <a:lnTo>
                    <a:pt x="4568952" y="165011"/>
                  </a:lnTo>
                  <a:lnTo>
                    <a:pt x="4568952" y="990039"/>
                  </a:lnTo>
                  <a:lnTo>
                    <a:pt x="164973" y="990039"/>
                  </a:lnTo>
                  <a:lnTo>
                    <a:pt x="0" y="82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609923" y="4427388"/>
            <a:ext cx="435114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</a:t>
            </a:r>
            <a:r>
              <a:rPr lang="ru-RU" sz="20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ратория </a:t>
            </a:r>
            <a:r>
              <a:rPr lang="ru-RU" sz="20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и кондитерских производств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/>
          <a:stretch/>
        </p:blipFill>
        <p:spPr>
          <a:xfrm>
            <a:off x="76200" y="1599951"/>
            <a:ext cx="2057400" cy="1420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b="15548"/>
          <a:stretch/>
        </p:blipFill>
        <p:spPr>
          <a:xfrm>
            <a:off x="83574" y="3129679"/>
            <a:ext cx="3805084" cy="1902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000"/>
          <a:stretch/>
        </p:blipFill>
        <p:spPr>
          <a:xfrm>
            <a:off x="2211202" y="1599951"/>
            <a:ext cx="1671225" cy="14303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9" r="58975" b="28562"/>
          <a:stretch/>
        </p:blipFill>
        <p:spPr>
          <a:xfrm>
            <a:off x="4487917" y="759456"/>
            <a:ext cx="1760483" cy="16742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/>
          <a:stretch/>
        </p:blipFill>
        <p:spPr>
          <a:xfrm>
            <a:off x="6395516" y="757904"/>
            <a:ext cx="2378385" cy="167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352" y="187578"/>
            <a:ext cx="6030595" cy="350520"/>
            <a:chOff x="1554352" y="187578"/>
            <a:chExt cx="6030595" cy="350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1396" y="198050"/>
              <a:ext cx="6023313" cy="3395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4352" y="187578"/>
              <a:ext cx="5999353" cy="31673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2247" y="803245"/>
            <a:ext cx="4377353" cy="790519"/>
            <a:chOff x="170562" y="724407"/>
            <a:chExt cx="3920490" cy="739140"/>
          </a:xfrm>
        </p:grpSpPr>
        <p:sp>
          <p:nvSpPr>
            <p:cNvPr id="6" name="object 6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3786503" y="0"/>
                  </a:moveTo>
                  <a:lnTo>
                    <a:pt x="0" y="0"/>
                  </a:lnTo>
                  <a:lnTo>
                    <a:pt x="0" y="605028"/>
                  </a:lnTo>
                  <a:lnTo>
                    <a:pt x="121017" y="726059"/>
                  </a:lnTo>
                  <a:lnTo>
                    <a:pt x="3907534" y="726059"/>
                  </a:lnTo>
                  <a:lnTo>
                    <a:pt x="3907534" y="121031"/>
                  </a:lnTo>
                  <a:lnTo>
                    <a:pt x="3786503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0" y="0"/>
                  </a:moveTo>
                  <a:lnTo>
                    <a:pt x="3786503" y="0"/>
                  </a:lnTo>
                  <a:lnTo>
                    <a:pt x="3907534" y="121031"/>
                  </a:lnTo>
                  <a:lnTo>
                    <a:pt x="3907534" y="726059"/>
                  </a:lnTo>
                  <a:lnTo>
                    <a:pt x="121017" y="726059"/>
                  </a:lnTo>
                  <a:lnTo>
                    <a:pt x="0" y="60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36871" y="946512"/>
            <a:ext cx="4651284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Корпоративная аудитория </a:t>
            </a:r>
            <a:b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«Кирово-Чепецкая химическая компания»</a:t>
            </a:r>
            <a:endParaRPr sz="1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14051" r="35274" b="7833"/>
          <a:stretch/>
        </p:blipFill>
        <p:spPr>
          <a:xfrm>
            <a:off x="3124200" y="1655202"/>
            <a:ext cx="1364852" cy="3434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15548" b="12552"/>
          <a:stretch/>
        </p:blipFill>
        <p:spPr>
          <a:xfrm>
            <a:off x="-22123" y="1640899"/>
            <a:ext cx="3297400" cy="165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b="21540"/>
          <a:stretch/>
        </p:blipFill>
        <p:spPr>
          <a:xfrm>
            <a:off x="-22123" y="3238241"/>
            <a:ext cx="3307234" cy="180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object 12"/>
          <p:cNvGrpSpPr/>
          <p:nvPr/>
        </p:nvGrpSpPr>
        <p:grpSpPr>
          <a:xfrm>
            <a:off x="4675179" y="4351018"/>
            <a:ext cx="4387859" cy="695895"/>
            <a:chOff x="4364101" y="3939247"/>
            <a:chExt cx="4582160" cy="1003300"/>
          </a:xfrm>
        </p:grpSpPr>
        <p:sp>
          <p:nvSpPr>
            <p:cNvPr id="23" name="object 13"/>
            <p:cNvSpPr/>
            <p:nvPr/>
          </p:nvSpPr>
          <p:spPr>
            <a:xfrm>
              <a:off x="4370451" y="3945597"/>
              <a:ext cx="4569460" cy="990600"/>
            </a:xfrm>
            <a:custGeom>
              <a:avLst/>
              <a:gdLst/>
              <a:ahLst/>
              <a:cxnLst/>
              <a:rect l="l" t="t" r="r" b="b"/>
              <a:pathLst>
                <a:path w="4569459" h="990600">
                  <a:moveTo>
                    <a:pt x="4403979" y="0"/>
                  </a:moveTo>
                  <a:lnTo>
                    <a:pt x="0" y="0"/>
                  </a:lnTo>
                  <a:lnTo>
                    <a:pt x="0" y="825028"/>
                  </a:lnTo>
                  <a:lnTo>
                    <a:pt x="164973" y="990039"/>
                  </a:lnTo>
                  <a:lnTo>
                    <a:pt x="4568952" y="990039"/>
                  </a:lnTo>
                  <a:lnTo>
                    <a:pt x="4568952" y="165011"/>
                  </a:lnTo>
                  <a:lnTo>
                    <a:pt x="4403979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4"/>
            <p:cNvSpPr/>
            <p:nvPr/>
          </p:nvSpPr>
          <p:spPr>
            <a:xfrm>
              <a:off x="4370451" y="3945597"/>
              <a:ext cx="4569460" cy="990600"/>
            </a:xfrm>
            <a:custGeom>
              <a:avLst/>
              <a:gdLst/>
              <a:ahLst/>
              <a:cxnLst/>
              <a:rect l="l" t="t" r="r" b="b"/>
              <a:pathLst>
                <a:path w="4569459" h="990600">
                  <a:moveTo>
                    <a:pt x="0" y="0"/>
                  </a:moveTo>
                  <a:lnTo>
                    <a:pt x="4403979" y="0"/>
                  </a:lnTo>
                  <a:lnTo>
                    <a:pt x="4568952" y="165011"/>
                  </a:lnTo>
                  <a:lnTo>
                    <a:pt x="4568952" y="990039"/>
                  </a:lnTo>
                  <a:lnTo>
                    <a:pt x="164973" y="990039"/>
                  </a:lnTo>
                  <a:lnTo>
                    <a:pt x="0" y="82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/>
          <p:nvPr/>
        </p:nvSpPr>
        <p:spPr>
          <a:xfrm>
            <a:off x="4792853" y="4538664"/>
            <a:ext cx="43511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</a:t>
            </a:r>
            <a:r>
              <a:rPr lang="ru-RU" sz="20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i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ратория бродильных производств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88" y="856851"/>
            <a:ext cx="1900276" cy="119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51" y="2097961"/>
            <a:ext cx="1894587" cy="126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709" b="31888"/>
          <a:stretch/>
        </p:blipFill>
        <p:spPr>
          <a:xfrm>
            <a:off x="7163689" y="3415866"/>
            <a:ext cx="1899350" cy="892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38565"/>
          <a:stretch/>
        </p:blipFill>
        <p:spPr>
          <a:xfrm>
            <a:off x="4597466" y="810036"/>
            <a:ext cx="2472222" cy="355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64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352" y="187578"/>
            <a:ext cx="6030595" cy="350520"/>
            <a:chOff x="1554352" y="187578"/>
            <a:chExt cx="6030595" cy="350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1396" y="198050"/>
              <a:ext cx="6023313" cy="3395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4352" y="187578"/>
              <a:ext cx="5999353" cy="316738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 b="8591"/>
          <a:stretch/>
        </p:blipFill>
        <p:spPr>
          <a:xfrm>
            <a:off x="30325" y="558559"/>
            <a:ext cx="4031169" cy="224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4" b="20633"/>
          <a:stretch/>
        </p:blipFill>
        <p:spPr>
          <a:xfrm>
            <a:off x="4410595" y="2994701"/>
            <a:ext cx="4414685" cy="217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7841" b="13042"/>
          <a:stretch/>
        </p:blipFill>
        <p:spPr>
          <a:xfrm>
            <a:off x="17206" y="2994344"/>
            <a:ext cx="4044778" cy="217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b="8388"/>
          <a:stretch/>
        </p:blipFill>
        <p:spPr>
          <a:xfrm>
            <a:off x="4410595" y="482939"/>
            <a:ext cx="4414686" cy="224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object 5"/>
          <p:cNvGrpSpPr/>
          <p:nvPr/>
        </p:nvGrpSpPr>
        <p:grpSpPr>
          <a:xfrm>
            <a:off x="2133600" y="2552596"/>
            <a:ext cx="4953000" cy="646166"/>
            <a:chOff x="170562" y="724407"/>
            <a:chExt cx="3920490" cy="739140"/>
          </a:xfrm>
        </p:grpSpPr>
        <p:sp>
          <p:nvSpPr>
            <p:cNvPr id="25" name="object 6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3786503" y="0"/>
                  </a:moveTo>
                  <a:lnTo>
                    <a:pt x="0" y="0"/>
                  </a:lnTo>
                  <a:lnTo>
                    <a:pt x="0" y="605028"/>
                  </a:lnTo>
                  <a:lnTo>
                    <a:pt x="121017" y="726059"/>
                  </a:lnTo>
                  <a:lnTo>
                    <a:pt x="3907534" y="726059"/>
                  </a:lnTo>
                  <a:lnTo>
                    <a:pt x="3907534" y="121031"/>
                  </a:lnTo>
                  <a:lnTo>
                    <a:pt x="3786503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/>
            <p:cNvSpPr/>
            <p:nvPr/>
          </p:nvSpPr>
          <p:spPr>
            <a:xfrm>
              <a:off x="176912" y="730757"/>
              <a:ext cx="3907790" cy="726440"/>
            </a:xfrm>
            <a:custGeom>
              <a:avLst/>
              <a:gdLst/>
              <a:ahLst/>
              <a:cxnLst/>
              <a:rect l="l" t="t" r="r" b="b"/>
              <a:pathLst>
                <a:path w="3907790" h="726440">
                  <a:moveTo>
                    <a:pt x="0" y="0"/>
                  </a:moveTo>
                  <a:lnTo>
                    <a:pt x="3786503" y="0"/>
                  </a:lnTo>
                  <a:lnTo>
                    <a:pt x="3907534" y="121031"/>
                  </a:lnTo>
                  <a:lnTo>
                    <a:pt x="3907534" y="726059"/>
                  </a:lnTo>
                  <a:lnTo>
                    <a:pt x="121017" y="726059"/>
                  </a:lnTo>
                  <a:lnTo>
                    <a:pt x="0" y="605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8"/>
          <p:cNvSpPr txBox="1">
            <a:spLocks noGrp="1"/>
          </p:cNvSpPr>
          <p:nvPr>
            <p:ph type="title"/>
          </p:nvPr>
        </p:nvSpPr>
        <p:spPr>
          <a:xfrm>
            <a:off x="1211442" y="2646943"/>
            <a:ext cx="6781800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  <a:r>
              <a:rPr lang="ru-RU" sz="1600" i="1" u="none" spc="-5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микробиотехнологии</a:t>
            </a:r>
            <a: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биомониторинга</a:t>
            </a:r>
            <a:b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u="none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сельскохозяйственных и техногенных территорий</a:t>
            </a:r>
            <a:endParaRPr sz="1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09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7046" y="0"/>
            <a:ext cx="386953" cy="5143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163" y="1957762"/>
            <a:ext cx="5150180" cy="28946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7" y="315093"/>
            <a:ext cx="1105589" cy="11132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9206" y="-247522"/>
            <a:ext cx="1247249" cy="13184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83741" y="2826635"/>
            <a:ext cx="637502" cy="63750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944489" y="182879"/>
            <a:ext cx="3004820" cy="4822190"/>
            <a:chOff x="5944489" y="182879"/>
            <a:chExt cx="3004820" cy="48221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9944" y="182879"/>
              <a:ext cx="2465831" cy="6888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4096" y="563879"/>
              <a:ext cx="2075688" cy="6888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9152" y="972311"/>
              <a:ext cx="2621280" cy="4968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44768" y="1246631"/>
              <a:ext cx="2636520" cy="4968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0775" y="1520951"/>
              <a:ext cx="1825752" cy="4968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46975" y="1795271"/>
              <a:ext cx="1679448" cy="49682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28944" y="2194559"/>
              <a:ext cx="725424" cy="6888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12408" y="2002535"/>
              <a:ext cx="1999488" cy="10088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15072" y="2194559"/>
              <a:ext cx="975359" cy="6888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01079" y="370839"/>
              <a:ext cx="1964944" cy="22339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61073" y="812672"/>
              <a:ext cx="1500632" cy="19634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02121" y="1099565"/>
              <a:ext cx="2260854" cy="1913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82944" y="1373885"/>
              <a:ext cx="2282698" cy="4657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76897" y="1969769"/>
              <a:ext cx="1388745" cy="14414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12205" y="2441828"/>
              <a:ext cx="309245" cy="187325"/>
            </a:xfrm>
            <a:custGeom>
              <a:avLst/>
              <a:gdLst/>
              <a:ahLst/>
              <a:cxnLst/>
              <a:rect l="l" t="t" r="r" b="b"/>
              <a:pathLst>
                <a:path w="309245" h="187325">
                  <a:moveTo>
                    <a:pt x="149098" y="4318"/>
                  </a:moveTo>
                  <a:lnTo>
                    <a:pt x="23114" y="4318"/>
                  </a:lnTo>
                  <a:lnTo>
                    <a:pt x="23114" y="10033"/>
                  </a:lnTo>
                  <a:lnTo>
                    <a:pt x="28702" y="10160"/>
                  </a:lnTo>
                  <a:lnTo>
                    <a:pt x="32512" y="10922"/>
                  </a:lnTo>
                  <a:lnTo>
                    <a:pt x="34671" y="12065"/>
                  </a:lnTo>
                  <a:lnTo>
                    <a:pt x="36703" y="13335"/>
                  </a:lnTo>
                  <a:lnTo>
                    <a:pt x="38354" y="15875"/>
                  </a:lnTo>
                  <a:lnTo>
                    <a:pt x="39497" y="19812"/>
                  </a:lnTo>
                  <a:lnTo>
                    <a:pt x="40640" y="23622"/>
                  </a:lnTo>
                  <a:lnTo>
                    <a:pt x="41275" y="29337"/>
                  </a:lnTo>
                  <a:lnTo>
                    <a:pt x="41275" y="37084"/>
                  </a:lnTo>
                  <a:lnTo>
                    <a:pt x="35113" y="91376"/>
                  </a:lnTo>
                  <a:lnTo>
                    <a:pt x="17272" y="133858"/>
                  </a:lnTo>
                  <a:lnTo>
                    <a:pt x="0" y="143383"/>
                  </a:lnTo>
                  <a:lnTo>
                    <a:pt x="0" y="187198"/>
                  </a:lnTo>
                  <a:lnTo>
                    <a:pt x="5842" y="187198"/>
                  </a:lnTo>
                  <a:lnTo>
                    <a:pt x="10459" y="170529"/>
                  </a:lnTo>
                  <a:lnTo>
                    <a:pt x="19923" y="158623"/>
                  </a:lnTo>
                  <a:lnTo>
                    <a:pt x="34220" y="151479"/>
                  </a:lnTo>
                  <a:lnTo>
                    <a:pt x="53340" y="149098"/>
                  </a:lnTo>
                  <a:lnTo>
                    <a:pt x="149098" y="149098"/>
                  </a:lnTo>
                  <a:lnTo>
                    <a:pt x="149098" y="143383"/>
                  </a:lnTo>
                  <a:lnTo>
                    <a:pt x="143510" y="143129"/>
                  </a:lnTo>
                  <a:lnTo>
                    <a:pt x="139446" y="141732"/>
                  </a:lnTo>
                  <a:lnTo>
                    <a:pt x="137160" y="139446"/>
                  </a:lnTo>
                  <a:lnTo>
                    <a:pt x="27305" y="139446"/>
                  </a:lnTo>
                  <a:lnTo>
                    <a:pt x="45656" y="95853"/>
                  </a:lnTo>
                  <a:lnTo>
                    <a:pt x="51803" y="37084"/>
                  </a:lnTo>
                  <a:lnTo>
                    <a:pt x="51816" y="14097"/>
                  </a:lnTo>
                  <a:lnTo>
                    <a:pt x="136697" y="14097"/>
                  </a:lnTo>
                  <a:lnTo>
                    <a:pt x="137922" y="11811"/>
                  </a:lnTo>
                  <a:lnTo>
                    <a:pt x="142240" y="10033"/>
                  </a:lnTo>
                  <a:lnTo>
                    <a:pt x="149098" y="10033"/>
                  </a:lnTo>
                  <a:lnTo>
                    <a:pt x="149098" y="4318"/>
                  </a:lnTo>
                  <a:close/>
                </a:path>
                <a:path w="309245" h="187325">
                  <a:moveTo>
                    <a:pt x="149098" y="149098"/>
                  </a:moveTo>
                  <a:lnTo>
                    <a:pt x="95250" y="149098"/>
                  </a:lnTo>
                  <a:lnTo>
                    <a:pt x="114968" y="151479"/>
                  </a:lnTo>
                  <a:lnTo>
                    <a:pt x="129555" y="158623"/>
                  </a:lnTo>
                  <a:lnTo>
                    <a:pt x="139023" y="170529"/>
                  </a:lnTo>
                  <a:lnTo>
                    <a:pt x="143383" y="187198"/>
                  </a:lnTo>
                  <a:lnTo>
                    <a:pt x="149098" y="187198"/>
                  </a:lnTo>
                  <a:lnTo>
                    <a:pt x="149098" y="149098"/>
                  </a:lnTo>
                  <a:close/>
                </a:path>
                <a:path w="309245" h="187325">
                  <a:moveTo>
                    <a:pt x="136697" y="14097"/>
                  </a:moveTo>
                  <a:lnTo>
                    <a:pt x="90043" y="14097"/>
                  </a:lnTo>
                  <a:lnTo>
                    <a:pt x="90043" y="133350"/>
                  </a:lnTo>
                  <a:lnTo>
                    <a:pt x="84963" y="139446"/>
                  </a:lnTo>
                  <a:lnTo>
                    <a:pt x="137160" y="139446"/>
                  </a:lnTo>
                  <a:lnTo>
                    <a:pt x="134493" y="136779"/>
                  </a:lnTo>
                  <a:lnTo>
                    <a:pt x="133223" y="131318"/>
                  </a:lnTo>
                  <a:lnTo>
                    <a:pt x="133223" y="23495"/>
                  </a:lnTo>
                  <a:lnTo>
                    <a:pt x="134112" y="18923"/>
                  </a:lnTo>
                  <a:lnTo>
                    <a:pt x="136697" y="14097"/>
                  </a:lnTo>
                  <a:close/>
                </a:path>
                <a:path w="309245" h="187325">
                  <a:moveTo>
                    <a:pt x="240538" y="0"/>
                  </a:moveTo>
                  <a:lnTo>
                    <a:pt x="200943" y="13019"/>
                  </a:lnTo>
                  <a:lnTo>
                    <a:pt x="177593" y="48291"/>
                  </a:lnTo>
                  <a:lnTo>
                    <a:pt x="173101" y="77470"/>
                  </a:lnTo>
                  <a:lnTo>
                    <a:pt x="174198" y="92069"/>
                  </a:lnTo>
                  <a:lnTo>
                    <a:pt x="190754" y="130556"/>
                  </a:lnTo>
                  <a:lnTo>
                    <a:pt x="225615" y="151987"/>
                  </a:lnTo>
                  <a:lnTo>
                    <a:pt x="241046" y="153416"/>
                  </a:lnTo>
                  <a:lnTo>
                    <a:pt x="256736" y="151846"/>
                  </a:lnTo>
                  <a:lnTo>
                    <a:pt x="270652" y="147145"/>
                  </a:lnTo>
                  <a:lnTo>
                    <a:pt x="277473" y="142748"/>
                  </a:lnTo>
                  <a:lnTo>
                    <a:pt x="235839" y="142748"/>
                  </a:lnTo>
                  <a:lnTo>
                    <a:pt x="231521" y="140843"/>
                  </a:lnTo>
                  <a:lnTo>
                    <a:pt x="218563" y="97444"/>
                  </a:lnTo>
                  <a:lnTo>
                    <a:pt x="218539" y="74517"/>
                  </a:lnTo>
                  <a:lnTo>
                    <a:pt x="218852" y="61468"/>
                  </a:lnTo>
                  <a:lnTo>
                    <a:pt x="223901" y="20955"/>
                  </a:lnTo>
                  <a:lnTo>
                    <a:pt x="235839" y="11049"/>
                  </a:lnTo>
                  <a:lnTo>
                    <a:pt x="277515" y="11049"/>
                  </a:lnTo>
                  <a:lnTo>
                    <a:pt x="275717" y="9779"/>
                  </a:lnTo>
                  <a:lnTo>
                    <a:pt x="267380" y="5518"/>
                  </a:lnTo>
                  <a:lnTo>
                    <a:pt x="258746" y="2460"/>
                  </a:lnTo>
                  <a:lnTo>
                    <a:pt x="249803" y="617"/>
                  </a:lnTo>
                  <a:lnTo>
                    <a:pt x="240538" y="0"/>
                  </a:lnTo>
                  <a:close/>
                </a:path>
                <a:path w="309245" h="187325">
                  <a:moveTo>
                    <a:pt x="277515" y="11049"/>
                  </a:moveTo>
                  <a:lnTo>
                    <a:pt x="245491" y="11049"/>
                  </a:lnTo>
                  <a:lnTo>
                    <a:pt x="249047" y="12065"/>
                  </a:lnTo>
                  <a:lnTo>
                    <a:pt x="255524" y="17272"/>
                  </a:lnTo>
                  <a:lnTo>
                    <a:pt x="263180" y="74517"/>
                  </a:lnTo>
                  <a:lnTo>
                    <a:pt x="263080" y="85201"/>
                  </a:lnTo>
                  <a:lnTo>
                    <a:pt x="260223" y="124206"/>
                  </a:lnTo>
                  <a:lnTo>
                    <a:pt x="252095" y="138811"/>
                  </a:lnTo>
                  <a:lnTo>
                    <a:pt x="249047" y="141478"/>
                  </a:lnTo>
                  <a:lnTo>
                    <a:pt x="245237" y="142748"/>
                  </a:lnTo>
                  <a:lnTo>
                    <a:pt x="277473" y="142748"/>
                  </a:lnTo>
                  <a:lnTo>
                    <a:pt x="304831" y="105092"/>
                  </a:lnTo>
                  <a:lnTo>
                    <a:pt x="308694" y="77470"/>
                  </a:lnTo>
                  <a:lnTo>
                    <a:pt x="308621" y="74517"/>
                  </a:lnTo>
                  <a:lnTo>
                    <a:pt x="295665" y="29013"/>
                  </a:lnTo>
                  <a:lnTo>
                    <a:pt x="283335" y="15158"/>
                  </a:lnTo>
                  <a:lnTo>
                    <a:pt x="277515" y="11049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07633" y="2437256"/>
              <a:ext cx="317881" cy="19634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90157" y="2269108"/>
              <a:ext cx="1276731" cy="33299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99857" y="2371597"/>
              <a:ext cx="559308" cy="29235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50863" y="2798063"/>
              <a:ext cx="2612136" cy="6888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8416" y="3179063"/>
              <a:ext cx="1542288" cy="6888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39967" y="2984753"/>
              <a:ext cx="2116074" cy="28689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32091" y="3426586"/>
              <a:ext cx="1125474" cy="1963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96455" y="3700271"/>
              <a:ext cx="2106168" cy="66446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54368" y="4084320"/>
              <a:ext cx="1975103" cy="4968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954624" y="4587758"/>
              <a:ext cx="289819" cy="1696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14288" y="4340351"/>
              <a:ext cx="923543" cy="66446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47687" y="4340351"/>
              <a:ext cx="2301240" cy="66446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85051" y="3872455"/>
              <a:ext cx="1621917" cy="2521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93433" y="4260951"/>
              <a:ext cx="1617218" cy="16553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949061" y="4580216"/>
              <a:ext cx="265430" cy="147955"/>
            </a:xfrm>
            <a:custGeom>
              <a:avLst/>
              <a:gdLst/>
              <a:ahLst/>
              <a:cxnLst/>
              <a:rect l="l" t="t" r="r" b="b"/>
              <a:pathLst>
                <a:path w="265429" h="147954">
                  <a:moveTo>
                    <a:pt x="233369" y="11305"/>
                  </a:moveTo>
                  <a:lnTo>
                    <a:pt x="189992" y="11305"/>
                  </a:lnTo>
                  <a:lnTo>
                    <a:pt x="193548" y="12317"/>
                  </a:lnTo>
                  <a:lnTo>
                    <a:pt x="199898" y="16395"/>
                  </a:lnTo>
                  <a:lnTo>
                    <a:pt x="202057" y="18771"/>
                  </a:lnTo>
                  <a:lnTo>
                    <a:pt x="204343" y="24234"/>
                  </a:lnTo>
                  <a:lnTo>
                    <a:pt x="204859" y="29616"/>
                  </a:lnTo>
                  <a:lnTo>
                    <a:pt x="204978" y="55358"/>
                  </a:lnTo>
                  <a:lnTo>
                    <a:pt x="183971" y="65403"/>
                  </a:lnTo>
                  <a:lnTo>
                    <a:pt x="167036" y="74393"/>
                  </a:lnTo>
                  <a:lnTo>
                    <a:pt x="135001" y="102741"/>
                  </a:lnTo>
                  <a:lnTo>
                    <a:pt x="131612" y="125803"/>
                  </a:lnTo>
                  <a:lnTo>
                    <a:pt x="134239" y="132233"/>
                  </a:lnTo>
                  <a:lnTo>
                    <a:pt x="144653" y="142646"/>
                  </a:lnTo>
                  <a:lnTo>
                    <a:pt x="151257" y="145251"/>
                  </a:lnTo>
                  <a:lnTo>
                    <a:pt x="159258" y="145251"/>
                  </a:lnTo>
                  <a:lnTo>
                    <a:pt x="169687" y="143845"/>
                  </a:lnTo>
                  <a:lnTo>
                    <a:pt x="180784" y="139631"/>
                  </a:lnTo>
                  <a:lnTo>
                    <a:pt x="192547" y="132609"/>
                  </a:lnTo>
                  <a:lnTo>
                    <a:pt x="204978" y="122782"/>
                  </a:lnTo>
                  <a:lnTo>
                    <a:pt x="247582" y="122782"/>
                  </a:lnTo>
                  <a:lnTo>
                    <a:pt x="246796" y="120257"/>
                  </a:lnTo>
                  <a:lnTo>
                    <a:pt x="183134" y="120257"/>
                  </a:lnTo>
                  <a:lnTo>
                    <a:pt x="179705" y="118907"/>
                  </a:lnTo>
                  <a:lnTo>
                    <a:pt x="177292" y="116229"/>
                  </a:lnTo>
                  <a:lnTo>
                    <a:pt x="173990" y="112762"/>
                  </a:lnTo>
                  <a:lnTo>
                    <a:pt x="172339" y="108738"/>
                  </a:lnTo>
                  <a:lnTo>
                    <a:pt x="172339" y="98717"/>
                  </a:lnTo>
                  <a:lnTo>
                    <a:pt x="174244" y="93304"/>
                  </a:lnTo>
                  <a:lnTo>
                    <a:pt x="204978" y="65330"/>
                  </a:lnTo>
                  <a:lnTo>
                    <a:pt x="246507" y="65330"/>
                  </a:lnTo>
                  <a:lnTo>
                    <a:pt x="246366" y="45135"/>
                  </a:lnTo>
                  <a:lnTo>
                    <a:pt x="237109" y="14009"/>
                  </a:lnTo>
                  <a:lnTo>
                    <a:pt x="233369" y="11305"/>
                  </a:lnTo>
                  <a:close/>
                </a:path>
                <a:path w="265429" h="147954">
                  <a:moveTo>
                    <a:pt x="247582" y="122782"/>
                  </a:moveTo>
                  <a:lnTo>
                    <a:pt x="204978" y="122782"/>
                  </a:lnTo>
                  <a:lnTo>
                    <a:pt x="205867" y="130328"/>
                  </a:lnTo>
                  <a:lnTo>
                    <a:pt x="208661" y="135953"/>
                  </a:lnTo>
                  <a:lnTo>
                    <a:pt x="217551" y="143395"/>
                  </a:lnTo>
                  <a:lnTo>
                    <a:pt x="223774" y="145251"/>
                  </a:lnTo>
                  <a:lnTo>
                    <a:pt x="238506" y="145251"/>
                  </a:lnTo>
                  <a:lnTo>
                    <a:pt x="244475" y="143583"/>
                  </a:lnTo>
                  <a:lnTo>
                    <a:pt x="255143" y="136946"/>
                  </a:lnTo>
                  <a:lnTo>
                    <a:pt x="260223" y="131607"/>
                  </a:lnTo>
                  <a:lnTo>
                    <a:pt x="263872" y="126201"/>
                  </a:lnTo>
                  <a:lnTo>
                    <a:pt x="251587" y="126201"/>
                  </a:lnTo>
                  <a:lnTo>
                    <a:pt x="250444" y="125803"/>
                  </a:lnTo>
                  <a:lnTo>
                    <a:pt x="248412" y="124216"/>
                  </a:lnTo>
                  <a:lnTo>
                    <a:pt x="247650" y="123000"/>
                  </a:lnTo>
                  <a:lnTo>
                    <a:pt x="247582" y="122782"/>
                  </a:lnTo>
                  <a:close/>
                </a:path>
                <a:path w="265429" h="147954">
                  <a:moveTo>
                    <a:pt x="260731" y="120699"/>
                  </a:moveTo>
                  <a:lnTo>
                    <a:pt x="258064" y="124369"/>
                  </a:lnTo>
                  <a:lnTo>
                    <a:pt x="255397" y="126201"/>
                  </a:lnTo>
                  <a:lnTo>
                    <a:pt x="263872" y="126201"/>
                  </a:lnTo>
                  <a:lnTo>
                    <a:pt x="265109" y="124369"/>
                  </a:lnTo>
                  <a:lnTo>
                    <a:pt x="265108" y="124216"/>
                  </a:lnTo>
                  <a:lnTo>
                    <a:pt x="260731" y="120699"/>
                  </a:lnTo>
                  <a:close/>
                </a:path>
                <a:path w="265429" h="147954">
                  <a:moveTo>
                    <a:pt x="246507" y="65330"/>
                  </a:moveTo>
                  <a:lnTo>
                    <a:pt x="204978" y="65330"/>
                  </a:lnTo>
                  <a:lnTo>
                    <a:pt x="204978" y="111913"/>
                  </a:lnTo>
                  <a:lnTo>
                    <a:pt x="198374" y="117475"/>
                  </a:lnTo>
                  <a:lnTo>
                    <a:pt x="192659" y="120257"/>
                  </a:lnTo>
                  <a:lnTo>
                    <a:pt x="246796" y="120257"/>
                  </a:lnTo>
                  <a:lnTo>
                    <a:pt x="246634" y="119736"/>
                  </a:lnTo>
                  <a:lnTo>
                    <a:pt x="246522" y="116229"/>
                  </a:lnTo>
                  <a:lnTo>
                    <a:pt x="246507" y="65330"/>
                  </a:lnTo>
                  <a:close/>
                </a:path>
                <a:path w="265429" h="147954">
                  <a:moveTo>
                    <a:pt x="198120" y="0"/>
                  </a:moveTo>
                  <a:lnTo>
                    <a:pt x="159359" y="8094"/>
                  </a:lnTo>
                  <a:lnTo>
                    <a:pt x="134366" y="33491"/>
                  </a:lnTo>
                  <a:lnTo>
                    <a:pt x="134366" y="45679"/>
                  </a:lnTo>
                  <a:lnTo>
                    <a:pt x="136525" y="50100"/>
                  </a:lnTo>
                  <a:lnTo>
                    <a:pt x="144907" y="57645"/>
                  </a:lnTo>
                  <a:lnTo>
                    <a:pt x="150114" y="59526"/>
                  </a:lnTo>
                  <a:lnTo>
                    <a:pt x="162306" y="59526"/>
                  </a:lnTo>
                  <a:lnTo>
                    <a:pt x="167005" y="57824"/>
                  </a:lnTo>
                  <a:lnTo>
                    <a:pt x="170561" y="54396"/>
                  </a:lnTo>
                  <a:lnTo>
                    <a:pt x="174244" y="50962"/>
                  </a:lnTo>
                  <a:lnTo>
                    <a:pt x="176022" y="46826"/>
                  </a:lnTo>
                  <a:lnTo>
                    <a:pt x="176022" y="37999"/>
                  </a:lnTo>
                  <a:lnTo>
                    <a:pt x="174117" y="33882"/>
                  </a:lnTo>
                  <a:lnTo>
                    <a:pt x="170434" y="29616"/>
                  </a:lnTo>
                  <a:lnTo>
                    <a:pt x="167640" y="26545"/>
                  </a:lnTo>
                  <a:lnTo>
                    <a:pt x="166243" y="23966"/>
                  </a:lnTo>
                  <a:lnTo>
                    <a:pt x="166243" y="19495"/>
                  </a:lnTo>
                  <a:lnTo>
                    <a:pt x="167513" y="17411"/>
                  </a:lnTo>
                  <a:lnTo>
                    <a:pt x="170121" y="15574"/>
                  </a:lnTo>
                  <a:lnTo>
                    <a:pt x="174244" y="12749"/>
                  </a:lnTo>
                  <a:lnTo>
                    <a:pt x="179578" y="11305"/>
                  </a:lnTo>
                  <a:lnTo>
                    <a:pt x="233369" y="11305"/>
                  </a:lnTo>
                  <a:lnTo>
                    <a:pt x="229362" y="8408"/>
                  </a:lnTo>
                  <a:lnTo>
                    <a:pt x="223123" y="4725"/>
                  </a:lnTo>
                  <a:lnTo>
                    <a:pt x="215836" y="2098"/>
                  </a:lnTo>
                  <a:lnTo>
                    <a:pt x="207502" y="524"/>
                  </a:lnTo>
                  <a:lnTo>
                    <a:pt x="198120" y="0"/>
                  </a:lnTo>
                  <a:close/>
                </a:path>
                <a:path w="265429" h="147954">
                  <a:moveTo>
                    <a:pt x="4572" y="115937"/>
                  </a:moveTo>
                  <a:lnTo>
                    <a:pt x="36361" y="145678"/>
                  </a:lnTo>
                  <a:lnTo>
                    <a:pt x="53721" y="147482"/>
                  </a:lnTo>
                  <a:lnTo>
                    <a:pt x="66536" y="146744"/>
                  </a:lnTo>
                  <a:lnTo>
                    <a:pt x="77755" y="144528"/>
                  </a:lnTo>
                  <a:lnTo>
                    <a:pt x="87403" y="140829"/>
                  </a:lnTo>
                  <a:lnTo>
                    <a:pt x="95504" y="135646"/>
                  </a:lnTo>
                  <a:lnTo>
                    <a:pt x="98467" y="132754"/>
                  </a:lnTo>
                  <a:lnTo>
                    <a:pt x="39370" y="132754"/>
                  </a:lnTo>
                  <a:lnTo>
                    <a:pt x="30557" y="131704"/>
                  </a:lnTo>
                  <a:lnTo>
                    <a:pt x="21828" y="128551"/>
                  </a:lnTo>
                  <a:lnTo>
                    <a:pt x="13170" y="123296"/>
                  </a:lnTo>
                  <a:lnTo>
                    <a:pt x="4572" y="115937"/>
                  </a:lnTo>
                  <a:close/>
                </a:path>
                <a:path w="265429" h="147954">
                  <a:moveTo>
                    <a:pt x="91373" y="10566"/>
                  </a:moveTo>
                  <a:lnTo>
                    <a:pt x="48641" y="10566"/>
                  </a:lnTo>
                  <a:lnTo>
                    <a:pt x="54229" y="13041"/>
                  </a:lnTo>
                  <a:lnTo>
                    <a:pt x="58420" y="18007"/>
                  </a:lnTo>
                  <a:lnTo>
                    <a:pt x="62484" y="22964"/>
                  </a:lnTo>
                  <a:lnTo>
                    <a:pt x="64516" y="29720"/>
                  </a:lnTo>
                  <a:lnTo>
                    <a:pt x="64516" y="38253"/>
                  </a:lnTo>
                  <a:lnTo>
                    <a:pt x="62845" y="50294"/>
                  </a:lnTo>
                  <a:lnTo>
                    <a:pt x="57816" y="58894"/>
                  </a:lnTo>
                  <a:lnTo>
                    <a:pt x="49406" y="64052"/>
                  </a:lnTo>
                  <a:lnTo>
                    <a:pt x="37592" y="65772"/>
                  </a:lnTo>
                  <a:lnTo>
                    <a:pt x="37592" y="75157"/>
                  </a:lnTo>
                  <a:lnTo>
                    <a:pt x="51093" y="77558"/>
                  </a:lnTo>
                  <a:lnTo>
                    <a:pt x="60737" y="82969"/>
                  </a:lnTo>
                  <a:lnTo>
                    <a:pt x="66524" y="91392"/>
                  </a:lnTo>
                  <a:lnTo>
                    <a:pt x="68453" y="102829"/>
                  </a:lnTo>
                  <a:lnTo>
                    <a:pt x="68453" y="111963"/>
                  </a:lnTo>
                  <a:lnTo>
                    <a:pt x="65786" y="119225"/>
                  </a:lnTo>
                  <a:lnTo>
                    <a:pt x="60579" y="124637"/>
                  </a:lnTo>
                  <a:lnTo>
                    <a:pt x="55245" y="130050"/>
                  </a:lnTo>
                  <a:lnTo>
                    <a:pt x="48260" y="132754"/>
                  </a:lnTo>
                  <a:lnTo>
                    <a:pt x="98467" y="132754"/>
                  </a:lnTo>
                  <a:lnTo>
                    <a:pt x="101911" y="129394"/>
                  </a:lnTo>
                  <a:lnTo>
                    <a:pt x="106473" y="122462"/>
                  </a:lnTo>
                  <a:lnTo>
                    <a:pt x="109202" y="114849"/>
                  </a:lnTo>
                  <a:lnTo>
                    <a:pt x="110109" y="106555"/>
                  </a:lnTo>
                  <a:lnTo>
                    <a:pt x="110109" y="99109"/>
                  </a:lnTo>
                  <a:lnTo>
                    <a:pt x="81996" y="71958"/>
                  </a:lnTo>
                  <a:lnTo>
                    <a:pt x="70231" y="68455"/>
                  </a:lnTo>
                  <a:lnTo>
                    <a:pt x="84566" y="63220"/>
                  </a:lnTo>
                  <a:lnTo>
                    <a:pt x="94805" y="55844"/>
                  </a:lnTo>
                  <a:lnTo>
                    <a:pt x="100949" y="46327"/>
                  </a:lnTo>
                  <a:lnTo>
                    <a:pt x="102997" y="34671"/>
                  </a:lnTo>
                  <a:lnTo>
                    <a:pt x="102187" y="27118"/>
                  </a:lnTo>
                  <a:lnTo>
                    <a:pt x="99758" y="20383"/>
                  </a:lnTo>
                  <a:lnTo>
                    <a:pt x="95710" y="14467"/>
                  </a:lnTo>
                  <a:lnTo>
                    <a:pt x="91373" y="10566"/>
                  </a:lnTo>
                  <a:close/>
                </a:path>
                <a:path w="265429" h="147954">
                  <a:moveTo>
                    <a:pt x="14986" y="0"/>
                  </a:moveTo>
                  <a:lnTo>
                    <a:pt x="9271" y="0"/>
                  </a:lnTo>
                  <a:lnTo>
                    <a:pt x="7239" y="43456"/>
                  </a:lnTo>
                  <a:lnTo>
                    <a:pt x="12954" y="43456"/>
                  </a:lnTo>
                  <a:lnTo>
                    <a:pt x="17045" y="29065"/>
                  </a:lnTo>
                  <a:lnTo>
                    <a:pt x="23209" y="18787"/>
                  </a:lnTo>
                  <a:lnTo>
                    <a:pt x="31420" y="12621"/>
                  </a:lnTo>
                  <a:lnTo>
                    <a:pt x="41656" y="10566"/>
                  </a:lnTo>
                  <a:lnTo>
                    <a:pt x="91373" y="10566"/>
                  </a:lnTo>
                  <a:lnTo>
                    <a:pt x="90043" y="9370"/>
                  </a:lnTo>
                  <a:lnTo>
                    <a:pt x="84317" y="5957"/>
                  </a:lnTo>
                  <a:lnTo>
                    <a:pt x="18796" y="5957"/>
                  </a:lnTo>
                  <a:lnTo>
                    <a:pt x="16637" y="3963"/>
                  </a:lnTo>
                  <a:lnTo>
                    <a:pt x="14986" y="0"/>
                  </a:lnTo>
                  <a:close/>
                </a:path>
                <a:path w="265429" h="147954">
                  <a:moveTo>
                    <a:pt x="56769" y="0"/>
                  </a:moveTo>
                  <a:lnTo>
                    <a:pt x="50506" y="278"/>
                  </a:lnTo>
                  <a:lnTo>
                    <a:pt x="43719" y="1115"/>
                  </a:lnTo>
                  <a:lnTo>
                    <a:pt x="36409" y="2508"/>
                  </a:lnTo>
                  <a:lnTo>
                    <a:pt x="24638" y="5447"/>
                  </a:lnTo>
                  <a:lnTo>
                    <a:pt x="22225" y="5957"/>
                  </a:lnTo>
                  <a:lnTo>
                    <a:pt x="84317" y="5957"/>
                  </a:lnTo>
                  <a:lnTo>
                    <a:pt x="83165" y="5271"/>
                  </a:lnTo>
                  <a:lnTo>
                    <a:pt x="75311" y="2342"/>
                  </a:lnTo>
                  <a:lnTo>
                    <a:pt x="66504" y="585"/>
                  </a:lnTo>
                  <a:lnTo>
                    <a:pt x="56769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44489" y="4575644"/>
              <a:ext cx="274320" cy="15662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303137" y="4517554"/>
              <a:ext cx="438784" cy="210185"/>
            </a:xfrm>
            <a:custGeom>
              <a:avLst/>
              <a:gdLst/>
              <a:ahLst/>
              <a:cxnLst/>
              <a:rect l="l" t="t" r="r" b="b"/>
              <a:pathLst>
                <a:path w="438784" h="210185">
                  <a:moveTo>
                    <a:pt x="113919" y="160728"/>
                  </a:moveTo>
                  <a:lnTo>
                    <a:pt x="73025" y="160728"/>
                  </a:lnTo>
                  <a:lnTo>
                    <a:pt x="73025" y="205982"/>
                  </a:lnTo>
                  <a:lnTo>
                    <a:pt x="113919" y="205982"/>
                  </a:lnTo>
                  <a:lnTo>
                    <a:pt x="113919" y="160728"/>
                  </a:lnTo>
                  <a:close/>
                </a:path>
                <a:path w="438784" h="210185">
                  <a:moveTo>
                    <a:pt x="113919" y="0"/>
                  </a:moveTo>
                  <a:lnTo>
                    <a:pt x="95758" y="0"/>
                  </a:lnTo>
                  <a:lnTo>
                    <a:pt x="0" y="129931"/>
                  </a:lnTo>
                  <a:lnTo>
                    <a:pt x="0" y="160728"/>
                  </a:lnTo>
                  <a:lnTo>
                    <a:pt x="132461" y="160728"/>
                  </a:lnTo>
                  <a:lnTo>
                    <a:pt x="132461" y="129931"/>
                  </a:lnTo>
                  <a:lnTo>
                    <a:pt x="14351" y="129931"/>
                  </a:lnTo>
                  <a:lnTo>
                    <a:pt x="73025" y="50303"/>
                  </a:lnTo>
                  <a:lnTo>
                    <a:pt x="113919" y="50303"/>
                  </a:lnTo>
                  <a:lnTo>
                    <a:pt x="113919" y="0"/>
                  </a:lnTo>
                  <a:close/>
                </a:path>
                <a:path w="438784" h="210185">
                  <a:moveTo>
                    <a:pt x="113919" y="50303"/>
                  </a:moveTo>
                  <a:lnTo>
                    <a:pt x="73025" y="50303"/>
                  </a:lnTo>
                  <a:lnTo>
                    <a:pt x="73025" y="129931"/>
                  </a:lnTo>
                  <a:lnTo>
                    <a:pt x="113919" y="129931"/>
                  </a:lnTo>
                  <a:lnTo>
                    <a:pt x="113919" y="50303"/>
                  </a:lnTo>
                  <a:close/>
                </a:path>
                <a:path w="438784" h="210185">
                  <a:moveTo>
                    <a:pt x="373253" y="0"/>
                  </a:moveTo>
                  <a:lnTo>
                    <a:pt x="333249" y="18861"/>
                  </a:lnTo>
                  <a:lnTo>
                    <a:pt x="313372" y="61136"/>
                  </a:lnTo>
                  <a:lnTo>
                    <a:pt x="308229" y="107453"/>
                  </a:lnTo>
                  <a:lnTo>
                    <a:pt x="308631" y="119494"/>
                  </a:lnTo>
                  <a:lnTo>
                    <a:pt x="317150" y="162473"/>
                  </a:lnTo>
                  <a:lnTo>
                    <a:pt x="341171" y="198587"/>
                  </a:lnTo>
                  <a:lnTo>
                    <a:pt x="373253" y="210144"/>
                  </a:lnTo>
                  <a:lnTo>
                    <a:pt x="381762" y="210144"/>
                  </a:lnTo>
                  <a:lnTo>
                    <a:pt x="389636" y="208140"/>
                  </a:lnTo>
                  <a:lnTo>
                    <a:pt x="404114" y="200098"/>
                  </a:lnTo>
                  <a:lnTo>
                    <a:pt x="405077" y="199290"/>
                  </a:lnTo>
                  <a:lnTo>
                    <a:pt x="369062" y="199290"/>
                  </a:lnTo>
                  <a:lnTo>
                    <a:pt x="365506" y="198094"/>
                  </a:lnTo>
                  <a:lnTo>
                    <a:pt x="354060" y="159918"/>
                  </a:lnTo>
                  <a:lnTo>
                    <a:pt x="353383" y="131345"/>
                  </a:lnTo>
                  <a:lnTo>
                    <a:pt x="353433" y="88861"/>
                  </a:lnTo>
                  <a:lnTo>
                    <a:pt x="354385" y="42907"/>
                  </a:lnTo>
                  <a:lnTo>
                    <a:pt x="362712" y="13840"/>
                  </a:lnTo>
                  <a:lnTo>
                    <a:pt x="365125" y="11469"/>
                  </a:lnTo>
                  <a:lnTo>
                    <a:pt x="368554" y="10274"/>
                  </a:lnTo>
                  <a:lnTo>
                    <a:pt x="403479" y="10274"/>
                  </a:lnTo>
                  <a:lnTo>
                    <a:pt x="398256" y="6744"/>
                  </a:lnTo>
                  <a:lnTo>
                    <a:pt x="390207" y="2997"/>
                  </a:lnTo>
                  <a:lnTo>
                    <a:pt x="381873" y="749"/>
                  </a:lnTo>
                  <a:lnTo>
                    <a:pt x="373253" y="0"/>
                  </a:lnTo>
                  <a:close/>
                </a:path>
                <a:path w="438784" h="210185">
                  <a:moveTo>
                    <a:pt x="403479" y="10274"/>
                  </a:moveTo>
                  <a:lnTo>
                    <a:pt x="378333" y="10274"/>
                  </a:lnTo>
                  <a:lnTo>
                    <a:pt x="382397" y="11861"/>
                  </a:lnTo>
                  <a:lnTo>
                    <a:pt x="384810" y="15036"/>
                  </a:lnTo>
                  <a:lnTo>
                    <a:pt x="392391" y="58449"/>
                  </a:lnTo>
                  <a:lnTo>
                    <a:pt x="392440" y="119494"/>
                  </a:lnTo>
                  <a:lnTo>
                    <a:pt x="392049" y="168770"/>
                  </a:lnTo>
                  <a:lnTo>
                    <a:pt x="378587" y="199290"/>
                  </a:lnTo>
                  <a:lnTo>
                    <a:pt x="405077" y="199290"/>
                  </a:lnTo>
                  <a:lnTo>
                    <a:pt x="429895" y="161477"/>
                  </a:lnTo>
                  <a:lnTo>
                    <a:pt x="437878" y="119935"/>
                  </a:lnTo>
                  <a:lnTo>
                    <a:pt x="438392" y="104775"/>
                  </a:lnTo>
                  <a:lnTo>
                    <a:pt x="437782" y="88861"/>
                  </a:lnTo>
                  <a:lnTo>
                    <a:pt x="428498" y="44206"/>
                  </a:lnTo>
                  <a:lnTo>
                    <a:pt x="406019" y="11990"/>
                  </a:lnTo>
                  <a:lnTo>
                    <a:pt x="403479" y="10274"/>
                  </a:lnTo>
                  <a:close/>
                </a:path>
                <a:path w="438784" h="210185">
                  <a:moveTo>
                    <a:pt x="220853" y="0"/>
                  </a:moveTo>
                  <a:lnTo>
                    <a:pt x="180849" y="18861"/>
                  </a:lnTo>
                  <a:lnTo>
                    <a:pt x="160972" y="61136"/>
                  </a:lnTo>
                  <a:lnTo>
                    <a:pt x="155829" y="107453"/>
                  </a:lnTo>
                  <a:lnTo>
                    <a:pt x="156231" y="119494"/>
                  </a:lnTo>
                  <a:lnTo>
                    <a:pt x="164750" y="162473"/>
                  </a:lnTo>
                  <a:lnTo>
                    <a:pt x="188771" y="198587"/>
                  </a:lnTo>
                  <a:lnTo>
                    <a:pt x="220853" y="210144"/>
                  </a:lnTo>
                  <a:lnTo>
                    <a:pt x="229362" y="210144"/>
                  </a:lnTo>
                  <a:lnTo>
                    <a:pt x="237236" y="208140"/>
                  </a:lnTo>
                  <a:lnTo>
                    <a:pt x="251714" y="200098"/>
                  </a:lnTo>
                  <a:lnTo>
                    <a:pt x="252677" y="199290"/>
                  </a:lnTo>
                  <a:lnTo>
                    <a:pt x="216662" y="199290"/>
                  </a:lnTo>
                  <a:lnTo>
                    <a:pt x="213106" y="198094"/>
                  </a:lnTo>
                  <a:lnTo>
                    <a:pt x="201660" y="159918"/>
                  </a:lnTo>
                  <a:lnTo>
                    <a:pt x="200983" y="131345"/>
                  </a:lnTo>
                  <a:lnTo>
                    <a:pt x="201033" y="88861"/>
                  </a:lnTo>
                  <a:lnTo>
                    <a:pt x="201985" y="42907"/>
                  </a:lnTo>
                  <a:lnTo>
                    <a:pt x="210312" y="13840"/>
                  </a:lnTo>
                  <a:lnTo>
                    <a:pt x="212725" y="11469"/>
                  </a:lnTo>
                  <a:lnTo>
                    <a:pt x="216154" y="10274"/>
                  </a:lnTo>
                  <a:lnTo>
                    <a:pt x="251079" y="10274"/>
                  </a:lnTo>
                  <a:lnTo>
                    <a:pt x="245856" y="6744"/>
                  </a:lnTo>
                  <a:lnTo>
                    <a:pt x="237807" y="2997"/>
                  </a:lnTo>
                  <a:lnTo>
                    <a:pt x="229473" y="749"/>
                  </a:lnTo>
                  <a:lnTo>
                    <a:pt x="220853" y="0"/>
                  </a:lnTo>
                  <a:close/>
                </a:path>
                <a:path w="438784" h="210185">
                  <a:moveTo>
                    <a:pt x="251079" y="10274"/>
                  </a:moveTo>
                  <a:lnTo>
                    <a:pt x="225933" y="10274"/>
                  </a:lnTo>
                  <a:lnTo>
                    <a:pt x="229997" y="11861"/>
                  </a:lnTo>
                  <a:lnTo>
                    <a:pt x="232410" y="15036"/>
                  </a:lnTo>
                  <a:lnTo>
                    <a:pt x="239991" y="58449"/>
                  </a:lnTo>
                  <a:lnTo>
                    <a:pt x="240040" y="119494"/>
                  </a:lnTo>
                  <a:lnTo>
                    <a:pt x="239649" y="168770"/>
                  </a:lnTo>
                  <a:lnTo>
                    <a:pt x="226187" y="199290"/>
                  </a:lnTo>
                  <a:lnTo>
                    <a:pt x="252677" y="199290"/>
                  </a:lnTo>
                  <a:lnTo>
                    <a:pt x="277495" y="161477"/>
                  </a:lnTo>
                  <a:lnTo>
                    <a:pt x="285478" y="119935"/>
                  </a:lnTo>
                  <a:lnTo>
                    <a:pt x="285992" y="104775"/>
                  </a:lnTo>
                  <a:lnTo>
                    <a:pt x="285382" y="88861"/>
                  </a:lnTo>
                  <a:lnTo>
                    <a:pt x="276098" y="44206"/>
                  </a:lnTo>
                  <a:lnTo>
                    <a:pt x="253619" y="11990"/>
                  </a:lnTo>
                  <a:lnTo>
                    <a:pt x="251079" y="102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98565" y="4512983"/>
              <a:ext cx="447548" cy="2192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30187" y="4512535"/>
              <a:ext cx="1671066" cy="2813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15228" y="3634718"/>
              <a:ext cx="813875" cy="813875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8916161" y="4852821"/>
            <a:ext cx="11557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8438" y="820376"/>
            <a:ext cx="4810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n w="0"/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на «4» и «5»    </a:t>
            </a:r>
            <a:r>
              <a:rPr lang="ru-RU" sz="3200" b="1" dirty="0" smtClean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2438 </a:t>
            </a:r>
            <a:r>
              <a:rPr lang="ru-RU" b="1" dirty="0">
                <a:ln w="0"/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</a:t>
            </a:r>
            <a:endParaRPr lang="ru-RU" sz="3200" b="1" dirty="0" smtClean="0"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n w="0"/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только на «5»  </a:t>
            </a:r>
            <a:r>
              <a:rPr lang="ru-RU" sz="3200" b="1" dirty="0" smtClean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4876</a:t>
            </a:r>
            <a:r>
              <a:rPr lang="ru-RU" b="1" dirty="0">
                <a:ln w="0"/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ln w="0"/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руб</a:t>
            </a:r>
            <a:r>
              <a:rPr lang="ru-RU" b="1" dirty="0">
                <a:ln w="0"/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" name="object 4"/>
          <p:cNvGrpSpPr/>
          <p:nvPr/>
        </p:nvGrpSpPr>
        <p:grpSpPr>
          <a:xfrm>
            <a:off x="1985709" y="429974"/>
            <a:ext cx="2433201" cy="442087"/>
            <a:chOff x="1649730" y="987551"/>
            <a:chExt cx="1602267" cy="291115"/>
          </a:xfrm>
        </p:grpSpPr>
        <p:pic>
          <p:nvPicPr>
            <p:cNvPr id="54" name="object 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1087" y="997504"/>
              <a:ext cx="1590910" cy="281162"/>
            </a:xfrm>
            <a:prstGeom prst="rect">
              <a:avLst/>
            </a:prstGeom>
          </p:spPr>
        </p:pic>
        <p:pic>
          <p:nvPicPr>
            <p:cNvPr id="56" name="object 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49730" y="987551"/>
              <a:ext cx="1573403" cy="2618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6812" y="0"/>
            <a:ext cx="351234" cy="511968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0838" y="242696"/>
            <a:ext cx="4000500" cy="851535"/>
            <a:chOff x="500838" y="242696"/>
            <a:chExt cx="4000500" cy="8515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917" y="250744"/>
              <a:ext cx="3986017" cy="2741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2704" y="405383"/>
              <a:ext cx="1356360" cy="6888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838" y="242696"/>
              <a:ext cx="3974133" cy="2656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0697" y="586485"/>
              <a:ext cx="941705" cy="21691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57039" y="2194559"/>
            <a:ext cx="7852409" cy="2950845"/>
            <a:chOff x="457039" y="2194559"/>
            <a:chExt cx="7852409" cy="2950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039" y="2301917"/>
              <a:ext cx="3789395" cy="28219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30623" y="2194559"/>
              <a:ext cx="4078224" cy="295046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5824" y="1094231"/>
            <a:ext cx="2839466" cy="2499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85824" y="1420367"/>
            <a:ext cx="2489327" cy="24993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5824" y="1746503"/>
            <a:ext cx="2663063" cy="24993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385824" y="0"/>
            <a:ext cx="7688580" cy="3554095"/>
            <a:chOff x="1385824" y="0"/>
            <a:chExt cx="7688580" cy="355409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5824" y="2072639"/>
              <a:ext cx="3338068" cy="2499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20768" y="0"/>
              <a:ext cx="4453128" cy="355396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862821" y="4822343"/>
            <a:ext cx="2032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8285" cy="5145405"/>
            <a:chOff x="0" y="0"/>
            <a:chExt cx="9138285" cy="5145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6812" y="0"/>
              <a:ext cx="351234" cy="51196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743950" cy="5145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729" y="488695"/>
              <a:ext cx="5096205" cy="2768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715" y="851153"/>
              <a:ext cx="5126366" cy="2639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807" y="1491487"/>
              <a:ext cx="990615" cy="2819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7955" y="1509902"/>
              <a:ext cx="560959" cy="23202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16161" y="4814723"/>
            <a:ext cx="1155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Calibri"/>
                <a:cs typeface="Calibri"/>
              </a:rPr>
              <a:t>2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8285" cy="5145405"/>
            <a:chOff x="0" y="0"/>
            <a:chExt cx="9138285" cy="5145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8046" cy="51196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5751" y="1008887"/>
              <a:ext cx="5687567" cy="41361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3998" y="1204848"/>
              <a:ext cx="5096002" cy="35862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856" y="271271"/>
              <a:ext cx="8433816" cy="9845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648" y="513333"/>
              <a:ext cx="7791235" cy="4038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862821" y="4822343"/>
            <a:ext cx="2032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latin typeface="Calibri"/>
                <a:cs typeface="Calibri"/>
              </a:rPr>
              <a:t>11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0604" y="447928"/>
            <a:ext cx="6758940" cy="339090"/>
            <a:chOff x="1530604" y="447928"/>
            <a:chExt cx="6758940" cy="339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8712" y="454123"/>
              <a:ext cx="6750270" cy="3325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0604" y="447928"/>
              <a:ext cx="6731000" cy="30810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1689" y="847123"/>
            <a:ext cx="2470267" cy="20130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7953" y="3072169"/>
            <a:ext cx="2603445" cy="196428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32432" y="2782822"/>
            <a:ext cx="1886712" cy="22920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5191" y="798575"/>
            <a:ext cx="1801368" cy="2328672"/>
          </a:xfrm>
          <a:prstGeom prst="rect">
            <a:avLst/>
          </a:prstGeom>
        </p:spPr>
      </p:pic>
      <p:pic>
        <p:nvPicPr>
          <p:cNvPr id="11" name="object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9" y="166648"/>
            <a:ext cx="870661" cy="8706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7046" y="0"/>
            <a:ext cx="386953" cy="51434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8874" y="531113"/>
            <a:ext cx="4644390" cy="2611755"/>
            <a:chOff x="238874" y="531113"/>
            <a:chExt cx="4644390" cy="2611755"/>
          </a:xfrm>
        </p:grpSpPr>
        <p:sp>
          <p:nvSpPr>
            <p:cNvPr id="4" name="object 4"/>
            <p:cNvSpPr/>
            <p:nvPr/>
          </p:nvSpPr>
          <p:spPr>
            <a:xfrm>
              <a:off x="245224" y="537463"/>
              <a:ext cx="4631690" cy="2599055"/>
            </a:xfrm>
            <a:custGeom>
              <a:avLst/>
              <a:gdLst/>
              <a:ahLst/>
              <a:cxnLst/>
              <a:rect l="l" t="t" r="r" b="b"/>
              <a:pathLst>
                <a:path w="4631690" h="2599055">
                  <a:moveTo>
                    <a:pt x="4198505" y="0"/>
                  </a:moveTo>
                  <a:lnTo>
                    <a:pt x="0" y="0"/>
                  </a:lnTo>
                  <a:lnTo>
                    <a:pt x="0" y="2165604"/>
                  </a:lnTo>
                  <a:lnTo>
                    <a:pt x="433119" y="2598674"/>
                  </a:lnTo>
                  <a:lnTo>
                    <a:pt x="4631575" y="2598674"/>
                  </a:lnTo>
                  <a:lnTo>
                    <a:pt x="4631575" y="433070"/>
                  </a:lnTo>
                  <a:lnTo>
                    <a:pt x="4198505" y="0"/>
                  </a:lnTo>
                  <a:close/>
                </a:path>
              </a:pathLst>
            </a:custGeom>
            <a:solidFill>
              <a:srgbClr val="750B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5224" y="537463"/>
              <a:ext cx="4631690" cy="2599055"/>
            </a:xfrm>
            <a:custGeom>
              <a:avLst/>
              <a:gdLst/>
              <a:ahLst/>
              <a:cxnLst/>
              <a:rect l="l" t="t" r="r" b="b"/>
              <a:pathLst>
                <a:path w="4631690" h="2599055">
                  <a:moveTo>
                    <a:pt x="0" y="0"/>
                  </a:moveTo>
                  <a:lnTo>
                    <a:pt x="4198505" y="0"/>
                  </a:lnTo>
                  <a:lnTo>
                    <a:pt x="4631575" y="433070"/>
                  </a:lnTo>
                  <a:lnTo>
                    <a:pt x="4631575" y="2598674"/>
                  </a:lnTo>
                  <a:lnTo>
                    <a:pt x="433119" y="2598674"/>
                  </a:lnTo>
                  <a:lnTo>
                    <a:pt x="0" y="216560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0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960" y="844295"/>
              <a:ext cx="1752257" cy="2550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820" y="1270126"/>
              <a:ext cx="3234121" cy="3159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960" y="1697735"/>
              <a:ext cx="2899194" cy="3150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8700" y="2140711"/>
              <a:ext cx="2681820" cy="2988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1342" y="2550413"/>
              <a:ext cx="2127175" cy="31584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750B0B"/>
                </a:solidFill>
              </a:rPr>
              <a:t>E-mail:</a:t>
            </a:r>
            <a:r>
              <a:rPr u="none" spc="-75" dirty="0">
                <a:solidFill>
                  <a:srgbClr val="750B0B"/>
                </a:solidFill>
              </a:rPr>
              <a:t> </a:t>
            </a:r>
            <a:r>
              <a:rPr spc="-10" dirty="0">
                <a:hlinkClick r:id="rId8"/>
              </a:rPr>
              <a:t>agro@vgsha.info</a:t>
            </a: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u="none" spc="-20" dirty="0">
                <a:solidFill>
                  <a:srgbClr val="750B0B"/>
                </a:solidFill>
              </a:rPr>
              <a:t>тел. </a:t>
            </a:r>
            <a:r>
              <a:rPr u="none" spc="-5" dirty="0">
                <a:solidFill>
                  <a:srgbClr val="750B0B"/>
                </a:solidFill>
              </a:rPr>
              <a:t>(8332)</a:t>
            </a:r>
            <a:r>
              <a:rPr u="none" spc="10" dirty="0">
                <a:solidFill>
                  <a:srgbClr val="750B0B"/>
                </a:solidFill>
              </a:rPr>
              <a:t> </a:t>
            </a:r>
            <a:r>
              <a:rPr u="none" spc="-5" dirty="0">
                <a:solidFill>
                  <a:srgbClr val="750B0B"/>
                </a:solidFill>
              </a:rPr>
              <a:t>57-43-88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319515" y="1168983"/>
            <a:ext cx="132524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-5" dirty="0">
                <a:solidFill>
                  <a:srgbClr val="750B0B"/>
                </a:solidFill>
                <a:latin typeface="Calibri"/>
                <a:cs typeface="Calibri"/>
              </a:rPr>
              <a:t>57-43-08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65" y="2020843"/>
            <a:ext cx="2724150" cy="199911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6626" y="3391966"/>
            <a:ext cx="4640199" cy="14778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304535" y="4484623"/>
            <a:ext cx="325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750B0B"/>
                </a:solidFill>
                <a:latin typeface="Calibri"/>
                <a:cs typeface="Calibri"/>
              </a:rPr>
              <a:t>Благодарю</a:t>
            </a:r>
            <a:r>
              <a:rPr sz="2400" spc="-70" dirty="0">
                <a:solidFill>
                  <a:srgbClr val="750B0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750B0B"/>
                </a:solidFill>
                <a:latin typeface="Calibri"/>
                <a:cs typeface="Calibri"/>
              </a:rPr>
              <a:t>за</a:t>
            </a:r>
            <a:r>
              <a:rPr sz="2400" spc="-40" dirty="0">
                <a:solidFill>
                  <a:srgbClr val="750B0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750B0B"/>
                </a:solidFill>
                <a:latin typeface="Calibri"/>
                <a:cs typeface="Calibri"/>
              </a:rPr>
              <a:t>внимание!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11"/>
          <p:cNvGrpSpPr/>
          <p:nvPr/>
        </p:nvGrpSpPr>
        <p:grpSpPr>
          <a:xfrm>
            <a:off x="0" y="1433920"/>
            <a:ext cx="9144000" cy="3706114"/>
            <a:chOff x="0" y="1433920"/>
            <a:chExt cx="9144000" cy="3706114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37349"/>
              <a:ext cx="5551170" cy="37026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6245" y="1433920"/>
              <a:ext cx="4897755" cy="370611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679867"/>
            <a:ext cx="685046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3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35.03.04 – Агрономия </a:t>
            </a:r>
            <a:endParaRPr lang="ru-RU" sz="43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870" y="207092"/>
            <a:ext cx="7309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</a:t>
            </a:r>
            <a:r>
              <a:rPr lang="en-US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5400" y="711673"/>
            <a:ext cx="927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35.03.10 – Ландшафтная архитектура </a:t>
            </a:r>
            <a:endParaRPr lang="ru-RU" sz="32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1173338"/>
            <a:ext cx="566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Ландшафтное проектирование</a:t>
            </a:r>
            <a:endParaRPr lang="ru-RU" sz="28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3015" y="207092"/>
            <a:ext cx="7309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</a:t>
            </a:r>
            <a:r>
              <a:rPr lang="en-US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98" b="12325"/>
          <a:stretch/>
        </p:blipFill>
        <p:spPr>
          <a:xfrm>
            <a:off x="3855027" y="1821482"/>
            <a:ext cx="5288973" cy="33442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" y="1819092"/>
            <a:ext cx="3839278" cy="329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71167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21.03.02</a:t>
            </a:r>
            <a:r>
              <a:rPr lang="ru-RU" sz="32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Землеустройство и кадастры</a:t>
            </a:r>
            <a:endParaRPr lang="ru-RU" sz="32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181" y="1173338"/>
            <a:ext cx="93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Землеустройство и управление земельными ресурсами</a:t>
            </a:r>
            <a:endParaRPr lang="ru-RU" sz="28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3015" y="207092"/>
            <a:ext cx="7309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</a:t>
            </a:r>
            <a:r>
              <a:rPr lang="en-US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113"/>
            <a:ext cx="9144000" cy="33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58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46125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.03.0</a:t>
            </a:r>
            <a:r>
              <a:rPr lang="ru-RU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Технология продукции и организация 	     общественного питания</a:t>
            </a:r>
            <a:endParaRPr lang="ru-RU" sz="28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3015" y="130682"/>
            <a:ext cx="7309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</a:t>
            </a:r>
            <a:r>
              <a:rPr lang="en-US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ject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3" y="1889125"/>
            <a:ext cx="4847417" cy="323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" y="1880740"/>
            <a:ext cx="4849599" cy="323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57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6812" y="0"/>
            <a:ext cx="351234" cy="511968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70125"/>
            <a:ext cx="4090868" cy="272584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6327" y="2255326"/>
            <a:ext cx="4727021" cy="27194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916161" y="4814723"/>
            <a:ext cx="1155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636" y="1077753"/>
            <a:ext cx="8145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35.03.07 – </a:t>
            </a:r>
            <a:r>
              <a:rPr lang="ru-RU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производства и переработки 	   сельскохозяйственной продукции</a:t>
            </a:r>
            <a:endParaRPr lang="ru-RU" sz="28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3015" y="207092"/>
            <a:ext cx="7309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</a:t>
            </a:r>
            <a:r>
              <a:rPr lang="en-US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object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" y="133400"/>
            <a:ext cx="870661" cy="8706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7046" y="0"/>
            <a:ext cx="386953" cy="5143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6200" y="1736725"/>
            <a:ext cx="4437887" cy="32284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0802" y="1736726"/>
            <a:ext cx="4077606" cy="322846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916160" y="4852822"/>
            <a:ext cx="11557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207092"/>
            <a:ext cx="7309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МАГИСТРАТУРА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39602" y="845071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35.04.04 – Агрономия</a:t>
            </a:r>
            <a:endParaRPr lang="ru-RU" sz="32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object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3398"/>
            <a:ext cx="870661" cy="8706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7217" y="133400"/>
            <a:ext cx="365798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00" dirty="0" smtClean="0">
                <a:ln w="3175">
                  <a:solidFill>
                    <a:srgbClr val="C00000"/>
                  </a:solidFill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МАГИСТРАТУРА</a:t>
            </a:r>
            <a:endParaRPr lang="ru-RU" sz="4100" dirty="0">
              <a:ln w="3175">
                <a:solidFill>
                  <a:srgbClr val="C00000"/>
                </a:solidFill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4807" y="711673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21.04.02 – Землеустройство и кадастры</a:t>
            </a:r>
            <a:endParaRPr lang="ru-RU" sz="32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6706" y="1296448"/>
            <a:ext cx="7239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n w="3175">
                  <a:noFill/>
                </a:ln>
                <a:solidFill>
                  <a:srgbClr val="C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Землеустройство и кадастр недвижимости </a:t>
            </a:r>
            <a:endParaRPr lang="ru-RU" sz="2800" dirty="0">
              <a:ln w="3175">
                <a:noFill/>
              </a:ln>
              <a:solidFill>
                <a:srgbClr val="C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object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2" y="133400"/>
            <a:ext cx="870661" cy="870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944" r="19433"/>
          <a:stretch/>
        </p:blipFill>
        <p:spPr>
          <a:xfrm>
            <a:off x="0" y="1897626"/>
            <a:ext cx="4876801" cy="334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r="10298"/>
          <a:stretch/>
        </p:blipFill>
        <p:spPr>
          <a:xfrm>
            <a:off x="4191000" y="1889125"/>
            <a:ext cx="4953000" cy="332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227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177</Words>
  <Application>Microsoft Office PowerPoint</Application>
  <PresentationFormat>Произвольный</PresentationFormat>
  <Paragraphs>50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Аналитическая лаборатория</vt:lpstr>
      <vt:lpstr>Центр органического земледелия</vt:lpstr>
      <vt:lpstr>Корпоративная аудитория  «Кирово-Чепецкая химическая компания»</vt:lpstr>
      <vt:lpstr>Лаборатория микробиотехнологии и биомониторинга  сельскохозяйственных и техногенных территорий</vt:lpstr>
      <vt:lpstr>Презентация PowerPoint</vt:lpstr>
      <vt:lpstr>Презентация PowerPoint</vt:lpstr>
      <vt:lpstr>Презентация PowerPoint</vt:lpstr>
      <vt:lpstr>Презентация PowerPoint</vt:lpstr>
      <vt:lpstr>E-mail: agro@vgsha.info тел. (8332) 57-43-88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user</cp:lastModifiedBy>
  <cp:revision>39</cp:revision>
  <dcterms:created xsi:type="dcterms:W3CDTF">2022-03-29T09:24:04Z</dcterms:created>
  <dcterms:modified xsi:type="dcterms:W3CDTF">2022-04-12T10:59:01Z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2020-06-10T00:00:00Z</vt:filetime>
  </property>
  <property fmtid="{D5CDD505-2E9C-101B-9397-08002B2CF9AE}" pid="3" name="LastSaved">
    <vt:filetime>2022-03-29T00:00:00Z</vt:filetime>
  </property>
</Properties>
</file>