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74" r:id="rId12"/>
    <p:sldId id="275" r:id="rId13"/>
    <p:sldId id="264" r:id="rId14"/>
    <p:sldId id="265" r:id="rId15"/>
    <p:sldId id="266" r:id="rId16"/>
    <p:sldId id="272" r:id="rId17"/>
    <p:sldId id="273" r:id="rId18"/>
    <p:sldId id="27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0DD5-8E27-440C-B180-2517D8CC8C2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EBBC-EFDD-4CF7-A6F3-8FA3C5E6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Земляки в тылу и на фронте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Мой край: прошлое и настоящее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Уткин на фронте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Музей 2\с.Б. и М. Чапурники\image0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59766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Уткин Е.И. на встрече с земляками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с телефона\IMG_20160405_152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947" y="832923"/>
            <a:ext cx="447207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3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Уткин  Е.И. с красным следопытом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Большечапурниковской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школы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Шаталовой Тамарой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C\Desktop\с телефона\IMG_20160405_152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55776" y="1628800"/>
            <a:ext cx="424847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Свидетельство  о получении звания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20151102\Desktop\IMG_20160322_1107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Герой Советского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Союза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Уткин Е.И.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20151102\Desktop\IMG_20160322_1108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00200"/>
            <a:ext cx="3635821" cy="46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 с Ю.А. Гагариным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Музей 2\с.Б. и М. Чапурники\image0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83264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20151102\Desktop\Для конкурса\Стелефона уткин\IMG_20160321_1148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80394" y="1600200"/>
            <a:ext cx="338321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20151102\Desktop\Для конкурса\Стелефона уткин\IMG_20160321_1147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80394" y="1600200"/>
            <a:ext cx="338321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Большечапурниковская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Desktop\все фотографии\Фото\фото школа\P11803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2278" y="1635370"/>
            <a:ext cx="6066066" cy="46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Телеграмма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20151102\Desktop\IMG_20160322_1059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5370"/>
            <a:ext cx="6696744" cy="445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Гадышев</a:t>
            </a:r>
            <a:r>
              <a:rPr lang="ru-RU" b="1" dirty="0" smtClean="0"/>
              <a:t> в детстве</a:t>
            </a:r>
            <a:endParaRPr lang="ru-RU" b="1" dirty="0"/>
          </a:p>
        </p:txBody>
      </p:sp>
      <p:pic>
        <p:nvPicPr>
          <p:cNvPr id="4" name="Содержимое 3" descr="IMAGE012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570" y="2125821"/>
            <a:ext cx="459486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Гадышев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колхозе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25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892649"/>
            <a:ext cx="5577840" cy="394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Рождение дочери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001000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52778" y="1668621"/>
            <a:ext cx="5838444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Получена похоронка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25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3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Осовец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2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Е.И. Уткин в детстве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Музей 2\с.Б. и М. Чапурники\image0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59046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Курская битва. Уткин Е.И. в кабине самолета ИЛ-2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C\Desktop\с телефона\IMG_20160405_153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03366"/>
            <a:ext cx="4320480" cy="487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Экипаж ИЛ-2 после боевого задания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\Desktop\с телефона\IMG_20160405_153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78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Земляки в тылу и на фронте</vt:lpstr>
      <vt:lpstr>Петр Гадышев в детстве</vt:lpstr>
      <vt:lpstr>Петр Гадышев в колхозе</vt:lpstr>
      <vt:lpstr>Рождение дочери</vt:lpstr>
      <vt:lpstr>Получена похоронка</vt:lpstr>
      <vt:lpstr>Осовец</vt:lpstr>
      <vt:lpstr>Е.И. Уткин в детстве</vt:lpstr>
      <vt:lpstr>Курская битва. Уткин Е.И. в кабине самолета ИЛ-2</vt:lpstr>
      <vt:lpstr>Экипаж ИЛ-2 после боевого задания</vt:lpstr>
      <vt:lpstr>Уткин на фронте</vt:lpstr>
      <vt:lpstr>Уткин Е.И. на встрече с земляками</vt:lpstr>
      <vt:lpstr>Уткин  Е.И. с красным следопытом Большечапурниковской школы  Шаталовой Тамарой </vt:lpstr>
      <vt:lpstr>Свидетельство  о получении звания </vt:lpstr>
      <vt:lpstr>Герой Советского Союза Уткин Е.И.</vt:lpstr>
      <vt:lpstr>Встреча с Ю.А. Гагариным</vt:lpstr>
      <vt:lpstr>Инструкция</vt:lpstr>
      <vt:lpstr>Инструкция</vt:lpstr>
      <vt:lpstr>Большечапурниковская школа</vt:lpstr>
      <vt:lpstr>Телеграмма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Земляки в тылу и на фронте</dc:title>
  <dc:creator>PC</dc:creator>
  <cp:lastModifiedBy>PC</cp:lastModifiedBy>
  <cp:revision>6</cp:revision>
  <dcterms:created xsi:type="dcterms:W3CDTF">2016-04-03T08:33:24Z</dcterms:created>
  <dcterms:modified xsi:type="dcterms:W3CDTF">2016-04-05T19:32:11Z</dcterms:modified>
</cp:coreProperties>
</file>