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6"/>
  </p:notesMasterIdLst>
  <p:sldIdLst>
    <p:sldId id="312" r:id="rId2"/>
    <p:sldId id="256" r:id="rId3"/>
    <p:sldId id="289" r:id="rId4"/>
    <p:sldId id="290" r:id="rId5"/>
    <p:sldId id="291" r:id="rId6"/>
    <p:sldId id="292" r:id="rId7"/>
    <p:sldId id="293" r:id="rId8"/>
    <p:sldId id="295" r:id="rId9"/>
    <p:sldId id="296" r:id="rId10"/>
    <p:sldId id="306" r:id="rId11"/>
    <p:sldId id="304" r:id="rId12"/>
    <p:sldId id="257" r:id="rId13"/>
    <p:sldId id="258" r:id="rId14"/>
    <p:sldId id="259" r:id="rId15"/>
    <p:sldId id="260" r:id="rId16"/>
    <p:sldId id="261" r:id="rId17"/>
    <p:sldId id="262" r:id="rId18"/>
    <p:sldId id="263" r:id="rId19"/>
    <p:sldId id="267" r:id="rId20"/>
    <p:sldId id="266" r:id="rId21"/>
    <p:sldId id="269" r:id="rId22"/>
    <p:sldId id="271" r:id="rId23"/>
    <p:sldId id="270" r:id="rId24"/>
    <p:sldId id="272" r:id="rId25"/>
    <p:sldId id="273" r:id="rId26"/>
    <p:sldId id="274" r:id="rId27"/>
    <p:sldId id="275" r:id="rId28"/>
    <p:sldId id="276" r:id="rId29"/>
    <p:sldId id="264" r:id="rId30"/>
    <p:sldId id="288" r:id="rId31"/>
    <p:sldId id="277" r:id="rId32"/>
    <p:sldId id="278" r:id="rId33"/>
    <p:sldId id="279" r:id="rId34"/>
    <p:sldId id="280" r:id="rId35"/>
    <p:sldId id="281" r:id="rId36"/>
    <p:sldId id="286" r:id="rId37"/>
    <p:sldId id="287" r:id="rId38"/>
    <p:sldId id="282" r:id="rId39"/>
    <p:sldId id="283" r:id="rId40"/>
    <p:sldId id="284" r:id="rId41"/>
    <p:sldId id="285" r:id="rId42"/>
    <p:sldId id="309" r:id="rId43"/>
    <p:sldId id="310" r:id="rId44"/>
    <p:sldId id="308" r:id="rId4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Успевают на «5» (человек)</a:t>
            </a:r>
            <a:endParaRPr lang="ru-RU" dirty="0"/>
          </a:p>
        </c:rich>
      </c:tx>
      <c:overlay val="0"/>
      <c:spPr>
        <a:noFill/>
        <a:ln>
          <a:noFill/>
        </a:ln>
        <a:effectLst/>
      </c:spPr>
    </c:title>
    <c:autoTitleDeleted val="0"/>
    <c:plotArea>
      <c:layout/>
      <c:barChart>
        <c:barDir val="col"/>
        <c:grouping val="clustered"/>
        <c:varyColors val="0"/>
        <c:ser>
          <c:idx val="0"/>
          <c:order val="0"/>
          <c:tx>
            <c:strRef>
              <c:f>Лист1!$B$1</c:f>
              <c:strCache>
                <c:ptCount val="1"/>
                <c:pt idx="0">
                  <c:v>2 класс</c:v>
                </c:pt>
              </c:strCache>
            </c:strRef>
          </c:tx>
          <c:spPr>
            <a:solidFill>
              <a:schemeClr val="accent1"/>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Лист1!$B$2:$B$6</c:f>
              <c:numCache>
                <c:formatCode>General</c:formatCode>
                <c:ptCount val="5"/>
                <c:pt idx="0">
                  <c:v>0</c:v>
                </c:pt>
                <c:pt idx="1">
                  <c:v>1</c:v>
                </c:pt>
                <c:pt idx="2">
                  <c:v>1</c:v>
                </c:pt>
                <c:pt idx="3">
                  <c:v>2</c:v>
                </c:pt>
                <c:pt idx="4">
                  <c:v>1</c:v>
                </c:pt>
              </c:numCache>
            </c:numRef>
          </c:val>
        </c:ser>
        <c:ser>
          <c:idx val="1"/>
          <c:order val="1"/>
          <c:tx>
            <c:strRef>
              <c:f>Лист1!$C$1</c:f>
              <c:strCache>
                <c:ptCount val="1"/>
                <c:pt idx="0">
                  <c:v>3 класс</c:v>
                </c:pt>
              </c:strCache>
            </c:strRef>
          </c:tx>
          <c:spPr>
            <a:solidFill>
              <a:schemeClr val="accent2"/>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Лист1!$C$2:$C$6</c:f>
              <c:numCache>
                <c:formatCode>General</c:formatCode>
                <c:ptCount val="5"/>
                <c:pt idx="0">
                  <c:v>4</c:v>
                </c:pt>
                <c:pt idx="1">
                  <c:v>4</c:v>
                </c:pt>
                <c:pt idx="2">
                  <c:v>2</c:v>
                </c:pt>
                <c:pt idx="3">
                  <c:v>3</c:v>
                </c:pt>
                <c:pt idx="4">
                  <c:v>4</c:v>
                </c:pt>
              </c:numCache>
            </c:numRef>
          </c:val>
        </c:ser>
        <c:ser>
          <c:idx val="2"/>
          <c:order val="2"/>
          <c:tx>
            <c:strRef>
              <c:f>Лист1!$D$1</c:f>
              <c:strCache>
                <c:ptCount val="1"/>
                <c:pt idx="0">
                  <c:v>4 класс</c:v>
                </c:pt>
              </c:strCache>
            </c:strRef>
          </c:tx>
          <c:spPr>
            <a:solidFill>
              <a:schemeClr val="accent3"/>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Лист1!$D$2:$D$6</c:f>
              <c:numCache>
                <c:formatCode>General</c:formatCode>
                <c:ptCount val="5"/>
                <c:pt idx="0">
                  <c:v>2</c:v>
                </c:pt>
                <c:pt idx="1">
                  <c:v>1</c:v>
                </c:pt>
                <c:pt idx="2">
                  <c:v>2</c:v>
                </c:pt>
                <c:pt idx="3">
                  <c:v>1</c:v>
                </c:pt>
                <c:pt idx="4">
                  <c:v>2</c:v>
                </c:pt>
              </c:numCache>
            </c:numRef>
          </c:val>
        </c:ser>
        <c:dLbls>
          <c:showLegendKey val="0"/>
          <c:showVal val="0"/>
          <c:showCatName val="0"/>
          <c:showSerName val="0"/>
          <c:showPercent val="0"/>
          <c:showBubbleSize val="0"/>
        </c:dLbls>
        <c:gapWidth val="150"/>
        <c:axId val="257473752"/>
        <c:axId val="257470224"/>
      </c:barChart>
      <c:catAx>
        <c:axId val="257473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57470224"/>
        <c:crosses val="autoZero"/>
        <c:auto val="1"/>
        <c:lblAlgn val="ctr"/>
        <c:lblOffset val="100"/>
        <c:noMultiLvlLbl val="0"/>
      </c:catAx>
      <c:valAx>
        <c:axId val="257470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smtClean="0"/>
                  <a:t>человек</a:t>
                </a:r>
                <a:endParaRPr lang="ru-RU"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574737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С одной «4» (человек)</a:t>
            </a:r>
            <a:endParaRPr lang="ru-RU" dirty="0"/>
          </a:p>
        </c:rich>
      </c:tx>
      <c:overlay val="0"/>
      <c:spPr>
        <a:noFill/>
        <a:ln>
          <a:noFill/>
        </a:ln>
        <a:effectLst/>
      </c:spPr>
    </c:title>
    <c:autoTitleDeleted val="0"/>
    <c:plotArea>
      <c:layout>
        <c:manualLayout>
          <c:layoutTarget val="inner"/>
          <c:xMode val="edge"/>
          <c:yMode val="edge"/>
          <c:x val="0.24751150036442718"/>
          <c:y val="0.13601637743959263"/>
          <c:w val="0.71910458461281113"/>
          <c:h val="0.52608170633711171"/>
        </c:manualLayout>
      </c:layout>
      <c:barChart>
        <c:barDir val="col"/>
        <c:grouping val="clustered"/>
        <c:varyColors val="0"/>
        <c:ser>
          <c:idx val="0"/>
          <c:order val="0"/>
          <c:tx>
            <c:strRef>
              <c:f>Лист1!$B$1</c:f>
              <c:strCache>
                <c:ptCount val="1"/>
                <c:pt idx="0">
                  <c:v>2 класс</c:v>
                </c:pt>
              </c:strCache>
            </c:strRef>
          </c:tx>
          <c:spPr>
            <a:solidFill>
              <a:schemeClr val="accent1"/>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Лист1!$B$2:$B$6</c:f>
              <c:numCache>
                <c:formatCode>General</c:formatCode>
                <c:ptCount val="5"/>
                <c:pt idx="0">
                  <c:v>1</c:v>
                </c:pt>
                <c:pt idx="1">
                  <c:v>0</c:v>
                </c:pt>
                <c:pt idx="2">
                  <c:v>6</c:v>
                </c:pt>
                <c:pt idx="3">
                  <c:v>5</c:v>
                </c:pt>
                <c:pt idx="4">
                  <c:v>0</c:v>
                </c:pt>
              </c:numCache>
            </c:numRef>
          </c:val>
        </c:ser>
        <c:ser>
          <c:idx val="1"/>
          <c:order val="1"/>
          <c:tx>
            <c:strRef>
              <c:f>Лист1!$C$1</c:f>
              <c:strCache>
                <c:ptCount val="1"/>
                <c:pt idx="0">
                  <c:v>3 классы</c:v>
                </c:pt>
              </c:strCache>
            </c:strRef>
          </c:tx>
          <c:spPr>
            <a:solidFill>
              <a:schemeClr val="accent2"/>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Лист1!$C$2:$C$6</c:f>
              <c:numCache>
                <c:formatCode>General</c:formatCode>
                <c:ptCount val="5"/>
                <c:pt idx="0">
                  <c:v>3</c:v>
                </c:pt>
                <c:pt idx="1">
                  <c:v>2</c:v>
                </c:pt>
                <c:pt idx="2">
                  <c:v>2</c:v>
                </c:pt>
                <c:pt idx="3">
                  <c:v>0</c:v>
                </c:pt>
                <c:pt idx="4">
                  <c:v>1</c:v>
                </c:pt>
              </c:numCache>
            </c:numRef>
          </c:val>
        </c:ser>
        <c:ser>
          <c:idx val="2"/>
          <c:order val="2"/>
          <c:tx>
            <c:strRef>
              <c:f>Лист1!$D$1</c:f>
              <c:strCache>
                <c:ptCount val="1"/>
                <c:pt idx="0">
                  <c:v>4 классы</c:v>
                </c:pt>
              </c:strCache>
            </c:strRef>
          </c:tx>
          <c:spPr>
            <a:solidFill>
              <a:schemeClr val="accent3"/>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Лист1!$D$2:$D$6</c:f>
              <c:numCache>
                <c:formatCode>General</c:formatCode>
                <c:ptCount val="5"/>
                <c:pt idx="0">
                  <c:v>0</c:v>
                </c:pt>
                <c:pt idx="1">
                  <c:v>1</c:v>
                </c:pt>
                <c:pt idx="2">
                  <c:v>0</c:v>
                </c:pt>
                <c:pt idx="3">
                  <c:v>1</c:v>
                </c:pt>
                <c:pt idx="4">
                  <c:v>0</c:v>
                </c:pt>
              </c:numCache>
            </c:numRef>
          </c:val>
        </c:ser>
        <c:dLbls>
          <c:showLegendKey val="0"/>
          <c:showVal val="0"/>
          <c:showCatName val="0"/>
          <c:showSerName val="0"/>
          <c:showPercent val="0"/>
          <c:showBubbleSize val="0"/>
        </c:dLbls>
        <c:gapWidth val="150"/>
        <c:axId val="257469440"/>
        <c:axId val="257472968"/>
      </c:barChart>
      <c:catAx>
        <c:axId val="25746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57472968"/>
        <c:crosses val="autoZero"/>
        <c:auto val="1"/>
        <c:lblAlgn val="ctr"/>
        <c:lblOffset val="100"/>
        <c:noMultiLvlLbl val="0"/>
      </c:catAx>
      <c:valAx>
        <c:axId val="257472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smtClean="0"/>
                  <a:t>человек</a:t>
                </a:r>
                <a:endParaRPr lang="ru-RU"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574694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a:t>Успевают с одной "3" 2-4 классы</a:t>
            </a:r>
          </a:p>
        </c:rich>
      </c:tx>
      <c:overlay val="0"/>
      <c:spPr>
        <a:noFill/>
        <a:ln>
          <a:noFill/>
        </a:ln>
        <a:effectLst/>
      </c:spPr>
    </c:title>
    <c:autoTitleDeleted val="0"/>
    <c:plotArea>
      <c:layout/>
      <c:barChart>
        <c:barDir val="col"/>
        <c:grouping val="clustered"/>
        <c:varyColors val="0"/>
        <c:ser>
          <c:idx val="0"/>
          <c:order val="0"/>
          <c:tx>
            <c:strRef>
              <c:f>Лист1!$B$1</c:f>
              <c:strCache>
                <c:ptCount val="1"/>
                <c:pt idx="0">
                  <c:v>2 класс</c:v>
                </c:pt>
              </c:strCache>
            </c:strRef>
          </c:tx>
          <c:spPr>
            <a:solidFill>
              <a:schemeClr val="accent1"/>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Лист1!$B$2:$B$6</c:f>
              <c:numCache>
                <c:formatCode>General</c:formatCode>
                <c:ptCount val="5"/>
                <c:pt idx="0">
                  <c:v>2</c:v>
                </c:pt>
                <c:pt idx="1">
                  <c:v>2</c:v>
                </c:pt>
                <c:pt idx="2">
                  <c:v>4</c:v>
                </c:pt>
                <c:pt idx="3">
                  <c:v>8</c:v>
                </c:pt>
                <c:pt idx="4">
                  <c:v>2</c:v>
                </c:pt>
              </c:numCache>
            </c:numRef>
          </c:val>
        </c:ser>
        <c:ser>
          <c:idx val="1"/>
          <c:order val="1"/>
          <c:tx>
            <c:strRef>
              <c:f>Лист1!$C$1</c:f>
              <c:strCache>
                <c:ptCount val="1"/>
                <c:pt idx="0">
                  <c:v>3 классы</c:v>
                </c:pt>
              </c:strCache>
            </c:strRef>
          </c:tx>
          <c:spPr>
            <a:solidFill>
              <a:schemeClr val="accent2"/>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Лист1!$C$2:$C$6</c:f>
              <c:numCache>
                <c:formatCode>General</c:formatCode>
                <c:ptCount val="5"/>
                <c:pt idx="0">
                  <c:v>5</c:v>
                </c:pt>
                <c:pt idx="1">
                  <c:v>4</c:v>
                </c:pt>
                <c:pt idx="2">
                  <c:v>3</c:v>
                </c:pt>
                <c:pt idx="3">
                  <c:v>5</c:v>
                </c:pt>
                <c:pt idx="4">
                  <c:v>4</c:v>
                </c:pt>
              </c:numCache>
            </c:numRef>
          </c:val>
        </c:ser>
        <c:ser>
          <c:idx val="2"/>
          <c:order val="2"/>
          <c:tx>
            <c:strRef>
              <c:f>Лист1!$D$1</c:f>
              <c:strCache>
                <c:ptCount val="1"/>
                <c:pt idx="0">
                  <c:v>4 классы</c:v>
                </c:pt>
              </c:strCache>
            </c:strRef>
          </c:tx>
          <c:spPr>
            <a:solidFill>
              <a:schemeClr val="accent3"/>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Лист1!$D$2:$D$6</c:f>
              <c:numCache>
                <c:formatCode>General</c:formatCode>
                <c:ptCount val="5"/>
                <c:pt idx="0">
                  <c:v>9</c:v>
                </c:pt>
                <c:pt idx="1">
                  <c:v>7</c:v>
                </c:pt>
                <c:pt idx="2">
                  <c:v>10</c:v>
                </c:pt>
                <c:pt idx="3">
                  <c:v>11</c:v>
                </c:pt>
                <c:pt idx="4">
                  <c:v>9</c:v>
                </c:pt>
              </c:numCache>
            </c:numRef>
          </c:val>
        </c:ser>
        <c:dLbls>
          <c:showLegendKey val="0"/>
          <c:showVal val="0"/>
          <c:showCatName val="0"/>
          <c:showSerName val="0"/>
          <c:showPercent val="0"/>
          <c:showBubbleSize val="0"/>
        </c:dLbls>
        <c:gapWidth val="150"/>
        <c:axId val="257469048"/>
        <c:axId val="257470616"/>
      </c:barChart>
      <c:catAx>
        <c:axId val="25746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57470616"/>
        <c:crosses val="autoZero"/>
        <c:auto val="1"/>
        <c:lblAlgn val="ctr"/>
        <c:lblOffset val="100"/>
        <c:noMultiLvlLbl val="0"/>
      </c:catAx>
      <c:valAx>
        <c:axId val="257470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ru-RU"/>
                  <a:t>человек</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2574690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Успевают на «4-5»  </a:t>
            </a:r>
            <a:endParaRPr lang="ru-RU" dirty="0"/>
          </a:p>
        </c:rich>
      </c:tx>
      <c:overlay val="0"/>
      <c:spPr>
        <a:noFill/>
        <a:ln>
          <a:noFill/>
        </a:ln>
        <a:effectLst/>
      </c:spPr>
    </c:title>
    <c:autoTitleDeleted val="0"/>
    <c:plotArea>
      <c:layout/>
      <c:barChart>
        <c:barDir val="col"/>
        <c:grouping val="clustered"/>
        <c:varyColors val="0"/>
        <c:ser>
          <c:idx val="0"/>
          <c:order val="0"/>
          <c:tx>
            <c:strRef>
              <c:f>Лист1!$B$1</c:f>
              <c:strCache>
                <c:ptCount val="1"/>
                <c:pt idx="0">
                  <c:v>2 класс</c:v>
                </c:pt>
              </c:strCache>
            </c:strRef>
          </c:tx>
          <c:spPr>
            <a:solidFill>
              <a:schemeClr val="accent1"/>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Лист1!$B$2:$B$6</c:f>
              <c:numCache>
                <c:formatCode>General</c:formatCode>
                <c:ptCount val="5"/>
                <c:pt idx="0">
                  <c:v>24</c:v>
                </c:pt>
                <c:pt idx="1">
                  <c:v>23</c:v>
                </c:pt>
                <c:pt idx="2">
                  <c:v>24</c:v>
                </c:pt>
                <c:pt idx="3">
                  <c:v>18</c:v>
                </c:pt>
                <c:pt idx="4">
                  <c:v>23</c:v>
                </c:pt>
              </c:numCache>
            </c:numRef>
          </c:val>
        </c:ser>
        <c:ser>
          <c:idx val="1"/>
          <c:order val="1"/>
          <c:tx>
            <c:strRef>
              <c:f>Лист1!$C$1</c:f>
              <c:strCache>
                <c:ptCount val="1"/>
                <c:pt idx="0">
                  <c:v>3 классы</c:v>
                </c:pt>
              </c:strCache>
            </c:strRef>
          </c:tx>
          <c:spPr>
            <a:solidFill>
              <a:schemeClr val="accent2"/>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Лист1!$C$2:$C$6</c:f>
              <c:numCache>
                <c:formatCode>General</c:formatCode>
                <c:ptCount val="5"/>
                <c:pt idx="0">
                  <c:v>18</c:v>
                </c:pt>
                <c:pt idx="1">
                  <c:v>19</c:v>
                </c:pt>
                <c:pt idx="2">
                  <c:v>23</c:v>
                </c:pt>
                <c:pt idx="3">
                  <c:v>17</c:v>
                </c:pt>
                <c:pt idx="4">
                  <c:v>20</c:v>
                </c:pt>
              </c:numCache>
            </c:numRef>
          </c:val>
        </c:ser>
        <c:ser>
          <c:idx val="2"/>
          <c:order val="2"/>
          <c:tx>
            <c:strRef>
              <c:f>Лист1!$D$1</c:f>
              <c:strCache>
                <c:ptCount val="1"/>
                <c:pt idx="0">
                  <c:v>4 классы</c:v>
                </c:pt>
              </c:strCache>
            </c:strRef>
          </c:tx>
          <c:spPr>
            <a:solidFill>
              <a:schemeClr val="accent3"/>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Лист1!$D$2:$D$6</c:f>
              <c:numCache>
                <c:formatCode>General</c:formatCode>
                <c:ptCount val="5"/>
                <c:pt idx="0">
                  <c:v>16</c:v>
                </c:pt>
                <c:pt idx="1">
                  <c:v>20</c:v>
                </c:pt>
                <c:pt idx="2">
                  <c:v>14</c:v>
                </c:pt>
                <c:pt idx="3">
                  <c:v>12</c:v>
                </c:pt>
                <c:pt idx="4">
                  <c:v>17</c:v>
                </c:pt>
              </c:numCache>
            </c:numRef>
          </c:val>
        </c:ser>
        <c:dLbls>
          <c:showLegendKey val="0"/>
          <c:showVal val="0"/>
          <c:showCatName val="0"/>
          <c:showSerName val="0"/>
          <c:showPercent val="0"/>
          <c:showBubbleSize val="0"/>
        </c:dLbls>
        <c:gapWidth val="150"/>
        <c:axId val="257471792"/>
        <c:axId val="181610424"/>
      </c:barChart>
      <c:catAx>
        <c:axId val="25747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1610424"/>
        <c:crosses val="autoZero"/>
        <c:auto val="1"/>
        <c:lblAlgn val="ctr"/>
        <c:lblOffset val="100"/>
        <c:noMultiLvlLbl val="0"/>
      </c:catAx>
      <c:valAx>
        <c:axId val="181610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smtClean="0"/>
                  <a:t>человек</a:t>
                </a:r>
                <a:endParaRPr lang="ru-RU"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574717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Успевают на «5» (человек)</a:t>
            </a:r>
            <a:endParaRPr lang="ru-RU" dirty="0"/>
          </a:p>
        </c:rich>
      </c:tx>
      <c:overlay val="0"/>
      <c:spPr>
        <a:noFill/>
        <a:ln>
          <a:noFill/>
        </a:ln>
        <a:effectLst/>
      </c:spPr>
    </c:title>
    <c:autoTitleDeleted val="0"/>
    <c:plotArea>
      <c:layout/>
      <c:barChart>
        <c:barDir val="col"/>
        <c:grouping val="clustered"/>
        <c:varyColors val="0"/>
        <c:ser>
          <c:idx val="0"/>
          <c:order val="0"/>
          <c:tx>
            <c:strRef>
              <c:f>Лист1!$B$1</c:f>
              <c:strCache>
                <c:ptCount val="1"/>
                <c:pt idx="0">
                  <c:v>5 классы</c:v>
                </c:pt>
              </c:strCache>
            </c:strRef>
          </c:tx>
          <c:spPr>
            <a:solidFill>
              <a:schemeClr val="accent1"/>
            </a:solidFill>
            <a:ln>
              <a:noFill/>
            </a:ln>
            <a:effectLst/>
          </c:spPr>
          <c:invertIfNegative val="0"/>
          <c:cat>
            <c:strRef>
              <c:f>Лист1!$A$2:$A$6</c:f>
              <c:strCache>
                <c:ptCount val="5"/>
                <c:pt idx="0">
                  <c:v>1 четверть</c:v>
                </c:pt>
                <c:pt idx="1">
                  <c:v>2 четверть</c:v>
                </c:pt>
                <c:pt idx="2">
                  <c:v>3 чевтерть</c:v>
                </c:pt>
                <c:pt idx="3">
                  <c:v>4 четверть</c:v>
                </c:pt>
                <c:pt idx="4">
                  <c:v>год</c:v>
                </c:pt>
              </c:strCache>
            </c:strRef>
          </c:cat>
          <c:val>
            <c:numRef>
              <c:f>Лист1!$B$2:$B$6</c:f>
              <c:numCache>
                <c:formatCode>General</c:formatCode>
                <c:ptCount val="5"/>
                <c:pt idx="0">
                  <c:v>0</c:v>
                </c:pt>
                <c:pt idx="1">
                  <c:v>0</c:v>
                </c:pt>
                <c:pt idx="2">
                  <c:v>0</c:v>
                </c:pt>
                <c:pt idx="3">
                  <c:v>0</c:v>
                </c:pt>
                <c:pt idx="4">
                  <c:v>0</c:v>
                </c:pt>
              </c:numCache>
            </c:numRef>
          </c:val>
        </c:ser>
        <c:ser>
          <c:idx val="1"/>
          <c:order val="1"/>
          <c:tx>
            <c:strRef>
              <c:f>Лист1!$C$1</c:f>
              <c:strCache>
                <c:ptCount val="1"/>
                <c:pt idx="0">
                  <c:v>6 классы</c:v>
                </c:pt>
              </c:strCache>
            </c:strRef>
          </c:tx>
          <c:spPr>
            <a:solidFill>
              <a:schemeClr val="accent2"/>
            </a:solidFill>
            <a:ln>
              <a:noFill/>
            </a:ln>
            <a:effectLst/>
          </c:spPr>
          <c:invertIfNegative val="0"/>
          <c:cat>
            <c:strRef>
              <c:f>Лист1!$A$2:$A$6</c:f>
              <c:strCache>
                <c:ptCount val="5"/>
                <c:pt idx="0">
                  <c:v>1 четверть</c:v>
                </c:pt>
                <c:pt idx="1">
                  <c:v>2 четверть</c:v>
                </c:pt>
                <c:pt idx="2">
                  <c:v>3 чевтерть</c:v>
                </c:pt>
                <c:pt idx="3">
                  <c:v>4 четверть</c:v>
                </c:pt>
                <c:pt idx="4">
                  <c:v>год</c:v>
                </c:pt>
              </c:strCache>
            </c:strRef>
          </c:cat>
          <c:val>
            <c:numRef>
              <c:f>Лист1!$C$2:$C$6</c:f>
              <c:numCache>
                <c:formatCode>General</c:formatCode>
                <c:ptCount val="5"/>
                <c:pt idx="0">
                  <c:v>0</c:v>
                </c:pt>
                <c:pt idx="1">
                  <c:v>1</c:v>
                </c:pt>
                <c:pt idx="2">
                  <c:v>0</c:v>
                </c:pt>
                <c:pt idx="3">
                  <c:v>0</c:v>
                </c:pt>
                <c:pt idx="4">
                  <c:v>1</c:v>
                </c:pt>
              </c:numCache>
            </c:numRef>
          </c:val>
        </c:ser>
        <c:ser>
          <c:idx val="2"/>
          <c:order val="2"/>
          <c:tx>
            <c:strRef>
              <c:f>Лист1!$D$1</c:f>
              <c:strCache>
                <c:ptCount val="1"/>
                <c:pt idx="0">
                  <c:v>7 классы</c:v>
                </c:pt>
              </c:strCache>
            </c:strRef>
          </c:tx>
          <c:spPr>
            <a:solidFill>
              <a:schemeClr val="accent3"/>
            </a:solidFill>
            <a:ln>
              <a:noFill/>
            </a:ln>
            <a:effectLst/>
          </c:spPr>
          <c:invertIfNegative val="0"/>
          <c:cat>
            <c:strRef>
              <c:f>Лист1!$A$2:$A$6</c:f>
              <c:strCache>
                <c:ptCount val="5"/>
                <c:pt idx="0">
                  <c:v>1 четверть</c:v>
                </c:pt>
                <c:pt idx="1">
                  <c:v>2 четверть</c:v>
                </c:pt>
                <c:pt idx="2">
                  <c:v>3 чевтерть</c:v>
                </c:pt>
                <c:pt idx="3">
                  <c:v>4 четверть</c:v>
                </c:pt>
                <c:pt idx="4">
                  <c:v>год</c:v>
                </c:pt>
              </c:strCache>
            </c:strRef>
          </c:cat>
          <c:val>
            <c:numRef>
              <c:f>Лист1!$D$2:$D$6</c:f>
              <c:numCache>
                <c:formatCode>General</c:formatCode>
                <c:ptCount val="5"/>
                <c:pt idx="0">
                  <c:v>1</c:v>
                </c:pt>
                <c:pt idx="1">
                  <c:v>2</c:v>
                </c:pt>
                <c:pt idx="2">
                  <c:v>1</c:v>
                </c:pt>
                <c:pt idx="3">
                  <c:v>1</c:v>
                </c:pt>
                <c:pt idx="4">
                  <c:v>2</c:v>
                </c:pt>
              </c:numCache>
            </c:numRef>
          </c:val>
        </c:ser>
        <c:ser>
          <c:idx val="3"/>
          <c:order val="3"/>
          <c:tx>
            <c:strRef>
              <c:f>Лист1!$E$1</c:f>
              <c:strCache>
                <c:ptCount val="1"/>
                <c:pt idx="0">
                  <c:v>8 классы</c:v>
                </c:pt>
              </c:strCache>
            </c:strRef>
          </c:tx>
          <c:spPr>
            <a:solidFill>
              <a:schemeClr val="accent4"/>
            </a:solidFill>
            <a:ln>
              <a:noFill/>
            </a:ln>
            <a:effectLst/>
          </c:spPr>
          <c:invertIfNegative val="0"/>
          <c:cat>
            <c:strRef>
              <c:f>Лист1!$A$2:$A$6</c:f>
              <c:strCache>
                <c:ptCount val="5"/>
                <c:pt idx="0">
                  <c:v>1 четверть</c:v>
                </c:pt>
                <c:pt idx="1">
                  <c:v>2 четверть</c:v>
                </c:pt>
                <c:pt idx="2">
                  <c:v>3 чевтерть</c:v>
                </c:pt>
                <c:pt idx="3">
                  <c:v>4 четверть</c:v>
                </c:pt>
                <c:pt idx="4">
                  <c:v>год</c:v>
                </c:pt>
              </c:strCache>
            </c:strRef>
          </c:cat>
          <c:val>
            <c:numRef>
              <c:f>Лист1!$E$2:$E$6</c:f>
              <c:numCache>
                <c:formatCode>General</c:formatCode>
                <c:ptCount val="5"/>
                <c:pt idx="0">
                  <c:v>0</c:v>
                </c:pt>
                <c:pt idx="1">
                  <c:v>0</c:v>
                </c:pt>
                <c:pt idx="2">
                  <c:v>0</c:v>
                </c:pt>
                <c:pt idx="3">
                  <c:v>0</c:v>
                </c:pt>
                <c:pt idx="4">
                  <c:v>0</c:v>
                </c:pt>
              </c:numCache>
            </c:numRef>
          </c:val>
        </c:ser>
        <c:ser>
          <c:idx val="4"/>
          <c:order val="4"/>
          <c:tx>
            <c:strRef>
              <c:f>Лист1!$F$1</c:f>
              <c:strCache>
                <c:ptCount val="1"/>
                <c:pt idx="0">
                  <c:v>9 классы</c:v>
                </c:pt>
              </c:strCache>
            </c:strRef>
          </c:tx>
          <c:spPr>
            <a:solidFill>
              <a:schemeClr val="accent5"/>
            </a:solidFill>
            <a:ln>
              <a:noFill/>
            </a:ln>
            <a:effectLst/>
          </c:spPr>
          <c:invertIfNegative val="0"/>
          <c:cat>
            <c:strRef>
              <c:f>Лист1!$A$2:$A$6</c:f>
              <c:strCache>
                <c:ptCount val="5"/>
                <c:pt idx="0">
                  <c:v>1 четверть</c:v>
                </c:pt>
                <c:pt idx="1">
                  <c:v>2 четверть</c:v>
                </c:pt>
                <c:pt idx="2">
                  <c:v>3 чевтерть</c:v>
                </c:pt>
                <c:pt idx="3">
                  <c:v>4 четверть</c:v>
                </c:pt>
                <c:pt idx="4">
                  <c:v>год</c:v>
                </c:pt>
              </c:strCache>
            </c:strRef>
          </c:cat>
          <c:val>
            <c:numRef>
              <c:f>Лист1!$F$2:$F$6</c:f>
              <c:numCache>
                <c:formatCode>General</c:formatCode>
                <c:ptCount val="5"/>
                <c:pt idx="0">
                  <c:v>0</c:v>
                </c:pt>
                <c:pt idx="1">
                  <c:v>2</c:v>
                </c:pt>
                <c:pt idx="2">
                  <c:v>1</c:v>
                </c:pt>
                <c:pt idx="3">
                  <c:v>2</c:v>
                </c:pt>
                <c:pt idx="4">
                  <c:v>3</c:v>
                </c:pt>
              </c:numCache>
            </c:numRef>
          </c:val>
        </c:ser>
        <c:dLbls>
          <c:showLegendKey val="0"/>
          <c:showVal val="0"/>
          <c:showCatName val="0"/>
          <c:showSerName val="0"/>
          <c:showPercent val="0"/>
          <c:showBubbleSize val="0"/>
        </c:dLbls>
        <c:gapWidth val="150"/>
        <c:axId val="183259384"/>
        <c:axId val="183260168"/>
      </c:barChart>
      <c:catAx>
        <c:axId val="183259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3260168"/>
        <c:crosses val="autoZero"/>
        <c:auto val="1"/>
        <c:lblAlgn val="ctr"/>
        <c:lblOffset val="100"/>
        <c:noMultiLvlLbl val="0"/>
      </c:catAx>
      <c:valAx>
        <c:axId val="183260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smtClean="0"/>
                  <a:t>человек</a:t>
                </a:r>
                <a:endParaRPr lang="ru-RU"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32593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С одной «4» (человек)</a:t>
            </a:r>
            <a:endParaRPr lang="ru-RU" dirty="0"/>
          </a:p>
        </c:rich>
      </c:tx>
      <c:overlay val="0"/>
      <c:spPr>
        <a:noFill/>
        <a:ln>
          <a:noFill/>
        </a:ln>
        <a:effectLst/>
      </c:spPr>
    </c:title>
    <c:autoTitleDeleted val="0"/>
    <c:plotArea>
      <c:layout>
        <c:manualLayout>
          <c:layoutTarget val="inner"/>
          <c:xMode val="edge"/>
          <c:yMode val="edge"/>
          <c:x val="0.23233675456728758"/>
          <c:y val="0.16873621805532332"/>
          <c:w val="0.71910482358142258"/>
          <c:h val="0.38414844811341781"/>
        </c:manualLayout>
      </c:layout>
      <c:barChart>
        <c:barDir val="col"/>
        <c:grouping val="clustered"/>
        <c:varyColors val="0"/>
        <c:ser>
          <c:idx val="0"/>
          <c:order val="0"/>
          <c:tx>
            <c:strRef>
              <c:f>Лист1!$B$1</c:f>
              <c:strCache>
                <c:ptCount val="1"/>
                <c:pt idx="0">
                  <c:v>5 классы</c:v>
                </c:pt>
              </c:strCache>
            </c:strRef>
          </c:tx>
          <c:spPr>
            <a:solidFill>
              <a:schemeClr val="accent1"/>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Лист1!$B$2:$B$6</c:f>
              <c:numCache>
                <c:formatCode>General</c:formatCode>
                <c:ptCount val="5"/>
                <c:pt idx="0">
                  <c:v>0</c:v>
                </c:pt>
                <c:pt idx="1">
                  <c:v>0</c:v>
                </c:pt>
                <c:pt idx="2">
                  <c:v>0</c:v>
                </c:pt>
                <c:pt idx="3">
                  <c:v>1</c:v>
                </c:pt>
                <c:pt idx="4">
                  <c:v>0</c:v>
                </c:pt>
              </c:numCache>
            </c:numRef>
          </c:val>
        </c:ser>
        <c:ser>
          <c:idx val="1"/>
          <c:order val="1"/>
          <c:tx>
            <c:strRef>
              <c:f>Лист1!$C$1</c:f>
              <c:strCache>
                <c:ptCount val="1"/>
                <c:pt idx="0">
                  <c:v>6 классы</c:v>
                </c:pt>
              </c:strCache>
            </c:strRef>
          </c:tx>
          <c:spPr>
            <a:solidFill>
              <a:schemeClr val="accent2"/>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Лист1!$C$2:$C$6</c:f>
              <c:numCache>
                <c:formatCode>General</c:formatCode>
                <c:ptCount val="5"/>
                <c:pt idx="0">
                  <c:v>0</c:v>
                </c:pt>
                <c:pt idx="1">
                  <c:v>1</c:v>
                </c:pt>
                <c:pt idx="2">
                  <c:v>2</c:v>
                </c:pt>
                <c:pt idx="3">
                  <c:v>3</c:v>
                </c:pt>
                <c:pt idx="4">
                  <c:v>3</c:v>
                </c:pt>
              </c:numCache>
            </c:numRef>
          </c:val>
        </c:ser>
        <c:ser>
          <c:idx val="2"/>
          <c:order val="2"/>
          <c:tx>
            <c:strRef>
              <c:f>Лист1!$D$1</c:f>
              <c:strCache>
                <c:ptCount val="1"/>
                <c:pt idx="0">
                  <c:v>7 классы</c:v>
                </c:pt>
              </c:strCache>
            </c:strRef>
          </c:tx>
          <c:spPr>
            <a:solidFill>
              <a:schemeClr val="accent3"/>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Лист1!$D$2:$D$6</c:f>
              <c:numCache>
                <c:formatCode>General</c:formatCode>
                <c:ptCount val="5"/>
                <c:pt idx="0">
                  <c:v>0</c:v>
                </c:pt>
                <c:pt idx="1">
                  <c:v>0</c:v>
                </c:pt>
                <c:pt idx="2">
                  <c:v>0</c:v>
                </c:pt>
                <c:pt idx="3">
                  <c:v>0</c:v>
                </c:pt>
                <c:pt idx="4">
                  <c:v>1</c:v>
                </c:pt>
              </c:numCache>
            </c:numRef>
          </c:val>
        </c:ser>
        <c:ser>
          <c:idx val="3"/>
          <c:order val="3"/>
          <c:tx>
            <c:strRef>
              <c:f>Лист1!$E$1</c:f>
              <c:strCache>
                <c:ptCount val="1"/>
                <c:pt idx="0">
                  <c:v>8 классы</c:v>
                </c:pt>
              </c:strCache>
            </c:strRef>
          </c:tx>
          <c:spPr>
            <a:solidFill>
              <a:schemeClr val="accent4"/>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Лист1!$E$2:$E$6</c:f>
              <c:numCache>
                <c:formatCode>General</c:formatCode>
                <c:ptCount val="5"/>
                <c:pt idx="0">
                  <c:v>0</c:v>
                </c:pt>
                <c:pt idx="1">
                  <c:v>1</c:v>
                </c:pt>
                <c:pt idx="2">
                  <c:v>0</c:v>
                </c:pt>
                <c:pt idx="3">
                  <c:v>0</c:v>
                </c:pt>
                <c:pt idx="4">
                  <c:v>0</c:v>
                </c:pt>
              </c:numCache>
            </c:numRef>
          </c:val>
        </c:ser>
        <c:ser>
          <c:idx val="4"/>
          <c:order val="4"/>
          <c:tx>
            <c:strRef>
              <c:f>Лист1!$F$1</c:f>
              <c:strCache>
                <c:ptCount val="1"/>
                <c:pt idx="0">
                  <c:v>9 классы</c:v>
                </c:pt>
              </c:strCache>
            </c:strRef>
          </c:tx>
          <c:spPr>
            <a:solidFill>
              <a:schemeClr val="accent5"/>
            </a:solidFill>
            <a:ln>
              <a:noFill/>
            </a:ln>
            <a:effectLst/>
          </c:spPr>
          <c:invertIfNegative val="0"/>
          <c:cat>
            <c:strRef>
              <c:f>Лист1!$A$2:$A$6</c:f>
              <c:strCache>
                <c:ptCount val="5"/>
                <c:pt idx="0">
                  <c:v>1 четверть</c:v>
                </c:pt>
                <c:pt idx="1">
                  <c:v>2 четверть</c:v>
                </c:pt>
                <c:pt idx="2">
                  <c:v>3 четверть</c:v>
                </c:pt>
                <c:pt idx="3">
                  <c:v>4 четверть</c:v>
                </c:pt>
                <c:pt idx="4">
                  <c:v>год</c:v>
                </c:pt>
              </c:strCache>
            </c:strRef>
          </c:cat>
          <c:val>
            <c:numRef>
              <c:f>Лист1!$F$2:$F$6</c:f>
              <c:numCache>
                <c:formatCode>General</c:formatCode>
                <c:ptCount val="5"/>
                <c:pt idx="0">
                  <c:v>1</c:v>
                </c:pt>
                <c:pt idx="1">
                  <c:v>0</c:v>
                </c:pt>
                <c:pt idx="2">
                  <c:v>0</c:v>
                </c:pt>
                <c:pt idx="3">
                  <c:v>0</c:v>
                </c:pt>
                <c:pt idx="4">
                  <c:v>1</c:v>
                </c:pt>
              </c:numCache>
            </c:numRef>
          </c:val>
        </c:ser>
        <c:dLbls>
          <c:showLegendKey val="0"/>
          <c:showVal val="0"/>
          <c:showCatName val="0"/>
          <c:showSerName val="0"/>
          <c:showPercent val="0"/>
          <c:showBubbleSize val="0"/>
        </c:dLbls>
        <c:gapWidth val="150"/>
        <c:axId val="183258600"/>
        <c:axId val="183257816"/>
      </c:barChart>
      <c:catAx>
        <c:axId val="183258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3257816"/>
        <c:crosses val="autoZero"/>
        <c:auto val="1"/>
        <c:lblAlgn val="ctr"/>
        <c:lblOffset val="100"/>
        <c:noMultiLvlLbl val="0"/>
      </c:catAx>
      <c:valAx>
        <c:axId val="183257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smtClean="0"/>
                  <a:t>человек</a:t>
                </a:r>
                <a:endParaRPr lang="ru-RU"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32586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С одной «3» (человек)</a:t>
            </a:r>
            <a:endParaRPr lang="ru-RU" dirty="0"/>
          </a:p>
        </c:rich>
      </c:tx>
      <c:overlay val="0"/>
      <c:spPr>
        <a:noFill/>
        <a:ln>
          <a:noFill/>
        </a:ln>
        <a:effectLst/>
      </c:spPr>
    </c:title>
    <c:autoTitleDeleted val="0"/>
    <c:plotArea>
      <c:layout>
        <c:manualLayout>
          <c:layoutTarget val="inner"/>
          <c:xMode val="edge"/>
          <c:yMode val="edge"/>
          <c:x val="0.23674024176706843"/>
          <c:y val="9.8270715414595561E-2"/>
          <c:w val="0.74855387304189303"/>
          <c:h val="0.53179241230913621"/>
        </c:manualLayout>
      </c:layout>
      <c:barChart>
        <c:barDir val="col"/>
        <c:grouping val="clustered"/>
        <c:varyColors val="0"/>
        <c:ser>
          <c:idx val="0"/>
          <c:order val="0"/>
          <c:tx>
            <c:strRef>
              <c:f>Лист1!$B$1</c:f>
              <c:strCache>
                <c:ptCount val="1"/>
                <c:pt idx="0">
                  <c:v>1 четверть</c:v>
                </c:pt>
              </c:strCache>
            </c:strRef>
          </c:tx>
          <c:spPr>
            <a:solidFill>
              <a:schemeClr val="accent1"/>
            </a:solidFill>
            <a:ln>
              <a:noFill/>
            </a:ln>
            <a:effectLst/>
          </c:spPr>
          <c:invertIfNegative val="0"/>
          <c:cat>
            <c:strRef>
              <c:f>Лист1!$A$2:$A$6</c:f>
              <c:strCache>
                <c:ptCount val="5"/>
                <c:pt idx="0">
                  <c:v>5 классы</c:v>
                </c:pt>
                <c:pt idx="1">
                  <c:v>6 классы</c:v>
                </c:pt>
                <c:pt idx="2">
                  <c:v>7 классы</c:v>
                </c:pt>
                <c:pt idx="3">
                  <c:v>8 классы</c:v>
                </c:pt>
                <c:pt idx="4">
                  <c:v>9 классы</c:v>
                </c:pt>
              </c:strCache>
            </c:strRef>
          </c:cat>
          <c:val>
            <c:numRef>
              <c:f>Лист1!$B$2:$B$6</c:f>
              <c:numCache>
                <c:formatCode>General</c:formatCode>
                <c:ptCount val="5"/>
                <c:pt idx="0">
                  <c:v>7</c:v>
                </c:pt>
                <c:pt idx="1">
                  <c:v>11</c:v>
                </c:pt>
                <c:pt idx="2">
                  <c:v>5</c:v>
                </c:pt>
                <c:pt idx="3">
                  <c:v>2</c:v>
                </c:pt>
                <c:pt idx="4">
                  <c:v>2</c:v>
                </c:pt>
              </c:numCache>
            </c:numRef>
          </c:val>
        </c:ser>
        <c:ser>
          <c:idx val="1"/>
          <c:order val="1"/>
          <c:tx>
            <c:strRef>
              <c:f>Лист1!$C$1</c:f>
              <c:strCache>
                <c:ptCount val="1"/>
                <c:pt idx="0">
                  <c:v>2 четверть</c:v>
                </c:pt>
              </c:strCache>
            </c:strRef>
          </c:tx>
          <c:spPr>
            <a:solidFill>
              <a:schemeClr val="accent2"/>
            </a:solidFill>
            <a:ln>
              <a:noFill/>
            </a:ln>
            <a:effectLst/>
          </c:spPr>
          <c:invertIfNegative val="0"/>
          <c:cat>
            <c:strRef>
              <c:f>Лист1!$A$2:$A$6</c:f>
              <c:strCache>
                <c:ptCount val="5"/>
                <c:pt idx="0">
                  <c:v>5 классы</c:v>
                </c:pt>
                <c:pt idx="1">
                  <c:v>6 классы</c:v>
                </c:pt>
                <c:pt idx="2">
                  <c:v>7 классы</c:v>
                </c:pt>
                <c:pt idx="3">
                  <c:v>8 классы</c:v>
                </c:pt>
                <c:pt idx="4">
                  <c:v>9 классы</c:v>
                </c:pt>
              </c:strCache>
            </c:strRef>
          </c:cat>
          <c:val>
            <c:numRef>
              <c:f>Лист1!$C$2:$C$6</c:f>
              <c:numCache>
                <c:formatCode>General</c:formatCode>
                <c:ptCount val="5"/>
                <c:pt idx="0">
                  <c:v>5</c:v>
                </c:pt>
                <c:pt idx="1">
                  <c:v>8</c:v>
                </c:pt>
                <c:pt idx="2">
                  <c:v>2</c:v>
                </c:pt>
                <c:pt idx="3">
                  <c:v>9</c:v>
                </c:pt>
                <c:pt idx="4">
                  <c:v>5</c:v>
                </c:pt>
              </c:numCache>
            </c:numRef>
          </c:val>
        </c:ser>
        <c:ser>
          <c:idx val="2"/>
          <c:order val="2"/>
          <c:tx>
            <c:strRef>
              <c:f>Лист1!$D$1</c:f>
              <c:strCache>
                <c:ptCount val="1"/>
                <c:pt idx="0">
                  <c:v>3 четверть</c:v>
                </c:pt>
              </c:strCache>
            </c:strRef>
          </c:tx>
          <c:spPr>
            <a:solidFill>
              <a:schemeClr val="accent3"/>
            </a:solidFill>
            <a:ln>
              <a:noFill/>
            </a:ln>
            <a:effectLst/>
          </c:spPr>
          <c:invertIfNegative val="0"/>
          <c:cat>
            <c:strRef>
              <c:f>Лист1!$A$2:$A$6</c:f>
              <c:strCache>
                <c:ptCount val="5"/>
                <c:pt idx="0">
                  <c:v>5 классы</c:v>
                </c:pt>
                <c:pt idx="1">
                  <c:v>6 классы</c:v>
                </c:pt>
                <c:pt idx="2">
                  <c:v>7 классы</c:v>
                </c:pt>
                <c:pt idx="3">
                  <c:v>8 классы</c:v>
                </c:pt>
                <c:pt idx="4">
                  <c:v>9 классы</c:v>
                </c:pt>
              </c:strCache>
            </c:strRef>
          </c:cat>
          <c:val>
            <c:numRef>
              <c:f>Лист1!$D$2:$D$6</c:f>
              <c:numCache>
                <c:formatCode>General</c:formatCode>
                <c:ptCount val="5"/>
                <c:pt idx="0">
                  <c:v>5</c:v>
                </c:pt>
                <c:pt idx="1">
                  <c:v>13</c:v>
                </c:pt>
                <c:pt idx="2">
                  <c:v>1</c:v>
                </c:pt>
                <c:pt idx="3">
                  <c:v>2</c:v>
                </c:pt>
                <c:pt idx="4">
                  <c:v>3</c:v>
                </c:pt>
              </c:numCache>
            </c:numRef>
          </c:val>
        </c:ser>
        <c:ser>
          <c:idx val="3"/>
          <c:order val="3"/>
          <c:tx>
            <c:strRef>
              <c:f>Лист1!$E$1</c:f>
              <c:strCache>
                <c:ptCount val="1"/>
                <c:pt idx="0">
                  <c:v>4 четверть</c:v>
                </c:pt>
              </c:strCache>
            </c:strRef>
          </c:tx>
          <c:spPr>
            <a:solidFill>
              <a:schemeClr val="accent4"/>
            </a:solidFill>
            <a:ln>
              <a:noFill/>
            </a:ln>
            <a:effectLst/>
          </c:spPr>
          <c:invertIfNegative val="0"/>
          <c:cat>
            <c:strRef>
              <c:f>Лист1!$A$2:$A$6</c:f>
              <c:strCache>
                <c:ptCount val="5"/>
                <c:pt idx="0">
                  <c:v>5 классы</c:v>
                </c:pt>
                <c:pt idx="1">
                  <c:v>6 классы</c:v>
                </c:pt>
                <c:pt idx="2">
                  <c:v>7 классы</c:v>
                </c:pt>
                <c:pt idx="3">
                  <c:v>8 классы</c:v>
                </c:pt>
                <c:pt idx="4">
                  <c:v>9 классы</c:v>
                </c:pt>
              </c:strCache>
            </c:strRef>
          </c:cat>
          <c:val>
            <c:numRef>
              <c:f>Лист1!$E$2:$E$6</c:f>
              <c:numCache>
                <c:formatCode>General</c:formatCode>
                <c:ptCount val="5"/>
                <c:pt idx="0">
                  <c:v>1</c:v>
                </c:pt>
                <c:pt idx="1">
                  <c:v>9</c:v>
                </c:pt>
                <c:pt idx="2">
                  <c:v>2</c:v>
                </c:pt>
                <c:pt idx="3">
                  <c:v>7</c:v>
                </c:pt>
                <c:pt idx="4">
                  <c:v>2</c:v>
                </c:pt>
              </c:numCache>
            </c:numRef>
          </c:val>
        </c:ser>
        <c:ser>
          <c:idx val="4"/>
          <c:order val="4"/>
          <c:tx>
            <c:strRef>
              <c:f>Лист1!$F$1</c:f>
              <c:strCache>
                <c:ptCount val="1"/>
                <c:pt idx="0">
                  <c:v>год</c:v>
                </c:pt>
              </c:strCache>
            </c:strRef>
          </c:tx>
          <c:spPr>
            <a:solidFill>
              <a:schemeClr val="accent5"/>
            </a:solidFill>
            <a:ln>
              <a:noFill/>
            </a:ln>
            <a:effectLst/>
          </c:spPr>
          <c:invertIfNegative val="0"/>
          <c:cat>
            <c:strRef>
              <c:f>Лист1!$A$2:$A$6</c:f>
              <c:strCache>
                <c:ptCount val="5"/>
                <c:pt idx="0">
                  <c:v>5 классы</c:v>
                </c:pt>
                <c:pt idx="1">
                  <c:v>6 классы</c:v>
                </c:pt>
                <c:pt idx="2">
                  <c:v>7 классы</c:v>
                </c:pt>
                <c:pt idx="3">
                  <c:v>8 классы</c:v>
                </c:pt>
                <c:pt idx="4">
                  <c:v>9 классы</c:v>
                </c:pt>
              </c:strCache>
            </c:strRef>
          </c:cat>
          <c:val>
            <c:numRef>
              <c:f>Лист1!$F$2:$F$6</c:f>
              <c:numCache>
                <c:formatCode>General</c:formatCode>
                <c:ptCount val="5"/>
                <c:pt idx="0">
                  <c:v>4</c:v>
                </c:pt>
                <c:pt idx="1">
                  <c:v>9</c:v>
                </c:pt>
                <c:pt idx="2">
                  <c:v>4</c:v>
                </c:pt>
                <c:pt idx="3">
                  <c:v>7</c:v>
                </c:pt>
                <c:pt idx="4">
                  <c:v>5</c:v>
                </c:pt>
              </c:numCache>
            </c:numRef>
          </c:val>
        </c:ser>
        <c:dLbls>
          <c:showLegendKey val="0"/>
          <c:showVal val="0"/>
          <c:showCatName val="0"/>
          <c:showSerName val="0"/>
          <c:showPercent val="0"/>
          <c:showBubbleSize val="0"/>
        </c:dLbls>
        <c:gapWidth val="150"/>
        <c:axId val="183260952"/>
        <c:axId val="261117568"/>
      </c:barChart>
      <c:catAx>
        <c:axId val="183260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61117568"/>
        <c:crosses val="autoZero"/>
        <c:auto val="1"/>
        <c:lblAlgn val="ctr"/>
        <c:lblOffset val="100"/>
        <c:noMultiLvlLbl val="0"/>
      </c:catAx>
      <c:valAx>
        <c:axId val="261117568"/>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3260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Успевают на «4-5» (человек)</a:t>
            </a:r>
            <a:endParaRPr lang="ru-RU" dirty="0"/>
          </a:p>
        </c:rich>
      </c:tx>
      <c:overlay val="0"/>
      <c:spPr>
        <a:noFill/>
        <a:ln>
          <a:noFill/>
        </a:ln>
        <a:effectLst/>
      </c:spPr>
    </c:title>
    <c:autoTitleDeleted val="0"/>
    <c:plotArea>
      <c:layout>
        <c:manualLayout>
          <c:layoutTarget val="inner"/>
          <c:xMode val="edge"/>
          <c:yMode val="edge"/>
          <c:x val="0.22448529411764706"/>
          <c:y val="9.8270692830573034E-2"/>
          <c:w val="0.74855392156862743"/>
          <c:h val="0.5317925199099679"/>
        </c:manualLayout>
      </c:layout>
      <c:barChart>
        <c:barDir val="col"/>
        <c:grouping val="clustered"/>
        <c:varyColors val="0"/>
        <c:ser>
          <c:idx val="0"/>
          <c:order val="0"/>
          <c:tx>
            <c:strRef>
              <c:f>Лист1!$B$1</c:f>
              <c:strCache>
                <c:ptCount val="1"/>
                <c:pt idx="0">
                  <c:v>1 четверть</c:v>
                </c:pt>
              </c:strCache>
            </c:strRef>
          </c:tx>
          <c:spPr>
            <a:solidFill>
              <a:schemeClr val="accent1"/>
            </a:solidFill>
            <a:ln>
              <a:noFill/>
            </a:ln>
            <a:effectLst/>
          </c:spPr>
          <c:invertIfNegative val="0"/>
          <c:cat>
            <c:strRef>
              <c:f>Лист1!$A$2:$A$6</c:f>
              <c:strCache>
                <c:ptCount val="5"/>
                <c:pt idx="0">
                  <c:v>5 классы</c:v>
                </c:pt>
                <c:pt idx="1">
                  <c:v>6 классы</c:v>
                </c:pt>
                <c:pt idx="2">
                  <c:v>7 классы</c:v>
                </c:pt>
                <c:pt idx="3">
                  <c:v>8 классы</c:v>
                </c:pt>
                <c:pt idx="4">
                  <c:v>9 классы</c:v>
                </c:pt>
              </c:strCache>
            </c:strRef>
          </c:cat>
          <c:val>
            <c:numRef>
              <c:f>Лист1!$B$2:$B$6</c:f>
              <c:numCache>
                <c:formatCode>General</c:formatCode>
                <c:ptCount val="5"/>
                <c:pt idx="0">
                  <c:v>10</c:v>
                </c:pt>
                <c:pt idx="1">
                  <c:v>25</c:v>
                </c:pt>
                <c:pt idx="2">
                  <c:v>5</c:v>
                </c:pt>
                <c:pt idx="3">
                  <c:v>12</c:v>
                </c:pt>
                <c:pt idx="4">
                  <c:v>5</c:v>
                </c:pt>
              </c:numCache>
            </c:numRef>
          </c:val>
        </c:ser>
        <c:ser>
          <c:idx val="1"/>
          <c:order val="1"/>
          <c:tx>
            <c:strRef>
              <c:f>Лист1!$C$1</c:f>
              <c:strCache>
                <c:ptCount val="1"/>
                <c:pt idx="0">
                  <c:v>2 четверть</c:v>
                </c:pt>
              </c:strCache>
            </c:strRef>
          </c:tx>
          <c:spPr>
            <a:solidFill>
              <a:schemeClr val="accent2"/>
            </a:solidFill>
            <a:ln>
              <a:noFill/>
            </a:ln>
            <a:effectLst/>
          </c:spPr>
          <c:invertIfNegative val="0"/>
          <c:cat>
            <c:strRef>
              <c:f>Лист1!$A$2:$A$6</c:f>
              <c:strCache>
                <c:ptCount val="5"/>
                <c:pt idx="0">
                  <c:v>5 классы</c:v>
                </c:pt>
                <c:pt idx="1">
                  <c:v>6 классы</c:v>
                </c:pt>
                <c:pt idx="2">
                  <c:v>7 классы</c:v>
                </c:pt>
                <c:pt idx="3">
                  <c:v>8 классы</c:v>
                </c:pt>
                <c:pt idx="4">
                  <c:v>9 классы</c:v>
                </c:pt>
              </c:strCache>
            </c:strRef>
          </c:cat>
          <c:val>
            <c:numRef>
              <c:f>Лист1!$C$2:$C$6</c:f>
              <c:numCache>
                <c:formatCode>General</c:formatCode>
                <c:ptCount val="5"/>
                <c:pt idx="0">
                  <c:v>11</c:v>
                </c:pt>
                <c:pt idx="1">
                  <c:v>24</c:v>
                </c:pt>
                <c:pt idx="2">
                  <c:v>6</c:v>
                </c:pt>
                <c:pt idx="3">
                  <c:v>10</c:v>
                </c:pt>
                <c:pt idx="4">
                  <c:v>5</c:v>
                </c:pt>
              </c:numCache>
            </c:numRef>
          </c:val>
        </c:ser>
        <c:ser>
          <c:idx val="2"/>
          <c:order val="2"/>
          <c:tx>
            <c:strRef>
              <c:f>Лист1!$D$1</c:f>
              <c:strCache>
                <c:ptCount val="1"/>
                <c:pt idx="0">
                  <c:v>3 четверть</c:v>
                </c:pt>
              </c:strCache>
            </c:strRef>
          </c:tx>
          <c:spPr>
            <a:solidFill>
              <a:schemeClr val="accent3"/>
            </a:solidFill>
            <a:ln>
              <a:noFill/>
            </a:ln>
            <a:effectLst/>
          </c:spPr>
          <c:invertIfNegative val="0"/>
          <c:cat>
            <c:strRef>
              <c:f>Лист1!$A$2:$A$6</c:f>
              <c:strCache>
                <c:ptCount val="5"/>
                <c:pt idx="0">
                  <c:v>5 классы</c:v>
                </c:pt>
                <c:pt idx="1">
                  <c:v>6 классы</c:v>
                </c:pt>
                <c:pt idx="2">
                  <c:v>7 классы</c:v>
                </c:pt>
                <c:pt idx="3">
                  <c:v>8 классы</c:v>
                </c:pt>
                <c:pt idx="4">
                  <c:v>9 классы</c:v>
                </c:pt>
              </c:strCache>
            </c:strRef>
          </c:cat>
          <c:val>
            <c:numRef>
              <c:f>Лист1!$D$2:$D$6</c:f>
              <c:numCache>
                <c:formatCode>General</c:formatCode>
                <c:ptCount val="5"/>
                <c:pt idx="0">
                  <c:v>9</c:v>
                </c:pt>
                <c:pt idx="1">
                  <c:v>26</c:v>
                </c:pt>
                <c:pt idx="2">
                  <c:v>7</c:v>
                </c:pt>
                <c:pt idx="3">
                  <c:v>12</c:v>
                </c:pt>
                <c:pt idx="4">
                  <c:v>6</c:v>
                </c:pt>
              </c:numCache>
            </c:numRef>
          </c:val>
        </c:ser>
        <c:ser>
          <c:idx val="3"/>
          <c:order val="3"/>
          <c:tx>
            <c:strRef>
              <c:f>Лист1!$E$1</c:f>
              <c:strCache>
                <c:ptCount val="1"/>
                <c:pt idx="0">
                  <c:v>4 четверть</c:v>
                </c:pt>
              </c:strCache>
            </c:strRef>
          </c:tx>
          <c:spPr>
            <a:solidFill>
              <a:schemeClr val="accent4"/>
            </a:solidFill>
            <a:ln>
              <a:noFill/>
            </a:ln>
            <a:effectLst/>
          </c:spPr>
          <c:invertIfNegative val="0"/>
          <c:cat>
            <c:strRef>
              <c:f>Лист1!$A$2:$A$6</c:f>
              <c:strCache>
                <c:ptCount val="5"/>
                <c:pt idx="0">
                  <c:v>5 классы</c:v>
                </c:pt>
                <c:pt idx="1">
                  <c:v>6 классы</c:v>
                </c:pt>
                <c:pt idx="2">
                  <c:v>7 классы</c:v>
                </c:pt>
                <c:pt idx="3">
                  <c:v>8 классы</c:v>
                </c:pt>
                <c:pt idx="4">
                  <c:v>9 классы</c:v>
                </c:pt>
              </c:strCache>
            </c:strRef>
          </c:cat>
          <c:val>
            <c:numRef>
              <c:f>Лист1!$E$2:$E$6</c:f>
              <c:numCache>
                <c:formatCode>General</c:formatCode>
                <c:ptCount val="5"/>
                <c:pt idx="0">
                  <c:v>11</c:v>
                </c:pt>
                <c:pt idx="1">
                  <c:v>22</c:v>
                </c:pt>
                <c:pt idx="2">
                  <c:v>8</c:v>
                </c:pt>
                <c:pt idx="3">
                  <c:v>10</c:v>
                </c:pt>
                <c:pt idx="4">
                  <c:v>9</c:v>
                </c:pt>
              </c:numCache>
            </c:numRef>
          </c:val>
        </c:ser>
        <c:ser>
          <c:idx val="4"/>
          <c:order val="4"/>
          <c:tx>
            <c:strRef>
              <c:f>Лист1!$F$1</c:f>
              <c:strCache>
                <c:ptCount val="1"/>
                <c:pt idx="0">
                  <c:v>год</c:v>
                </c:pt>
              </c:strCache>
            </c:strRef>
          </c:tx>
          <c:spPr>
            <a:solidFill>
              <a:schemeClr val="accent5"/>
            </a:solidFill>
            <a:ln>
              <a:noFill/>
            </a:ln>
            <a:effectLst/>
          </c:spPr>
          <c:invertIfNegative val="0"/>
          <c:cat>
            <c:strRef>
              <c:f>Лист1!$A$2:$A$6</c:f>
              <c:strCache>
                <c:ptCount val="5"/>
                <c:pt idx="0">
                  <c:v>5 классы</c:v>
                </c:pt>
                <c:pt idx="1">
                  <c:v>6 классы</c:v>
                </c:pt>
                <c:pt idx="2">
                  <c:v>7 классы</c:v>
                </c:pt>
                <c:pt idx="3">
                  <c:v>8 классы</c:v>
                </c:pt>
                <c:pt idx="4">
                  <c:v>9 классы</c:v>
                </c:pt>
              </c:strCache>
            </c:strRef>
          </c:cat>
          <c:val>
            <c:numRef>
              <c:f>Лист1!$F$2:$F$6</c:f>
              <c:numCache>
                <c:formatCode>General</c:formatCode>
                <c:ptCount val="5"/>
                <c:pt idx="0">
                  <c:v>16</c:v>
                </c:pt>
                <c:pt idx="1">
                  <c:v>32</c:v>
                </c:pt>
                <c:pt idx="2">
                  <c:v>7</c:v>
                </c:pt>
                <c:pt idx="3">
                  <c:v>14</c:v>
                </c:pt>
                <c:pt idx="4">
                  <c:v>9</c:v>
                </c:pt>
              </c:numCache>
            </c:numRef>
          </c:val>
        </c:ser>
        <c:dLbls>
          <c:showLegendKey val="0"/>
          <c:showVal val="0"/>
          <c:showCatName val="0"/>
          <c:showSerName val="0"/>
          <c:showPercent val="0"/>
          <c:showBubbleSize val="0"/>
        </c:dLbls>
        <c:gapWidth val="150"/>
        <c:axId val="261123448"/>
        <c:axId val="261118352"/>
      </c:barChart>
      <c:catAx>
        <c:axId val="261123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61118352"/>
        <c:crosses val="autoZero"/>
        <c:auto val="1"/>
        <c:lblAlgn val="ctr"/>
        <c:lblOffset val="100"/>
        <c:noMultiLvlLbl val="0"/>
      </c:catAx>
      <c:valAx>
        <c:axId val="261118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611234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t>Не аттестованы или имеют «2»</a:t>
            </a:r>
            <a:endParaRPr lang="ru-RU" dirty="0"/>
          </a:p>
        </c:rich>
      </c:tx>
      <c:overlay val="0"/>
      <c:spPr>
        <a:noFill/>
        <a:ln>
          <a:noFill/>
        </a:ln>
        <a:effectLst/>
      </c:spPr>
    </c:title>
    <c:autoTitleDeleted val="0"/>
    <c:plotArea>
      <c:layout/>
      <c:barChart>
        <c:barDir val="col"/>
        <c:grouping val="clustered"/>
        <c:varyColors val="0"/>
        <c:ser>
          <c:idx val="0"/>
          <c:order val="0"/>
          <c:tx>
            <c:strRef>
              <c:f>Лист1!$B$1</c:f>
              <c:strCache>
                <c:ptCount val="1"/>
                <c:pt idx="0">
                  <c:v>1 четверть</c:v>
                </c:pt>
              </c:strCache>
            </c:strRef>
          </c:tx>
          <c:spPr>
            <a:solidFill>
              <a:schemeClr val="accent1"/>
            </a:solidFill>
            <a:ln>
              <a:noFill/>
            </a:ln>
            <a:effectLst/>
          </c:spPr>
          <c:invertIfNegative val="0"/>
          <c:cat>
            <c:strRef>
              <c:f>Лист1!$A$2:$A$9</c:f>
              <c:strCache>
                <c:ptCount val="8"/>
                <c:pt idx="0">
                  <c:v>2 класс</c:v>
                </c:pt>
                <c:pt idx="1">
                  <c:v>3 классы</c:v>
                </c:pt>
                <c:pt idx="2">
                  <c:v>4 классы</c:v>
                </c:pt>
                <c:pt idx="3">
                  <c:v>5 классы</c:v>
                </c:pt>
                <c:pt idx="4">
                  <c:v>6 классы</c:v>
                </c:pt>
                <c:pt idx="5">
                  <c:v>7 классы</c:v>
                </c:pt>
                <c:pt idx="6">
                  <c:v>8 классы</c:v>
                </c:pt>
                <c:pt idx="7">
                  <c:v>9 классы</c:v>
                </c:pt>
              </c:strCache>
            </c:strRef>
          </c:cat>
          <c:val>
            <c:numRef>
              <c:f>Лист1!$B$2:$B$9</c:f>
              <c:numCache>
                <c:formatCode>General</c:formatCode>
                <c:ptCount val="8"/>
                <c:pt idx="0">
                  <c:v>0</c:v>
                </c:pt>
                <c:pt idx="1">
                  <c:v>3</c:v>
                </c:pt>
                <c:pt idx="2">
                  <c:v>2</c:v>
                </c:pt>
                <c:pt idx="3">
                  <c:v>4</c:v>
                </c:pt>
                <c:pt idx="4">
                  <c:v>11</c:v>
                </c:pt>
                <c:pt idx="5">
                  <c:v>22</c:v>
                </c:pt>
                <c:pt idx="6">
                  <c:v>12</c:v>
                </c:pt>
                <c:pt idx="7">
                  <c:v>15</c:v>
                </c:pt>
              </c:numCache>
            </c:numRef>
          </c:val>
        </c:ser>
        <c:ser>
          <c:idx val="1"/>
          <c:order val="1"/>
          <c:tx>
            <c:strRef>
              <c:f>Лист1!$C$1</c:f>
              <c:strCache>
                <c:ptCount val="1"/>
                <c:pt idx="0">
                  <c:v>2 четверть</c:v>
                </c:pt>
              </c:strCache>
            </c:strRef>
          </c:tx>
          <c:spPr>
            <a:solidFill>
              <a:schemeClr val="accent2"/>
            </a:solidFill>
            <a:ln>
              <a:noFill/>
            </a:ln>
            <a:effectLst/>
          </c:spPr>
          <c:invertIfNegative val="0"/>
          <c:cat>
            <c:strRef>
              <c:f>Лист1!$A$2:$A$9</c:f>
              <c:strCache>
                <c:ptCount val="8"/>
                <c:pt idx="0">
                  <c:v>2 класс</c:v>
                </c:pt>
                <c:pt idx="1">
                  <c:v>3 классы</c:v>
                </c:pt>
                <c:pt idx="2">
                  <c:v>4 классы</c:v>
                </c:pt>
                <c:pt idx="3">
                  <c:v>5 классы</c:v>
                </c:pt>
                <c:pt idx="4">
                  <c:v>6 классы</c:v>
                </c:pt>
                <c:pt idx="5">
                  <c:v>7 классы</c:v>
                </c:pt>
                <c:pt idx="6">
                  <c:v>8 классы</c:v>
                </c:pt>
                <c:pt idx="7">
                  <c:v>9 классы</c:v>
                </c:pt>
              </c:strCache>
            </c:strRef>
          </c:cat>
          <c:val>
            <c:numRef>
              <c:f>Лист1!$C$2:$C$9</c:f>
              <c:numCache>
                <c:formatCode>General</c:formatCode>
                <c:ptCount val="8"/>
                <c:pt idx="0">
                  <c:v>0</c:v>
                </c:pt>
                <c:pt idx="1">
                  <c:v>0</c:v>
                </c:pt>
                <c:pt idx="2">
                  <c:v>0</c:v>
                </c:pt>
                <c:pt idx="3">
                  <c:v>5</c:v>
                </c:pt>
                <c:pt idx="4">
                  <c:v>7</c:v>
                </c:pt>
                <c:pt idx="5">
                  <c:v>6</c:v>
                </c:pt>
                <c:pt idx="6">
                  <c:v>8</c:v>
                </c:pt>
                <c:pt idx="7">
                  <c:v>1</c:v>
                </c:pt>
              </c:numCache>
            </c:numRef>
          </c:val>
        </c:ser>
        <c:ser>
          <c:idx val="2"/>
          <c:order val="2"/>
          <c:tx>
            <c:strRef>
              <c:f>Лист1!$D$1</c:f>
              <c:strCache>
                <c:ptCount val="1"/>
                <c:pt idx="0">
                  <c:v>3 четверть</c:v>
                </c:pt>
              </c:strCache>
            </c:strRef>
          </c:tx>
          <c:spPr>
            <a:solidFill>
              <a:schemeClr val="accent3"/>
            </a:solidFill>
            <a:ln>
              <a:noFill/>
            </a:ln>
            <a:effectLst/>
          </c:spPr>
          <c:invertIfNegative val="0"/>
          <c:cat>
            <c:strRef>
              <c:f>Лист1!$A$2:$A$9</c:f>
              <c:strCache>
                <c:ptCount val="8"/>
                <c:pt idx="0">
                  <c:v>2 класс</c:v>
                </c:pt>
                <c:pt idx="1">
                  <c:v>3 классы</c:v>
                </c:pt>
                <c:pt idx="2">
                  <c:v>4 классы</c:v>
                </c:pt>
                <c:pt idx="3">
                  <c:v>5 классы</c:v>
                </c:pt>
                <c:pt idx="4">
                  <c:v>6 классы</c:v>
                </c:pt>
                <c:pt idx="5">
                  <c:v>7 классы</c:v>
                </c:pt>
                <c:pt idx="6">
                  <c:v>8 классы</c:v>
                </c:pt>
                <c:pt idx="7">
                  <c:v>9 классы</c:v>
                </c:pt>
              </c:strCache>
            </c:strRef>
          </c:cat>
          <c:val>
            <c:numRef>
              <c:f>Лист1!$D$2:$D$9</c:f>
              <c:numCache>
                <c:formatCode>General</c:formatCode>
                <c:ptCount val="8"/>
                <c:pt idx="0">
                  <c:v>0</c:v>
                </c:pt>
                <c:pt idx="1">
                  <c:v>3</c:v>
                </c:pt>
                <c:pt idx="2">
                  <c:v>0</c:v>
                </c:pt>
                <c:pt idx="3">
                  <c:v>3</c:v>
                </c:pt>
                <c:pt idx="4">
                  <c:v>6</c:v>
                </c:pt>
                <c:pt idx="5">
                  <c:v>19</c:v>
                </c:pt>
                <c:pt idx="6">
                  <c:v>12</c:v>
                </c:pt>
                <c:pt idx="7">
                  <c:v>4</c:v>
                </c:pt>
              </c:numCache>
            </c:numRef>
          </c:val>
        </c:ser>
        <c:ser>
          <c:idx val="3"/>
          <c:order val="3"/>
          <c:tx>
            <c:strRef>
              <c:f>Лист1!$E$1</c:f>
              <c:strCache>
                <c:ptCount val="1"/>
                <c:pt idx="0">
                  <c:v>4 четверть</c:v>
                </c:pt>
              </c:strCache>
            </c:strRef>
          </c:tx>
          <c:spPr>
            <a:solidFill>
              <a:schemeClr val="accent4"/>
            </a:solidFill>
            <a:ln>
              <a:noFill/>
            </a:ln>
            <a:effectLst/>
          </c:spPr>
          <c:invertIfNegative val="0"/>
          <c:cat>
            <c:strRef>
              <c:f>Лист1!$A$2:$A$9</c:f>
              <c:strCache>
                <c:ptCount val="8"/>
                <c:pt idx="0">
                  <c:v>2 класс</c:v>
                </c:pt>
                <c:pt idx="1">
                  <c:v>3 классы</c:v>
                </c:pt>
                <c:pt idx="2">
                  <c:v>4 классы</c:v>
                </c:pt>
                <c:pt idx="3">
                  <c:v>5 классы</c:v>
                </c:pt>
                <c:pt idx="4">
                  <c:v>6 классы</c:v>
                </c:pt>
                <c:pt idx="5">
                  <c:v>7 классы</c:v>
                </c:pt>
                <c:pt idx="6">
                  <c:v>8 классы</c:v>
                </c:pt>
                <c:pt idx="7">
                  <c:v>9 классы</c:v>
                </c:pt>
              </c:strCache>
            </c:strRef>
          </c:cat>
          <c:val>
            <c:numRef>
              <c:f>Лист1!$E$2:$E$9</c:f>
              <c:numCache>
                <c:formatCode>General</c:formatCode>
                <c:ptCount val="8"/>
                <c:pt idx="0">
                  <c:v>0</c:v>
                </c:pt>
                <c:pt idx="1">
                  <c:v>0</c:v>
                </c:pt>
                <c:pt idx="2">
                  <c:v>0</c:v>
                </c:pt>
                <c:pt idx="3">
                  <c:v>2</c:v>
                </c:pt>
                <c:pt idx="4">
                  <c:v>7</c:v>
                </c:pt>
                <c:pt idx="5">
                  <c:v>4</c:v>
                </c:pt>
                <c:pt idx="6">
                  <c:v>10</c:v>
                </c:pt>
                <c:pt idx="7">
                  <c:v>2</c:v>
                </c:pt>
              </c:numCache>
            </c:numRef>
          </c:val>
        </c:ser>
        <c:ser>
          <c:idx val="4"/>
          <c:order val="4"/>
          <c:tx>
            <c:strRef>
              <c:f>Лист1!$F$1</c:f>
              <c:strCache>
                <c:ptCount val="1"/>
                <c:pt idx="0">
                  <c:v>год</c:v>
                </c:pt>
              </c:strCache>
            </c:strRef>
          </c:tx>
          <c:spPr>
            <a:solidFill>
              <a:schemeClr val="accent5"/>
            </a:solidFill>
            <a:ln>
              <a:noFill/>
            </a:ln>
            <a:effectLst/>
          </c:spPr>
          <c:invertIfNegative val="0"/>
          <c:cat>
            <c:strRef>
              <c:f>Лист1!$A$2:$A$9</c:f>
              <c:strCache>
                <c:ptCount val="8"/>
                <c:pt idx="0">
                  <c:v>2 класс</c:v>
                </c:pt>
                <c:pt idx="1">
                  <c:v>3 классы</c:v>
                </c:pt>
                <c:pt idx="2">
                  <c:v>4 классы</c:v>
                </c:pt>
                <c:pt idx="3">
                  <c:v>5 классы</c:v>
                </c:pt>
                <c:pt idx="4">
                  <c:v>6 классы</c:v>
                </c:pt>
                <c:pt idx="5">
                  <c:v>7 классы</c:v>
                </c:pt>
                <c:pt idx="6">
                  <c:v>8 классы</c:v>
                </c:pt>
                <c:pt idx="7">
                  <c:v>9 классы</c:v>
                </c:pt>
              </c:strCache>
            </c:strRef>
          </c:cat>
          <c:val>
            <c:numRef>
              <c:f>Лист1!$F$2:$F$9</c:f>
              <c:numCache>
                <c:formatCode>General</c:formatCode>
                <c:ptCount val="8"/>
                <c:pt idx="0">
                  <c:v>0</c:v>
                </c:pt>
                <c:pt idx="1">
                  <c:v>0</c:v>
                </c:pt>
                <c:pt idx="2">
                  <c:v>0</c:v>
                </c:pt>
                <c:pt idx="3">
                  <c:v>0</c:v>
                </c:pt>
                <c:pt idx="4">
                  <c:v>1</c:v>
                </c:pt>
                <c:pt idx="5">
                  <c:v>1</c:v>
                </c:pt>
                <c:pt idx="6">
                  <c:v>2</c:v>
                </c:pt>
                <c:pt idx="7">
                  <c:v>0</c:v>
                </c:pt>
              </c:numCache>
            </c:numRef>
          </c:val>
        </c:ser>
        <c:dLbls>
          <c:showLegendKey val="0"/>
          <c:showVal val="0"/>
          <c:showCatName val="0"/>
          <c:showSerName val="0"/>
          <c:showPercent val="0"/>
          <c:showBubbleSize val="0"/>
        </c:dLbls>
        <c:gapWidth val="150"/>
        <c:axId val="261119920"/>
        <c:axId val="261117176"/>
      </c:barChart>
      <c:catAx>
        <c:axId val="26111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61117176"/>
        <c:crosses val="autoZero"/>
        <c:auto val="1"/>
        <c:lblAlgn val="ctr"/>
        <c:lblOffset val="100"/>
        <c:noMultiLvlLbl val="0"/>
      </c:catAx>
      <c:valAx>
        <c:axId val="261117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ru-RU" dirty="0" smtClean="0"/>
                  <a:t>человек</a:t>
                </a:r>
                <a:endParaRPr lang="ru-RU"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611199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95937-8CD2-4BF9-B99C-AE78AD4BAA78}" type="doc">
      <dgm:prSet loTypeId="urn:microsoft.com/office/officeart/2005/8/layout/default#1" loCatId="list" qsTypeId="urn:microsoft.com/office/officeart/2005/8/quickstyle/simple1" qsCatId="simple" csTypeId="urn:microsoft.com/office/officeart/2005/8/colors/accent4_1" csCatId="accent4" phldr="1"/>
      <dgm:spPr/>
      <dgm:t>
        <a:bodyPr/>
        <a:lstStyle/>
        <a:p>
          <a:endParaRPr lang="ru-RU"/>
        </a:p>
      </dgm:t>
    </dgm:pt>
    <dgm:pt modelId="{EB90ED40-8B90-4A94-861E-32E545A35126}">
      <dgm:prSet custT="1"/>
      <dgm:spPr>
        <a:noFill/>
        <a:ln>
          <a:solidFill>
            <a:srgbClr val="C00000"/>
          </a:solidFill>
        </a:ln>
      </dgm:spPr>
      <dgm:t>
        <a:bodyPr/>
        <a:lstStyle/>
        <a:p>
          <a:pPr rtl="0"/>
          <a:r>
            <a:rPr lang="ru-RU" sz="1400" b="1" i="0" dirty="0"/>
            <a:t>по учебным предметам</a:t>
          </a:r>
          <a:endParaRPr lang="ru-RU" sz="1400" b="1" dirty="0"/>
        </a:p>
      </dgm:t>
    </dgm:pt>
    <dgm:pt modelId="{4DF3A7C1-B8AA-4CFB-A944-DB7C9BE391B3}" type="parTrans" cxnId="{E243C1C2-EC08-48E6-9413-8698F2A81342}">
      <dgm:prSet/>
      <dgm:spPr/>
      <dgm:t>
        <a:bodyPr/>
        <a:lstStyle/>
        <a:p>
          <a:endParaRPr lang="ru-RU" sz="1400" b="1"/>
        </a:p>
      </dgm:t>
    </dgm:pt>
    <dgm:pt modelId="{F5F78BC0-69A3-4F05-B4B8-A825DB4AD2DD}" type="sibTrans" cxnId="{E243C1C2-EC08-48E6-9413-8698F2A81342}">
      <dgm:prSet/>
      <dgm:spPr/>
      <dgm:t>
        <a:bodyPr/>
        <a:lstStyle/>
        <a:p>
          <a:endParaRPr lang="ru-RU" sz="1400" b="1"/>
        </a:p>
      </dgm:t>
    </dgm:pt>
    <dgm:pt modelId="{C45FC976-8961-473A-B8F8-F0F0941F16A4}">
      <dgm:prSet custT="1"/>
      <dgm:spPr>
        <a:noFill/>
        <a:ln>
          <a:solidFill>
            <a:srgbClr val="C00000"/>
          </a:solidFill>
        </a:ln>
      </dgm:spPr>
      <dgm:t>
        <a:bodyPr/>
        <a:lstStyle/>
        <a:p>
          <a:pPr rtl="0"/>
          <a:r>
            <a:rPr lang="ru-RU" sz="1400" b="1" i="0" dirty="0"/>
            <a:t>по формированию функциональной грамотности</a:t>
          </a:r>
          <a:endParaRPr lang="ru-RU" sz="1400" b="1" dirty="0"/>
        </a:p>
      </dgm:t>
    </dgm:pt>
    <dgm:pt modelId="{50E53C11-630C-495E-A318-95895D9C37B0}" type="parTrans" cxnId="{904E265A-6FA9-423E-89BF-B35EE43BD2A3}">
      <dgm:prSet/>
      <dgm:spPr/>
      <dgm:t>
        <a:bodyPr/>
        <a:lstStyle/>
        <a:p>
          <a:endParaRPr lang="ru-RU" sz="1400" b="1"/>
        </a:p>
      </dgm:t>
    </dgm:pt>
    <dgm:pt modelId="{6EEBAFD7-3539-431B-8354-4C034149CA2D}" type="sibTrans" cxnId="{904E265A-6FA9-423E-89BF-B35EE43BD2A3}">
      <dgm:prSet/>
      <dgm:spPr/>
      <dgm:t>
        <a:bodyPr/>
        <a:lstStyle/>
        <a:p>
          <a:endParaRPr lang="ru-RU" sz="1400" b="1"/>
        </a:p>
      </dgm:t>
    </dgm:pt>
    <dgm:pt modelId="{0B93E9E0-B108-4E86-B381-9D33AEE41E48}">
      <dgm:prSet custT="1"/>
      <dgm:spPr>
        <a:noFill/>
        <a:ln>
          <a:solidFill>
            <a:srgbClr val="C00000"/>
          </a:solidFill>
        </a:ln>
      </dgm:spPr>
      <dgm:t>
        <a:bodyPr/>
        <a:lstStyle/>
        <a:p>
          <a:pPr rtl="0"/>
          <a:r>
            <a:rPr lang="ru-RU" sz="1400" b="1" i="0"/>
            <a:t>по развитию личности</a:t>
          </a:r>
          <a:endParaRPr lang="ru-RU" sz="1400" b="1"/>
        </a:p>
      </dgm:t>
    </dgm:pt>
    <dgm:pt modelId="{7EEB4F49-1276-4314-861A-E8B0FB97AFF7}" type="parTrans" cxnId="{EB431DB3-D8D1-4A8B-AA03-177953287B1E}">
      <dgm:prSet/>
      <dgm:spPr/>
      <dgm:t>
        <a:bodyPr/>
        <a:lstStyle/>
        <a:p>
          <a:endParaRPr lang="ru-RU" sz="1400" b="1"/>
        </a:p>
      </dgm:t>
    </dgm:pt>
    <dgm:pt modelId="{A2302C9E-BF82-4E20-A352-F43A5FC620FF}" type="sibTrans" cxnId="{EB431DB3-D8D1-4A8B-AA03-177953287B1E}">
      <dgm:prSet/>
      <dgm:spPr/>
      <dgm:t>
        <a:bodyPr/>
        <a:lstStyle/>
        <a:p>
          <a:endParaRPr lang="ru-RU" sz="1400" b="1"/>
        </a:p>
      </dgm:t>
    </dgm:pt>
    <dgm:pt modelId="{6495038C-E215-41B9-AF98-09117CC89EEC}">
      <dgm:prSet custT="1"/>
      <dgm:spPr>
        <a:noFill/>
        <a:ln>
          <a:solidFill>
            <a:srgbClr val="C00000"/>
          </a:solidFill>
        </a:ln>
      </dgm:spPr>
      <dgm:t>
        <a:bodyPr/>
        <a:lstStyle/>
        <a:p>
          <a:pPr rtl="0"/>
          <a:r>
            <a:rPr lang="ru-RU" sz="1400" b="1" i="0" dirty="0"/>
            <a:t>по организации деятельности ученических сообществ</a:t>
          </a:r>
          <a:endParaRPr lang="ru-RU" sz="1400" b="1" dirty="0"/>
        </a:p>
      </dgm:t>
    </dgm:pt>
    <dgm:pt modelId="{BA4BC96D-3795-4F2A-9303-99692323EFB6}" type="parTrans" cxnId="{883E8CAB-52BB-4153-9CE6-86C8A914E4C5}">
      <dgm:prSet/>
      <dgm:spPr/>
      <dgm:t>
        <a:bodyPr/>
        <a:lstStyle/>
        <a:p>
          <a:endParaRPr lang="ru-RU" sz="1400" b="1"/>
        </a:p>
      </dgm:t>
    </dgm:pt>
    <dgm:pt modelId="{5060F58E-21F0-4AEE-8644-95B9E1386272}" type="sibTrans" cxnId="{883E8CAB-52BB-4153-9CE6-86C8A914E4C5}">
      <dgm:prSet/>
      <dgm:spPr/>
      <dgm:t>
        <a:bodyPr/>
        <a:lstStyle/>
        <a:p>
          <a:endParaRPr lang="ru-RU" sz="1400" b="1"/>
        </a:p>
      </dgm:t>
    </dgm:pt>
    <dgm:pt modelId="{66279C4D-C53D-468B-B6FA-FBF8EF59DC2E}">
      <dgm:prSet custT="1"/>
      <dgm:spPr>
        <a:noFill/>
        <a:ln>
          <a:solidFill>
            <a:srgbClr val="C00000"/>
          </a:solidFill>
        </a:ln>
      </dgm:spPr>
      <dgm:t>
        <a:bodyPr/>
        <a:lstStyle/>
        <a:p>
          <a:pPr rtl="0"/>
          <a:r>
            <a:rPr lang="ru-RU" sz="1400" b="1" i="0" dirty="0"/>
            <a:t>комплекс воспитательных мероприятий</a:t>
          </a:r>
          <a:endParaRPr lang="ru-RU" sz="1400" b="1" dirty="0"/>
        </a:p>
      </dgm:t>
    </dgm:pt>
    <dgm:pt modelId="{1A611BC7-7383-4C12-B92B-EB625C216660}" type="parTrans" cxnId="{8C24ABC7-9431-4C97-AA21-B7DB39E30D98}">
      <dgm:prSet/>
      <dgm:spPr/>
      <dgm:t>
        <a:bodyPr/>
        <a:lstStyle/>
        <a:p>
          <a:endParaRPr lang="ru-RU" sz="1400" b="1"/>
        </a:p>
      </dgm:t>
    </dgm:pt>
    <dgm:pt modelId="{8F6FF913-E844-4DBE-BDE7-2BCD4107D6FA}" type="sibTrans" cxnId="{8C24ABC7-9431-4C97-AA21-B7DB39E30D98}">
      <dgm:prSet/>
      <dgm:spPr/>
      <dgm:t>
        <a:bodyPr/>
        <a:lstStyle/>
        <a:p>
          <a:endParaRPr lang="ru-RU" sz="1400" b="1"/>
        </a:p>
      </dgm:t>
    </dgm:pt>
    <dgm:pt modelId="{B0CFE227-EB66-4686-9D1E-51C0F21D50C2}">
      <dgm:prSet custT="1"/>
      <dgm:spPr>
        <a:noFill/>
        <a:ln>
          <a:solidFill>
            <a:srgbClr val="C00000"/>
          </a:solidFill>
        </a:ln>
      </dgm:spPr>
      <dgm:t>
        <a:bodyPr/>
        <a:lstStyle/>
        <a:p>
          <a:pPr rtl="0"/>
          <a:r>
            <a:rPr lang="ru-RU" sz="1400" b="1" i="0" dirty="0"/>
            <a:t>организационное обеспечение учебной деятельности</a:t>
          </a:r>
          <a:endParaRPr lang="ru-RU" sz="1400" b="1" dirty="0"/>
        </a:p>
      </dgm:t>
    </dgm:pt>
    <dgm:pt modelId="{4486E15C-4C3B-4574-8814-9AC0100E5C23}" type="parTrans" cxnId="{78DBFCDB-81D6-48C7-A84F-9B728A8EE4F9}">
      <dgm:prSet/>
      <dgm:spPr/>
      <dgm:t>
        <a:bodyPr/>
        <a:lstStyle/>
        <a:p>
          <a:endParaRPr lang="ru-RU" sz="1400" b="1"/>
        </a:p>
      </dgm:t>
    </dgm:pt>
    <dgm:pt modelId="{3C7F395F-F51B-4058-BDB3-9C94C33FF0E3}" type="sibTrans" cxnId="{78DBFCDB-81D6-48C7-A84F-9B728A8EE4F9}">
      <dgm:prSet/>
      <dgm:spPr/>
      <dgm:t>
        <a:bodyPr/>
        <a:lstStyle/>
        <a:p>
          <a:endParaRPr lang="ru-RU" sz="1400" b="1"/>
        </a:p>
      </dgm:t>
    </dgm:pt>
    <dgm:pt modelId="{7F101A48-8E8C-4065-AEC2-E86EC96BBB51}">
      <dgm:prSet custT="1"/>
      <dgm:spPr>
        <a:noFill/>
        <a:ln>
          <a:solidFill>
            <a:srgbClr val="C00000"/>
          </a:solidFill>
        </a:ln>
      </dgm:spPr>
      <dgm:t>
        <a:bodyPr/>
        <a:lstStyle/>
        <a:p>
          <a:pPr rtl="0"/>
          <a:r>
            <a:rPr lang="ru-RU" sz="1400" b="1" i="0" dirty="0"/>
            <a:t>организация педагогической поддержки обучающихся</a:t>
          </a:r>
          <a:endParaRPr lang="ru-RU" sz="1400" b="1" dirty="0"/>
        </a:p>
      </dgm:t>
    </dgm:pt>
    <dgm:pt modelId="{81F7646D-4A30-425F-9F8C-0AB9385A3E19}" type="parTrans" cxnId="{5C59452F-F74E-4A69-9EA3-1998DA3699E0}">
      <dgm:prSet/>
      <dgm:spPr/>
      <dgm:t>
        <a:bodyPr/>
        <a:lstStyle/>
        <a:p>
          <a:endParaRPr lang="ru-RU" sz="1400" b="1"/>
        </a:p>
      </dgm:t>
    </dgm:pt>
    <dgm:pt modelId="{449F8B22-9E68-4108-A1E6-1659F7FDF2D0}" type="sibTrans" cxnId="{5C59452F-F74E-4A69-9EA3-1998DA3699E0}">
      <dgm:prSet/>
      <dgm:spPr/>
      <dgm:t>
        <a:bodyPr/>
        <a:lstStyle/>
        <a:p>
          <a:endParaRPr lang="ru-RU" sz="1400" b="1"/>
        </a:p>
      </dgm:t>
    </dgm:pt>
    <dgm:pt modelId="{02432E74-DE81-4917-84D7-83E601C64C33}">
      <dgm:prSet custT="1"/>
      <dgm:spPr>
        <a:noFill/>
        <a:ln>
          <a:solidFill>
            <a:srgbClr val="C00000"/>
          </a:solidFill>
        </a:ln>
      </dgm:spPr>
      <dgm:t>
        <a:bodyPr/>
        <a:lstStyle/>
        <a:p>
          <a:pPr rtl="0"/>
          <a:r>
            <a:rPr lang="ru-RU" sz="1400" b="1" i="0" dirty="0"/>
            <a:t>обеспечение благополучия обучающихся в пространстве школы</a:t>
          </a:r>
          <a:endParaRPr lang="ru-RU" sz="1400" b="1" dirty="0"/>
        </a:p>
      </dgm:t>
    </dgm:pt>
    <dgm:pt modelId="{D20BE7B5-B41B-44D9-B465-BE6AE349E01B}" type="parTrans" cxnId="{A3CAB22D-02CD-42CB-A94E-6D52DC796D77}">
      <dgm:prSet/>
      <dgm:spPr/>
      <dgm:t>
        <a:bodyPr/>
        <a:lstStyle/>
        <a:p>
          <a:endParaRPr lang="ru-RU" sz="1400" b="1"/>
        </a:p>
      </dgm:t>
    </dgm:pt>
    <dgm:pt modelId="{13D58D8D-0581-4113-9506-EBD6A8BB7796}" type="sibTrans" cxnId="{A3CAB22D-02CD-42CB-A94E-6D52DC796D77}">
      <dgm:prSet/>
      <dgm:spPr/>
      <dgm:t>
        <a:bodyPr/>
        <a:lstStyle/>
        <a:p>
          <a:endParaRPr lang="ru-RU" sz="1400" b="1"/>
        </a:p>
      </dgm:t>
    </dgm:pt>
    <dgm:pt modelId="{E7985B0A-2873-4D6D-8443-87447955F397}" type="pres">
      <dgm:prSet presAssocID="{50995937-8CD2-4BF9-B99C-AE78AD4BAA78}" presName="diagram" presStyleCnt="0">
        <dgm:presLayoutVars>
          <dgm:dir/>
          <dgm:resizeHandles val="exact"/>
        </dgm:presLayoutVars>
      </dgm:prSet>
      <dgm:spPr/>
      <dgm:t>
        <a:bodyPr/>
        <a:lstStyle/>
        <a:p>
          <a:endParaRPr lang="ru-RU"/>
        </a:p>
      </dgm:t>
    </dgm:pt>
    <dgm:pt modelId="{895C7CD2-84B6-484F-9D66-3F0EF3BA3717}" type="pres">
      <dgm:prSet presAssocID="{EB90ED40-8B90-4A94-861E-32E545A35126}" presName="node" presStyleLbl="node1" presStyleIdx="0" presStyleCnt="8">
        <dgm:presLayoutVars>
          <dgm:bulletEnabled val="1"/>
        </dgm:presLayoutVars>
      </dgm:prSet>
      <dgm:spPr/>
      <dgm:t>
        <a:bodyPr/>
        <a:lstStyle/>
        <a:p>
          <a:endParaRPr lang="ru-RU"/>
        </a:p>
      </dgm:t>
    </dgm:pt>
    <dgm:pt modelId="{5ECA77BE-C647-4859-9718-E7A741A62B20}" type="pres">
      <dgm:prSet presAssocID="{F5F78BC0-69A3-4F05-B4B8-A825DB4AD2DD}" presName="sibTrans" presStyleCnt="0"/>
      <dgm:spPr/>
    </dgm:pt>
    <dgm:pt modelId="{A0DE8E7D-29EC-4CD4-AEF7-19FDF0C444C1}" type="pres">
      <dgm:prSet presAssocID="{C45FC976-8961-473A-B8F8-F0F0941F16A4}" presName="node" presStyleLbl="node1" presStyleIdx="1" presStyleCnt="8">
        <dgm:presLayoutVars>
          <dgm:bulletEnabled val="1"/>
        </dgm:presLayoutVars>
      </dgm:prSet>
      <dgm:spPr/>
      <dgm:t>
        <a:bodyPr/>
        <a:lstStyle/>
        <a:p>
          <a:endParaRPr lang="ru-RU"/>
        </a:p>
      </dgm:t>
    </dgm:pt>
    <dgm:pt modelId="{8C38EF1A-12D5-463B-BCBC-FA1AA6B19930}" type="pres">
      <dgm:prSet presAssocID="{6EEBAFD7-3539-431B-8354-4C034149CA2D}" presName="sibTrans" presStyleCnt="0"/>
      <dgm:spPr/>
    </dgm:pt>
    <dgm:pt modelId="{CBC2B362-F14C-4D4E-A01D-8257C52234B8}" type="pres">
      <dgm:prSet presAssocID="{0B93E9E0-B108-4E86-B381-9D33AEE41E48}" presName="node" presStyleLbl="node1" presStyleIdx="2" presStyleCnt="8">
        <dgm:presLayoutVars>
          <dgm:bulletEnabled val="1"/>
        </dgm:presLayoutVars>
      </dgm:prSet>
      <dgm:spPr/>
      <dgm:t>
        <a:bodyPr/>
        <a:lstStyle/>
        <a:p>
          <a:endParaRPr lang="ru-RU"/>
        </a:p>
      </dgm:t>
    </dgm:pt>
    <dgm:pt modelId="{C794D1F8-CF9F-483E-86EA-5F926B88C135}" type="pres">
      <dgm:prSet presAssocID="{A2302C9E-BF82-4E20-A352-F43A5FC620FF}" presName="sibTrans" presStyleCnt="0"/>
      <dgm:spPr/>
    </dgm:pt>
    <dgm:pt modelId="{A93265D0-55BD-4345-896E-A94F63ED1458}" type="pres">
      <dgm:prSet presAssocID="{6495038C-E215-41B9-AF98-09117CC89EEC}" presName="node" presStyleLbl="node1" presStyleIdx="3" presStyleCnt="8">
        <dgm:presLayoutVars>
          <dgm:bulletEnabled val="1"/>
        </dgm:presLayoutVars>
      </dgm:prSet>
      <dgm:spPr/>
      <dgm:t>
        <a:bodyPr/>
        <a:lstStyle/>
        <a:p>
          <a:endParaRPr lang="ru-RU"/>
        </a:p>
      </dgm:t>
    </dgm:pt>
    <dgm:pt modelId="{3D1C4E36-12D1-42D4-968D-5D82B857F2DC}" type="pres">
      <dgm:prSet presAssocID="{5060F58E-21F0-4AEE-8644-95B9E1386272}" presName="sibTrans" presStyleCnt="0"/>
      <dgm:spPr/>
    </dgm:pt>
    <dgm:pt modelId="{AFD57F8B-4D86-49C0-8BCC-9CB256ED569D}" type="pres">
      <dgm:prSet presAssocID="{66279C4D-C53D-468B-B6FA-FBF8EF59DC2E}" presName="node" presStyleLbl="node1" presStyleIdx="4" presStyleCnt="8">
        <dgm:presLayoutVars>
          <dgm:bulletEnabled val="1"/>
        </dgm:presLayoutVars>
      </dgm:prSet>
      <dgm:spPr/>
      <dgm:t>
        <a:bodyPr/>
        <a:lstStyle/>
        <a:p>
          <a:endParaRPr lang="ru-RU"/>
        </a:p>
      </dgm:t>
    </dgm:pt>
    <dgm:pt modelId="{6CCB1C7A-D171-4E6F-91BE-7769990477D2}" type="pres">
      <dgm:prSet presAssocID="{8F6FF913-E844-4DBE-BDE7-2BCD4107D6FA}" presName="sibTrans" presStyleCnt="0"/>
      <dgm:spPr/>
    </dgm:pt>
    <dgm:pt modelId="{A81736BB-D07E-4A38-B069-FFF94241580C}" type="pres">
      <dgm:prSet presAssocID="{B0CFE227-EB66-4686-9D1E-51C0F21D50C2}" presName="node" presStyleLbl="node1" presStyleIdx="5" presStyleCnt="8">
        <dgm:presLayoutVars>
          <dgm:bulletEnabled val="1"/>
        </dgm:presLayoutVars>
      </dgm:prSet>
      <dgm:spPr/>
      <dgm:t>
        <a:bodyPr/>
        <a:lstStyle/>
        <a:p>
          <a:endParaRPr lang="ru-RU"/>
        </a:p>
      </dgm:t>
    </dgm:pt>
    <dgm:pt modelId="{1386422E-B617-496C-AD28-316868A067FA}" type="pres">
      <dgm:prSet presAssocID="{3C7F395F-F51B-4058-BDB3-9C94C33FF0E3}" presName="sibTrans" presStyleCnt="0"/>
      <dgm:spPr/>
    </dgm:pt>
    <dgm:pt modelId="{4F07D439-B431-449C-998C-E62CC4FAC782}" type="pres">
      <dgm:prSet presAssocID="{7F101A48-8E8C-4065-AEC2-E86EC96BBB51}" presName="node" presStyleLbl="node1" presStyleIdx="6" presStyleCnt="8">
        <dgm:presLayoutVars>
          <dgm:bulletEnabled val="1"/>
        </dgm:presLayoutVars>
      </dgm:prSet>
      <dgm:spPr/>
      <dgm:t>
        <a:bodyPr/>
        <a:lstStyle/>
        <a:p>
          <a:endParaRPr lang="ru-RU"/>
        </a:p>
      </dgm:t>
    </dgm:pt>
    <dgm:pt modelId="{7D0FE9C3-BA5A-4016-86FA-A36C37FE46E5}" type="pres">
      <dgm:prSet presAssocID="{449F8B22-9E68-4108-A1E6-1659F7FDF2D0}" presName="sibTrans" presStyleCnt="0"/>
      <dgm:spPr/>
    </dgm:pt>
    <dgm:pt modelId="{4E51F844-A9BA-45A0-86E8-B5DDC083ECC1}" type="pres">
      <dgm:prSet presAssocID="{02432E74-DE81-4917-84D7-83E601C64C33}" presName="node" presStyleLbl="node1" presStyleIdx="7" presStyleCnt="8">
        <dgm:presLayoutVars>
          <dgm:bulletEnabled val="1"/>
        </dgm:presLayoutVars>
      </dgm:prSet>
      <dgm:spPr/>
      <dgm:t>
        <a:bodyPr/>
        <a:lstStyle/>
        <a:p>
          <a:endParaRPr lang="ru-RU"/>
        </a:p>
      </dgm:t>
    </dgm:pt>
  </dgm:ptLst>
  <dgm:cxnLst>
    <dgm:cxn modelId="{F2586DAA-D10A-4A82-B98D-3B1360F2D68C}" type="presOf" srcId="{50995937-8CD2-4BF9-B99C-AE78AD4BAA78}" destId="{E7985B0A-2873-4D6D-8443-87447955F397}" srcOrd="0" destOrd="0" presId="urn:microsoft.com/office/officeart/2005/8/layout/default#1"/>
    <dgm:cxn modelId="{5C59452F-F74E-4A69-9EA3-1998DA3699E0}" srcId="{50995937-8CD2-4BF9-B99C-AE78AD4BAA78}" destId="{7F101A48-8E8C-4065-AEC2-E86EC96BBB51}" srcOrd="6" destOrd="0" parTransId="{81F7646D-4A30-425F-9F8C-0AB9385A3E19}" sibTransId="{449F8B22-9E68-4108-A1E6-1659F7FDF2D0}"/>
    <dgm:cxn modelId="{F3BB2F87-B2C6-457C-A102-E98348D358B7}" type="presOf" srcId="{7F101A48-8E8C-4065-AEC2-E86EC96BBB51}" destId="{4F07D439-B431-449C-998C-E62CC4FAC782}" srcOrd="0" destOrd="0" presId="urn:microsoft.com/office/officeart/2005/8/layout/default#1"/>
    <dgm:cxn modelId="{A3CAB22D-02CD-42CB-A94E-6D52DC796D77}" srcId="{50995937-8CD2-4BF9-B99C-AE78AD4BAA78}" destId="{02432E74-DE81-4917-84D7-83E601C64C33}" srcOrd="7" destOrd="0" parTransId="{D20BE7B5-B41B-44D9-B465-BE6AE349E01B}" sibTransId="{13D58D8D-0581-4113-9506-EBD6A8BB7796}"/>
    <dgm:cxn modelId="{B6CB0392-EBCF-4067-A150-A56E02EDC6A2}" type="presOf" srcId="{66279C4D-C53D-468B-B6FA-FBF8EF59DC2E}" destId="{AFD57F8B-4D86-49C0-8BCC-9CB256ED569D}" srcOrd="0" destOrd="0" presId="urn:microsoft.com/office/officeart/2005/8/layout/default#1"/>
    <dgm:cxn modelId="{EB431DB3-D8D1-4A8B-AA03-177953287B1E}" srcId="{50995937-8CD2-4BF9-B99C-AE78AD4BAA78}" destId="{0B93E9E0-B108-4E86-B381-9D33AEE41E48}" srcOrd="2" destOrd="0" parTransId="{7EEB4F49-1276-4314-861A-E8B0FB97AFF7}" sibTransId="{A2302C9E-BF82-4E20-A352-F43A5FC620FF}"/>
    <dgm:cxn modelId="{928455B5-72B4-44C7-9643-AA302D917A82}" type="presOf" srcId="{EB90ED40-8B90-4A94-861E-32E545A35126}" destId="{895C7CD2-84B6-484F-9D66-3F0EF3BA3717}" srcOrd="0" destOrd="0" presId="urn:microsoft.com/office/officeart/2005/8/layout/default#1"/>
    <dgm:cxn modelId="{78DBFCDB-81D6-48C7-A84F-9B728A8EE4F9}" srcId="{50995937-8CD2-4BF9-B99C-AE78AD4BAA78}" destId="{B0CFE227-EB66-4686-9D1E-51C0F21D50C2}" srcOrd="5" destOrd="0" parTransId="{4486E15C-4C3B-4574-8814-9AC0100E5C23}" sibTransId="{3C7F395F-F51B-4058-BDB3-9C94C33FF0E3}"/>
    <dgm:cxn modelId="{F410426D-E04D-4D63-96CE-4CCB02C46161}" type="presOf" srcId="{6495038C-E215-41B9-AF98-09117CC89EEC}" destId="{A93265D0-55BD-4345-896E-A94F63ED1458}" srcOrd="0" destOrd="0" presId="urn:microsoft.com/office/officeart/2005/8/layout/default#1"/>
    <dgm:cxn modelId="{16A2001B-559A-4DF1-A1C5-B3DBB030AB1C}" type="presOf" srcId="{C45FC976-8961-473A-B8F8-F0F0941F16A4}" destId="{A0DE8E7D-29EC-4CD4-AEF7-19FDF0C444C1}" srcOrd="0" destOrd="0" presId="urn:microsoft.com/office/officeart/2005/8/layout/default#1"/>
    <dgm:cxn modelId="{E243C1C2-EC08-48E6-9413-8698F2A81342}" srcId="{50995937-8CD2-4BF9-B99C-AE78AD4BAA78}" destId="{EB90ED40-8B90-4A94-861E-32E545A35126}" srcOrd="0" destOrd="0" parTransId="{4DF3A7C1-B8AA-4CFB-A944-DB7C9BE391B3}" sibTransId="{F5F78BC0-69A3-4F05-B4B8-A825DB4AD2DD}"/>
    <dgm:cxn modelId="{904E265A-6FA9-423E-89BF-B35EE43BD2A3}" srcId="{50995937-8CD2-4BF9-B99C-AE78AD4BAA78}" destId="{C45FC976-8961-473A-B8F8-F0F0941F16A4}" srcOrd="1" destOrd="0" parTransId="{50E53C11-630C-495E-A318-95895D9C37B0}" sibTransId="{6EEBAFD7-3539-431B-8354-4C034149CA2D}"/>
    <dgm:cxn modelId="{15BB2D6B-A337-4808-BB20-D416637E7B2F}" type="presOf" srcId="{02432E74-DE81-4917-84D7-83E601C64C33}" destId="{4E51F844-A9BA-45A0-86E8-B5DDC083ECC1}" srcOrd="0" destOrd="0" presId="urn:microsoft.com/office/officeart/2005/8/layout/default#1"/>
    <dgm:cxn modelId="{BAAF44BC-6091-4323-A913-EF42C100EF4D}" type="presOf" srcId="{B0CFE227-EB66-4686-9D1E-51C0F21D50C2}" destId="{A81736BB-D07E-4A38-B069-FFF94241580C}" srcOrd="0" destOrd="0" presId="urn:microsoft.com/office/officeart/2005/8/layout/default#1"/>
    <dgm:cxn modelId="{883E8CAB-52BB-4153-9CE6-86C8A914E4C5}" srcId="{50995937-8CD2-4BF9-B99C-AE78AD4BAA78}" destId="{6495038C-E215-41B9-AF98-09117CC89EEC}" srcOrd="3" destOrd="0" parTransId="{BA4BC96D-3795-4F2A-9303-99692323EFB6}" sibTransId="{5060F58E-21F0-4AEE-8644-95B9E1386272}"/>
    <dgm:cxn modelId="{E5C667D3-FCFB-4CD6-BFE0-C9058A1DF569}" type="presOf" srcId="{0B93E9E0-B108-4E86-B381-9D33AEE41E48}" destId="{CBC2B362-F14C-4D4E-A01D-8257C52234B8}" srcOrd="0" destOrd="0" presId="urn:microsoft.com/office/officeart/2005/8/layout/default#1"/>
    <dgm:cxn modelId="{8C24ABC7-9431-4C97-AA21-B7DB39E30D98}" srcId="{50995937-8CD2-4BF9-B99C-AE78AD4BAA78}" destId="{66279C4D-C53D-468B-B6FA-FBF8EF59DC2E}" srcOrd="4" destOrd="0" parTransId="{1A611BC7-7383-4C12-B92B-EB625C216660}" sibTransId="{8F6FF913-E844-4DBE-BDE7-2BCD4107D6FA}"/>
    <dgm:cxn modelId="{44108728-7F53-421F-8FA1-8A13C1DF4F60}" type="presParOf" srcId="{E7985B0A-2873-4D6D-8443-87447955F397}" destId="{895C7CD2-84B6-484F-9D66-3F0EF3BA3717}" srcOrd="0" destOrd="0" presId="urn:microsoft.com/office/officeart/2005/8/layout/default#1"/>
    <dgm:cxn modelId="{4455153A-7194-443F-8E22-2F33BF8A5F4E}" type="presParOf" srcId="{E7985B0A-2873-4D6D-8443-87447955F397}" destId="{5ECA77BE-C647-4859-9718-E7A741A62B20}" srcOrd="1" destOrd="0" presId="urn:microsoft.com/office/officeart/2005/8/layout/default#1"/>
    <dgm:cxn modelId="{C1FE4F44-731D-4FEF-93B6-E17C1FCFBDFB}" type="presParOf" srcId="{E7985B0A-2873-4D6D-8443-87447955F397}" destId="{A0DE8E7D-29EC-4CD4-AEF7-19FDF0C444C1}" srcOrd="2" destOrd="0" presId="urn:microsoft.com/office/officeart/2005/8/layout/default#1"/>
    <dgm:cxn modelId="{1CE88411-0421-43F1-AE66-D6C19A93EE27}" type="presParOf" srcId="{E7985B0A-2873-4D6D-8443-87447955F397}" destId="{8C38EF1A-12D5-463B-BCBC-FA1AA6B19930}" srcOrd="3" destOrd="0" presId="urn:microsoft.com/office/officeart/2005/8/layout/default#1"/>
    <dgm:cxn modelId="{820B4F04-E479-47AD-A413-533C169BE4FB}" type="presParOf" srcId="{E7985B0A-2873-4D6D-8443-87447955F397}" destId="{CBC2B362-F14C-4D4E-A01D-8257C52234B8}" srcOrd="4" destOrd="0" presId="urn:microsoft.com/office/officeart/2005/8/layout/default#1"/>
    <dgm:cxn modelId="{3ED920A5-33EE-4086-9CF4-939163141F5C}" type="presParOf" srcId="{E7985B0A-2873-4D6D-8443-87447955F397}" destId="{C794D1F8-CF9F-483E-86EA-5F926B88C135}" srcOrd="5" destOrd="0" presId="urn:microsoft.com/office/officeart/2005/8/layout/default#1"/>
    <dgm:cxn modelId="{AF13D202-DA34-464F-9301-D531E52B3905}" type="presParOf" srcId="{E7985B0A-2873-4D6D-8443-87447955F397}" destId="{A93265D0-55BD-4345-896E-A94F63ED1458}" srcOrd="6" destOrd="0" presId="urn:microsoft.com/office/officeart/2005/8/layout/default#1"/>
    <dgm:cxn modelId="{1DC5CB24-41E0-4136-8966-AFA634481606}" type="presParOf" srcId="{E7985B0A-2873-4D6D-8443-87447955F397}" destId="{3D1C4E36-12D1-42D4-968D-5D82B857F2DC}" srcOrd="7" destOrd="0" presId="urn:microsoft.com/office/officeart/2005/8/layout/default#1"/>
    <dgm:cxn modelId="{AC65395D-3AE7-4D3A-8587-69AEC0817E23}" type="presParOf" srcId="{E7985B0A-2873-4D6D-8443-87447955F397}" destId="{AFD57F8B-4D86-49C0-8BCC-9CB256ED569D}" srcOrd="8" destOrd="0" presId="urn:microsoft.com/office/officeart/2005/8/layout/default#1"/>
    <dgm:cxn modelId="{82C52F91-4894-408D-9800-898687FE48F0}" type="presParOf" srcId="{E7985B0A-2873-4D6D-8443-87447955F397}" destId="{6CCB1C7A-D171-4E6F-91BE-7769990477D2}" srcOrd="9" destOrd="0" presId="urn:microsoft.com/office/officeart/2005/8/layout/default#1"/>
    <dgm:cxn modelId="{E2A8F85F-A499-44CF-B781-4D0571458A34}" type="presParOf" srcId="{E7985B0A-2873-4D6D-8443-87447955F397}" destId="{A81736BB-D07E-4A38-B069-FFF94241580C}" srcOrd="10" destOrd="0" presId="urn:microsoft.com/office/officeart/2005/8/layout/default#1"/>
    <dgm:cxn modelId="{7C150D50-9E74-4048-8A9B-10779D530D34}" type="presParOf" srcId="{E7985B0A-2873-4D6D-8443-87447955F397}" destId="{1386422E-B617-496C-AD28-316868A067FA}" srcOrd="11" destOrd="0" presId="urn:microsoft.com/office/officeart/2005/8/layout/default#1"/>
    <dgm:cxn modelId="{F54F9436-47D1-4364-8A8B-25556C1F8097}" type="presParOf" srcId="{E7985B0A-2873-4D6D-8443-87447955F397}" destId="{4F07D439-B431-449C-998C-E62CC4FAC782}" srcOrd="12" destOrd="0" presId="urn:microsoft.com/office/officeart/2005/8/layout/default#1"/>
    <dgm:cxn modelId="{11A3F687-E31D-411A-B7D8-B2A3EA1935DD}" type="presParOf" srcId="{E7985B0A-2873-4D6D-8443-87447955F397}" destId="{7D0FE9C3-BA5A-4016-86FA-A36C37FE46E5}" srcOrd="13" destOrd="0" presId="urn:microsoft.com/office/officeart/2005/8/layout/default#1"/>
    <dgm:cxn modelId="{E0F79E26-9E43-4B71-95A0-9C74FF781999}" type="presParOf" srcId="{E7985B0A-2873-4D6D-8443-87447955F397}" destId="{4E51F844-A9BA-45A0-86E8-B5DDC083ECC1}"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636AD4-40CC-4FCB-9C92-BC63662F3DBE}"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ru-RU"/>
        </a:p>
      </dgm:t>
    </dgm:pt>
    <dgm:pt modelId="{BDAE63BE-6C82-40F4-8ECB-80E16FBCEDDE}">
      <dgm:prSet custT="1"/>
      <dgm:spPr>
        <a:noFill/>
        <a:ln>
          <a:solidFill>
            <a:srgbClr val="C00000"/>
          </a:solidFill>
        </a:ln>
      </dgm:spPr>
      <dgm:t>
        <a:bodyPr/>
        <a:lstStyle/>
        <a:p>
          <a:pPr rtl="0"/>
          <a:r>
            <a:rPr lang="ru-RU" sz="1600" b="1" i="0" dirty="0"/>
            <a:t>ФОРМЫ ВНЕУРОЧНОЙ ДЕЯТЕЛЬНОСТИ ДОЛЖНЫ:</a:t>
          </a:r>
          <a:endParaRPr lang="ru-RU" sz="1600" b="1" dirty="0"/>
        </a:p>
      </dgm:t>
    </dgm:pt>
    <dgm:pt modelId="{86FEC318-402D-4571-B517-5188A072CC7A}" type="parTrans" cxnId="{B6D46412-B2C9-4D92-977C-2A5BBB89AFE8}">
      <dgm:prSet/>
      <dgm:spPr/>
      <dgm:t>
        <a:bodyPr/>
        <a:lstStyle/>
        <a:p>
          <a:endParaRPr lang="ru-RU" sz="1400"/>
        </a:p>
      </dgm:t>
    </dgm:pt>
    <dgm:pt modelId="{3ED38B68-1320-498C-992C-536AF0E0E410}" type="sibTrans" cxnId="{B6D46412-B2C9-4D92-977C-2A5BBB89AFE8}">
      <dgm:prSet/>
      <dgm:spPr/>
      <dgm:t>
        <a:bodyPr/>
        <a:lstStyle/>
        <a:p>
          <a:endParaRPr lang="ru-RU" sz="1400"/>
        </a:p>
      </dgm:t>
    </dgm:pt>
    <dgm:pt modelId="{E22F9265-DD41-488B-848A-669B26D10C13}">
      <dgm:prSet custT="1">
        <dgm:style>
          <a:lnRef idx="2">
            <a:schemeClr val="accent4"/>
          </a:lnRef>
          <a:fillRef idx="1">
            <a:schemeClr val="lt1"/>
          </a:fillRef>
          <a:effectRef idx="0">
            <a:schemeClr val="accent4"/>
          </a:effectRef>
          <a:fontRef idx="minor">
            <a:schemeClr val="dk1"/>
          </a:fontRef>
        </dgm:style>
      </dgm:prSet>
      <dgm:spPr>
        <a:noFill/>
        <a:ln>
          <a:solidFill>
            <a:srgbClr val="C00000"/>
          </a:solidFill>
        </a:ln>
      </dgm:spPr>
      <dgm:t>
        <a:bodyPr vert="vert270"/>
        <a:lstStyle/>
        <a:p>
          <a:pPr rtl="0"/>
          <a:r>
            <a:rPr lang="ru-RU" sz="1400" b="0" i="0" dirty="0"/>
            <a:t>активность и самостоятельность обучающихся </a:t>
          </a:r>
          <a:endParaRPr lang="ru-RU" sz="1400" dirty="0"/>
        </a:p>
      </dgm:t>
    </dgm:pt>
    <dgm:pt modelId="{649840C6-5197-4E16-8C4A-3A083A0A1B64}" type="parTrans" cxnId="{FE06557A-DF99-41B8-826B-6CD4829B3161}">
      <dgm:prSet/>
      <dgm:spPr/>
      <dgm:t>
        <a:bodyPr/>
        <a:lstStyle/>
        <a:p>
          <a:endParaRPr lang="ru-RU" sz="1400"/>
        </a:p>
      </dgm:t>
    </dgm:pt>
    <dgm:pt modelId="{07780FB3-29C0-48DC-9555-6B143EA596F4}" type="sibTrans" cxnId="{FE06557A-DF99-41B8-826B-6CD4829B3161}">
      <dgm:prSet/>
      <dgm:spPr/>
      <dgm:t>
        <a:bodyPr/>
        <a:lstStyle/>
        <a:p>
          <a:endParaRPr lang="ru-RU" sz="1400"/>
        </a:p>
      </dgm:t>
    </dgm:pt>
    <dgm:pt modelId="{FC0755C4-5C6F-4D0A-AE4A-6D9878BFE307}">
      <dgm:prSet custT="1"/>
      <dgm:spPr>
        <a:noFill/>
        <a:ln>
          <a:solidFill>
            <a:srgbClr val="C00000"/>
          </a:solidFill>
        </a:ln>
      </dgm:spPr>
      <dgm:t>
        <a:bodyPr/>
        <a:lstStyle/>
        <a:p>
          <a:pPr rtl="0"/>
          <a:r>
            <a:rPr lang="ru-RU" sz="1400" b="1" i="0" dirty="0">
              <a:solidFill>
                <a:srgbClr val="C00000"/>
              </a:solidFill>
            </a:rPr>
            <a:t>обеспечивать</a:t>
          </a:r>
          <a:endParaRPr lang="ru-RU" sz="1400" b="1" dirty="0">
            <a:solidFill>
              <a:srgbClr val="C00000"/>
            </a:solidFill>
          </a:endParaRPr>
        </a:p>
      </dgm:t>
    </dgm:pt>
    <dgm:pt modelId="{0E8A4E62-0031-42D0-8985-EA2A3166ACB7}" type="parTrans" cxnId="{3FAB3408-818F-49F5-A150-163A5C62CC51}">
      <dgm:prSet/>
      <dgm:spPr/>
      <dgm:t>
        <a:bodyPr/>
        <a:lstStyle/>
        <a:p>
          <a:endParaRPr lang="ru-RU" sz="1400"/>
        </a:p>
      </dgm:t>
    </dgm:pt>
    <dgm:pt modelId="{2F8C1FEE-1684-42FD-B492-596838270509}" type="sibTrans" cxnId="{3FAB3408-818F-49F5-A150-163A5C62CC51}">
      <dgm:prSet/>
      <dgm:spPr/>
      <dgm:t>
        <a:bodyPr/>
        <a:lstStyle/>
        <a:p>
          <a:endParaRPr lang="ru-RU" sz="1400"/>
        </a:p>
      </dgm:t>
    </dgm:pt>
    <dgm:pt modelId="{0ED082BA-9080-4E86-A14A-85EB67BADF46}">
      <dgm:prSet custT="1">
        <dgm:style>
          <a:lnRef idx="2">
            <a:schemeClr val="accent4"/>
          </a:lnRef>
          <a:fillRef idx="1">
            <a:schemeClr val="lt1"/>
          </a:fillRef>
          <a:effectRef idx="0">
            <a:schemeClr val="accent4"/>
          </a:effectRef>
          <a:fontRef idx="minor">
            <a:schemeClr val="dk1"/>
          </a:fontRef>
        </dgm:style>
      </dgm:prSet>
      <dgm:spPr>
        <a:noFill/>
        <a:ln>
          <a:solidFill>
            <a:srgbClr val="C00000"/>
          </a:solidFill>
        </a:ln>
      </dgm:spPr>
      <dgm:t>
        <a:bodyPr vert="vert270"/>
        <a:lstStyle/>
        <a:p>
          <a:pPr rtl="0"/>
          <a:r>
            <a:rPr lang="ru-RU" sz="1400" b="0" i="0" dirty="0"/>
            <a:t>сочетать индивидуальную и групповую работу </a:t>
          </a:r>
          <a:endParaRPr lang="ru-RU" sz="1400" dirty="0"/>
        </a:p>
      </dgm:t>
    </dgm:pt>
    <dgm:pt modelId="{E289BB81-415C-4D92-9B77-CD2FC00AB58D}" type="parTrans" cxnId="{18E157DF-0C72-4EF3-BC2C-1F5E7EB5215E}">
      <dgm:prSet/>
      <dgm:spPr/>
      <dgm:t>
        <a:bodyPr/>
        <a:lstStyle/>
        <a:p>
          <a:endParaRPr lang="ru-RU" sz="1400"/>
        </a:p>
      </dgm:t>
    </dgm:pt>
    <dgm:pt modelId="{98CE6768-1CC5-4252-89A0-9AD652727801}" type="sibTrans" cxnId="{18E157DF-0C72-4EF3-BC2C-1F5E7EB5215E}">
      <dgm:prSet/>
      <dgm:spPr/>
      <dgm:t>
        <a:bodyPr/>
        <a:lstStyle/>
        <a:p>
          <a:endParaRPr lang="ru-RU" sz="1400"/>
        </a:p>
      </dgm:t>
    </dgm:pt>
    <dgm:pt modelId="{F6516178-16D7-4333-BB15-CB4B04270713}">
      <dgm:prSet custT="1">
        <dgm:style>
          <a:lnRef idx="2">
            <a:schemeClr val="accent5"/>
          </a:lnRef>
          <a:fillRef idx="1">
            <a:schemeClr val="lt1"/>
          </a:fillRef>
          <a:effectRef idx="0">
            <a:schemeClr val="accent5"/>
          </a:effectRef>
          <a:fontRef idx="minor">
            <a:schemeClr val="dk1"/>
          </a:fontRef>
        </dgm:style>
      </dgm:prSet>
      <dgm:spPr>
        <a:noFill/>
        <a:ln>
          <a:solidFill>
            <a:srgbClr val="C00000"/>
          </a:solidFill>
        </a:ln>
      </dgm:spPr>
      <dgm:t>
        <a:bodyPr vert="vert270"/>
        <a:lstStyle/>
        <a:p>
          <a:pPr rtl="0"/>
          <a:r>
            <a:rPr lang="ru-RU" sz="1400" b="0" i="0" dirty="0"/>
            <a:t>гибкий режим занятий</a:t>
          </a:r>
          <a:endParaRPr lang="ru-RU" sz="1400" dirty="0"/>
        </a:p>
      </dgm:t>
    </dgm:pt>
    <dgm:pt modelId="{9426835F-81EA-4999-AA98-0AA5663E2A8B}" type="parTrans" cxnId="{9ECE6444-5F61-42A1-9AF2-12ECE718A344}">
      <dgm:prSet/>
      <dgm:spPr/>
      <dgm:t>
        <a:bodyPr/>
        <a:lstStyle/>
        <a:p>
          <a:endParaRPr lang="ru-RU" sz="1400"/>
        </a:p>
      </dgm:t>
    </dgm:pt>
    <dgm:pt modelId="{BB66DC7C-8491-4A15-A559-F2917133AB13}" type="sibTrans" cxnId="{9ECE6444-5F61-42A1-9AF2-12ECE718A344}">
      <dgm:prSet/>
      <dgm:spPr/>
      <dgm:t>
        <a:bodyPr/>
        <a:lstStyle/>
        <a:p>
          <a:endParaRPr lang="ru-RU" sz="1400"/>
        </a:p>
      </dgm:t>
    </dgm:pt>
    <dgm:pt modelId="{BAAC6054-1128-4DF8-BC82-EF9CCAB81D0C}">
      <dgm:prSet custT="1"/>
      <dgm:spPr>
        <a:noFill/>
        <a:ln>
          <a:solidFill>
            <a:srgbClr val="C00000"/>
          </a:solidFill>
        </a:ln>
      </dgm:spPr>
      <dgm:t>
        <a:bodyPr vert="vert270"/>
        <a:lstStyle/>
        <a:p>
          <a:pPr rtl="0"/>
          <a:r>
            <a:rPr lang="ru-RU" sz="1400" b="0" i="0" dirty="0"/>
            <a:t> переменный состав обучающихся </a:t>
          </a:r>
          <a:endParaRPr lang="ru-RU" sz="1400" dirty="0"/>
        </a:p>
      </dgm:t>
    </dgm:pt>
    <dgm:pt modelId="{78D55C80-C297-4356-842B-627364C0C22C}" type="parTrans" cxnId="{6DE71DAB-3A87-4DC2-8943-E2C5AB3386A5}">
      <dgm:prSet/>
      <dgm:spPr/>
      <dgm:t>
        <a:bodyPr/>
        <a:lstStyle/>
        <a:p>
          <a:endParaRPr lang="ru-RU" sz="1400"/>
        </a:p>
      </dgm:t>
    </dgm:pt>
    <dgm:pt modelId="{1B701F4F-1A68-4B1E-9DB3-E34E733218B6}" type="sibTrans" cxnId="{6DE71DAB-3A87-4DC2-8943-E2C5AB3386A5}">
      <dgm:prSet/>
      <dgm:spPr/>
      <dgm:t>
        <a:bodyPr/>
        <a:lstStyle/>
        <a:p>
          <a:endParaRPr lang="ru-RU" sz="1400"/>
        </a:p>
      </dgm:t>
    </dgm:pt>
    <dgm:pt modelId="{598BD407-DAE9-45AB-8D87-10DF8E6B94AF}">
      <dgm:prSet custT="1">
        <dgm:style>
          <a:lnRef idx="2">
            <a:schemeClr val="accent4"/>
          </a:lnRef>
          <a:fillRef idx="1">
            <a:schemeClr val="lt1"/>
          </a:fillRef>
          <a:effectRef idx="0">
            <a:schemeClr val="accent4"/>
          </a:effectRef>
          <a:fontRef idx="minor">
            <a:schemeClr val="dk1"/>
          </a:fontRef>
        </dgm:style>
      </dgm:prSet>
      <dgm:spPr>
        <a:noFill/>
        <a:ln>
          <a:solidFill>
            <a:srgbClr val="C00000"/>
          </a:solidFill>
        </a:ln>
      </dgm:spPr>
      <dgm:t>
        <a:bodyPr/>
        <a:lstStyle/>
        <a:p>
          <a:pPr rtl="0"/>
          <a:r>
            <a:rPr lang="ru-RU" sz="1400" b="1" i="0" dirty="0">
              <a:solidFill>
                <a:srgbClr val="C00000"/>
              </a:solidFill>
            </a:rPr>
            <a:t>предусматривать</a:t>
          </a:r>
          <a:r>
            <a:rPr lang="ru-RU" sz="1400" b="0" i="0" dirty="0"/>
            <a:t> </a:t>
          </a:r>
          <a:endParaRPr lang="ru-RU" sz="1400" dirty="0"/>
        </a:p>
      </dgm:t>
    </dgm:pt>
    <dgm:pt modelId="{4286C25B-EFA8-42BB-B80A-9B98B0D2A4B8}" type="parTrans" cxnId="{0474B46C-433F-4B4E-98DF-20084500A9EC}">
      <dgm:prSet/>
      <dgm:spPr/>
      <dgm:t>
        <a:bodyPr/>
        <a:lstStyle/>
        <a:p>
          <a:endParaRPr lang="ru-RU" sz="1400"/>
        </a:p>
      </dgm:t>
    </dgm:pt>
    <dgm:pt modelId="{476AF869-41AC-4884-9007-3033747414B1}" type="sibTrans" cxnId="{0474B46C-433F-4B4E-98DF-20084500A9EC}">
      <dgm:prSet/>
      <dgm:spPr/>
      <dgm:t>
        <a:bodyPr/>
        <a:lstStyle/>
        <a:p>
          <a:endParaRPr lang="ru-RU" sz="1400"/>
        </a:p>
      </dgm:t>
    </dgm:pt>
    <dgm:pt modelId="{0EC9DF6E-D5FA-450F-93EC-FA5DE5E685FA}">
      <dgm:prSet custT="1"/>
      <dgm:spPr>
        <a:noFill/>
        <a:ln>
          <a:solidFill>
            <a:srgbClr val="C00000"/>
          </a:solidFill>
        </a:ln>
      </dgm:spPr>
      <dgm:t>
        <a:bodyPr vert="vert270"/>
        <a:lstStyle/>
        <a:p>
          <a:pPr rtl="0"/>
          <a:r>
            <a:rPr lang="ru-RU" sz="1400" b="0" i="0" dirty="0"/>
            <a:t>проектную и исследовательскую деятельность </a:t>
          </a:r>
          <a:endParaRPr lang="ru-RU" sz="1400" dirty="0"/>
        </a:p>
      </dgm:t>
    </dgm:pt>
    <dgm:pt modelId="{DDFA0F5D-07FE-41E4-9177-F52DBD434C4E}" type="parTrans" cxnId="{EEA127F1-3FA6-42DD-B273-92502D68BCEA}">
      <dgm:prSet/>
      <dgm:spPr/>
      <dgm:t>
        <a:bodyPr/>
        <a:lstStyle/>
        <a:p>
          <a:endParaRPr lang="ru-RU" sz="1400"/>
        </a:p>
      </dgm:t>
    </dgm:pt>
    <dgm:pt modelId="{07FB016D-F9F9-4A88-8E2D-08B9236399BB}" type="sibTrans" cxnId="{EEA127F1-3FA6-42DD-B273-92502D68BCEA}">
      <dgm:prSet/>
      <dgm:spPr/>
      <dgm:t>
        <a:bodyPr/>
        <a:lstStyle/>
        <a:p>
          <a:endParaRPr lang="ru-RU" sz="1400"/>
        </a:p>
      </dgm:t>
    </dgm:pt>
    <dgm:pt modelId="{8946E689-184D-4AA0-A5D9-931395D86650}">
      <dgm:prSet custT="1"/>
      <dgm:spPr>
        <a:noFill/>
        <a:ln>
          <a:solidFill>
            <a:srgbClr val="C00000"/>
          </a:solidFill>
        </a:ln>
      </dgm:spPr>
      <dgm:t>
        <a:bodyPr vert="vert270"/>
        <a:lstStyle/>
        <a:p>
          <a:pPr rtl="0"/>
          <a:r>
            <a:rPr lang="ru-RU" sz="1400" b="0" i="0" dirty="0"/>
            <a:t> экскурсии</a:t>
          </a:r>
          <a:endParaRPr lang="ru-RU" sz="1400" dirty="0"/>
        </a:p>
      </dgm:t>
    </dgm:pt>
    <dgm:pt modelId="{6E60BFAB-C50A-4F3A-96A9-4B040CF9C0EE}" type="parTrans" cxnId="{DB8921B5-74E5-4FE9-AD72-3A8A5D9E08CD}">
      <dgm:prSet/>
      <dgm:spPr/>
      <dgm:t>
        <a:bodyPr/>
        <a:lstStyle/>
        <a:p>
          <a:endParaRPr lang="ru-RU" sz="1400"/>
        </a:p>
      </dgm:t>
    </dgm:pt>
    <dgm:pt modelId="{3526F206-6D3A-45F8-BA0A-EBC5424361D2}" type="sibTrans" cxnId="{DB8921B5-74E5-4FE9-AD72-3A8A5D9E08CD}">
      <dgm:prSet/>
      <dgm:spPr/>
      <dgm:t>
        <a:bodyPr/>
        <a:lstStyle/>
        <a:p>
          <a:endParaRPr lang="ru-RU" sz="1400"/>
        </a:p>
      </dgm:t>
    </dgm:pt>
    <dgm:pt modelId="{C1364587-744B-469B-BAC2-01B7A86B2C27}">
      <dgm:prSet custT="1"/>
      <dgm:spPr>
        <a:noFill/>
        <a:ln>
          <a:solidFill>
            <a:srgbClr val="C00000"/>
          </a:solidFill>
        </a:ln>
      </dgm:spPr>
      <dgm:t>
        <a:bodyPr vert="vert270"/>
        <a:lstStyle/>
        <a:p>
          <a:pPr rtl="0"/>
          <a:r>
            <a:rPr lang="ru-RU" sz="1400" b="0" i="0" dirty="0"/>
            <a:t>походы</a:t>
          </a:r>
          <a:endParaRPr lang="ru-RU" sz="1400" dirty="0"/>
        </a:p>
      </dgm:t>
    </dgm:pt>
    <dgm:pt modelId="{2296FBB3-9DF3-4610-8A25-5DDBB979D66A}" type="parTrans" cxnId="{0E63D8EB-D9E4-433C-A6F7-D042CE15573B}">
      <dgm:prSet/>
      <dgm:spPr/>
      <dgm:t>
        <a:bodyPr/>
        <a:lstStyle/>
        <a:p>
          <a:endParaRPr lang="ru-RU" sz="1400"/>
        </a:p>
      </dgm:t>
    </dgm:pt>
    <dgm:pt modelId="{D7E02D36-AF12-4EE6-A881-15433052A99F}" type="sibTrans" cxnId="{0E63D8EB-D9E4-433C-A6F7-D042CE15573B}">
      <dgm:prSet/>
      <dgm:spPr/>
      <dgm:t>
        <a:bodyPr/>
        <a:lstStyle/>
        <a:p>
          <a:endParaRPr lang="ru-RU" sz="1400"/>
        </a:p>
      </dgm:t>
    </dgm:pt>
    <dgm:pt modelId="{8C072AE4-2225-4855-8ED8-EDD9102716FD}">
      <dgm:prSet custT="1"/>
      <dgm:spPr>
        <a:noFill/>
        <a:ln>
          <a:solidFill>
            <a:srgbClr val="C00000"/>
          </a:solidFill>
        </a:ln>
      </dgm:spPr>
      <dgm:t>
        <a:bodyPr vert="vert270"/>
        <a:lstStyle/>
        <a:p>
          <a:pPr rtl="0"/>
          <a:r>
            <a:rPr lang="ru-RU" sz="1400" b="0" i="0" dirty="0"/>
            <a:t>деловые игры и  пр.</a:t>
          </a:r>
          <a:endParaRPr lang="ru-RU" sz="1400" dirty="0"/>
        </a:p>
      </dgm:t>
    </dgm:pt>
    <dgm:pt modelId="{0AC80F8D-9BCB-40E0-87C3-5A7F2953EF6E}" type="parTrans" cxnId="{DF26DA53-F9DB-4F06-8547-82CEC9207BD1}">
      <dgm:prSet/>
      <dgm:spPr/>
      <dgm:t>
        <a:bodyPr/>
        <a:lstStyle/>
        <a:p>
          <a:endParaRPr lang="ru-RU" sz="1400"/>
        </a:p>
      </dgm:t>
    </dgm:pt>
    <dgm:pt modelId="{E1AF2C08-D089-470F-BB03-E5717411E816}" type="sibTrans" cxnId="{DF26DA53-F9DB-4F06-8547-82CEC9207BD1}">
      <dgm:prSet/>
      <dgm:spPr/>
      <dgm:t>
        <a:bodyPr/>
        <a:lstStyle/>
        <a:p>
          <a:endParaRPr lang="ru-RU" sz="1400"/>
        </a:p>
      </dgm:t>
    </dgm:pt>
    <dgm:pt modelId="{E292FF92-AB41-482F-AA5E-E68BA9B306DC}" type="pres">
      <dgm:prSet presAssocID="{67636AD4-40CC-4FCB-9C92-BC63662F3DBE}" presName="Name0" presStyleCnt="0">
        <dgm:presLayoutVars>
          <dgm:chPref val="1"/>
          <dgm:dir/>
          <dgm:animOne val="branch"/>
          <dgm:animLvl val="lvl"/>
          <dgm:resizeHandles/>
        </dgm:presLayoutVars>
      </dgm:prSet>
      <dgm:spPr/>
      <dgm:t>
        <a:bodyPr/>
        <a:lstStyle/>
        <a:p>
          <a:endParaRPr lang="ru-RU"/>
        </a:p>
      </dgm:t>
    </dgm:pt>
    <dgm:pt modelId="{7B9425B2-D30D-4160-9836-2C46388D0AAD}" type="pres">
      <dgm:prSet presAssocID="{BDAE63BE-6C82-40F4-8ECB-80E16FBCEDDE}" presName="vertOne" presStyleCnt="0"/>
      <dgm:spPr/>
    </dgm:pt>
    <dgm:pt modelId="{A308553E-079F-4AD0-9A6A-58E42BB3497E}" type="pres">
      <dgm:prSet presAssocID="{BDAE63BE-6C82-40F4-8ECB-80E16FBCEDDE}" presName="txOne" presStyleLbl="node0" presStyleIdx="0" presStyleCnt="1" custLinFactNeighborX="40" custLinFactNeighborY="-82573">
        <dgm:presLayoutVars>
          <dgm:chPref val="3"/>
        </dgm:presLayoutVars>
      </dgm:prSet>
      <dgm:spPr/>
      <dgm:t>
        <a:bodyPr/>
        <a:lstStyle/>
        <a:p>
          <a:endParaRPr lang="ru-RU"/>
        </a:p>
      </dgm:t>
    </dgm:pt>
    <dgm:pt modelId="{8FE3923F-EC98-4280-BBF7-C0A8F6B8B5BB}" type="pres">
      <dgm:prSet presAssocID="{BDAE63BE-6C82-40F4-8ECB-80E16FBCEDDE}" presName="parTransOne" presStyleCnt="0"/>
      <dgm:spPr/>
    </dgm:pt>
    <dgm:pt modelId="{FA8FF4C6-6C66-449B-B5B2-92E2F5A20FAF}" type="pres">
      <dgm:prSet presAssocID="{BDAE63BE-6C82-40F4-8ECB-80E16FBCEDDE}" presName="horzOne" presStyleCnt="0"/>
      <dgm:spPr/>
    </dgm:pt>
    <dgm:pt modelId="{6FEBCA76-5AF9-43EF-9668-5EBBAE77A6FA}" type="pres">
      <dgm:prSet presAssocID="{598BD407-DAE9-45AB-8D87-10DF8E6B94AF}" presName="vertTwo" presStyleCnt="0"/>
      <dgm:spPr/>
    </dgm:pt>
    <dgm:pt modelId="{CBD0C917-D564-4571-8E61-3B36E733B372}" type="pres">
      <dgm:prSet presAssocID="{598BD407-DAE9-45AB-8D87-10DF8E6B94AF}" presName="txTwo" presStyleLbl="node2" presStyleIdx="0" presStyleCnt="2">
        <dgm:presLayoutVars>
          <dgm:chPref val="3"/>
        </dgm:presLayoutVars>
      </dgm:prSet>
      <dgm:spPr/>
      <dgm:t>
        <a:bodyPr/>
        <a:lstStyle/>
        <a:p>
          <a:endParaRPr lang="ru-RU"/>
        </a:p>
      </dgm:t>
    </dgm:pt>
    <dgm:pt modelId="{9CBEF231-1367-4854-97BE-282C9D383B19}" type="pres">
      <dgm:prSet presAssocID="{598BD407-DAE9-45AB-8D87-10DF8E6B94AF}" presName="parTransTwo" presStyleCnt="0"/>
      <dgm:spPr/>
    </dgm:pt>
    <dgm:pt modelId="{6F78AE2E-81D3-4830-8C5D-7C682A42F6F8}" type="pres">
      <dgm:prSet presAssocID="{598BD407-DAE9-45AB-8D87-10DF8E6B94AF}" presName="horzTwo" presStyleCnt="0"/>
      <dgm:spPr/>
    </dgm:pt>
    <dgm:pt modelId="{AAB7FD9D-CCB7-47BC-A2FB-2893DC282A8D}" type="pres">
      <dgm:prSet presAssocID="{E22F9265-DD41-488B-848A-669B26D10C13}" presName="vertThree" presStyleCnt="0"/>
      <dgm:spPr/>
    </dgm:pt>
    <dgm:pt modelId="{FF9E17FE-6CC6-4EEA-8BEF-1ABBC12D25DD}" type="pres">
      <dgm:prSet presAssocID="{E22F9265-DD41-488B-848A-669B26D10C13}" presName="txThree" presStyleLbl="node3" presStyleIdx="0" presStyleCnt="8" custScaleY="279387">
        <dgm:presLayoutVars>
          <dgm:chPref val="3"/>
        </dgm:presLayoutVars>
      </dgm:prSet>
      <dgm:spPr/>
      <dgm:t>
        <a:bodyPr/>
        <a:lstStyle/>
        <a:p>
          <a:endParaRPr lang="ru-RU"/>
        </a:p>
      </dgm:t>
    </dgm:pt>
    <dgm:pt modelId="{EA08C41E-8624-4BAA-8E8A-581581F8BB5E}" type="pres">
      <dgm:prSet presAssocID="{E22F9265-DD41-488B-848A-669B26D10C13}" presName="horzThree" presStyleCnt="0"/>
      <dgm:spPr/>
    </dgm:pt>
    <dgm:pt modelId="{D27B7217-D62E-4866-8BDB-904E1DA65CC6}" type="pres">
      <dgm:prSet presAssocID="{07780FB3-29C0-48DC-9555-6B143EA596F4}" presName="sibSpaceThree" presStyleCnt="0"/>
      <dgm:spPr/>
    </dgm:pt>
    <dgm:pt modelId="{E5B49B2D-7DC8-4A68-A8C3-5196216AF394}" type="pres">
      <dgm:prSet presAssocID="{0ED082BA-9080-4E86-A14A-85EB67BADF46}" presName="vertThree" presStyleCnt="0"/>
      <dgm:spPr/>
    </dgm:pt>
    <dgm:pt modelId="{1931F992-7821-453D-9459-79ED08E45A97}" type="pres">
      <dgm:prSet presAssocID="{0ED082BA-9080-4E86-A14A-85EB67BADF46}" presName="txThree" presStyleLbl="node3" presStyleIdx="1" presStyleCnt="8" custScaleY="279387">
        <dgm:presLayoutVars>
          <dgm:chPref val="3"/>
        </dgm:presLayoutVars>
      </dgm:prSet>
      <dgm:spPr/>
      <dgm:t>
        <a:bodyPr/>
        <a:lstStyle/>
        <a:p>
          <a:endParaRPr lang="ru-RU"/>
        </a:p>
      </dgm:t>
    </dgm:pt>
    <dgm:pt modelId="{19BDB8EB-F481-4FA0-8118-376E9AF1B56D}" type="pres">
      <dgm:prSet presAssocID="{0ED082BA-9080-4E86-A14A-85EB67BADF46}" presName="horzThree" presStyleCnt="0"/>
      <dgm:spPr/>
    </dgm:pt>
    <dgm:pt modelId="{F9A1C277-213E-4A35-9E53-CB5F7F3D8E1A}" type="pres">
      <dgm:prSet presAssocID="{476AF869-41AC-4884-9007-3033747414B1}" presName="sibSpaceTwo" presStyleCnt="0"/>
      <dgm:spPr/>
    </dgm:pt>
    <dgm:pt modelId="{51DAF35F-FC12-4029-B959-4474088C6700}" type="pres">
      <dgm:prSet presAssocID="{FC0755C4-5C6F-4D0A-AE4A-6D9878BFE307}" presName="vertTwo" presStyleCnt="0"/>
      <dgm:spPr/>
    </dgm:pt>
    <dgm:pt modelId="{E2B81285-F28F-48A7-8310-19C824FA7527}" type="pres">
      <dgm:prSet presAssocID="{FC0755C4-5C6F-4D0A-AE4A-6D9878BFE307}" presName="txTwo" presStyleLbl="node2" presStyleIdx="1" presStyleCnt="2">
        <dgm:presLayoutVars>
          <dgm:chPref val="3"/>
        </dgm:presLayoutVars>
      </dgm:prSet>
      <dgm:spPr/>
      <dgm:t>
        <a:bodyPr/>
        <a:lstStyle/>
        <a:p>
          <a:endParaRPr lang="ru-RU"/>
        </a:p>
      </dgm:t>
    </dgm:pt>
    <dgm:pt modelId="{0023AA9A-62E3-4DBC-8C17-58B2D4CCD8E9}" type="pres">
      <dgm:prSet presAssocID="{FC0755C4-5C6F-4D0A-AE4A-6D9878BFE307}" presName="parTransTwo" presStyleCnt="0"/>
      <dgm:spPr/>
    </dgm:pt>
    <dgm:pt modelId="{62A1988C-90BA-43FE-A08F-B455CFD1EDCE}" type="pres">
      <dgm:prSet presAssocID="{FC0755C4-5C6F-4D0A-AE4A-6D9878BFE307}" presName="horzTwo" presStyleCnt="0"/>
      <dgm:spPr/>
    </dgm:pt>
    <dgm:pt modelId="{37B554C3-7713-404D-B45A-D80AA02FC758}" type="pres">
      <dgm:prSet presAssocID="{F6516178-16D7-4333-BB15-CB4B04270713}" presName="vertThree" presStyleCnt="0"/>
      <dgm:spPr/>
    </dgm:pt>
    <dgm:pt modelId="{FD4E54E7-6345-4070-BFF1-BFD6F818DD53}" type="pres">
      <dgm:prSet presAssocID="{F6516178-16D7-4333-BB15-CB4B04270713}" presName="txThree" presStyleLbl="node3" presStyleIdx="2" presStyleCnt="8" custScaleY="279387">
        <dgm:presLayoutVars>
          <dgm:chPref val="3"/>
        </dgm:presLayoutVars>
      </dgm:prSet>
      <dgm:spPr/>
      <dgm:t>
        <a:bodyPr/>
        <a:lstStyle/>
        <a:p>
          <a:endParaRPr lang="ru-RU"/>
        </a:p>
      </dgm:t>
    </dgm:pt>
    <dgm:pt modelId="{B7A30C61-4348-497A-9E79-3A8C80FCE4CF}" type="pres">
      <dgm:prSet presAssocID="{F6516178-16D7-4333-BB15-CB4B04270713}" presName="horzThree" presStyleCnt="0"/>
      <dgm:spPr/>
    </dgm:pt>
    <dgm:pt modelId="{4CF16760-0CE3-4393-B349-488BA4F4464B}" type="pres">
      <dgm:prSet presAssocID="{BB66DC7C-8491-4A15-A559-F2917133AB13}" presName="sibSpaceThree" presStyleCnt="0"/>
      <dgm:spPr/>
    </dgm:pt>
    <dgm:pt modelId="{97504FEF-FA7D-4C23-8F55-8DB106A19D7B}" type="pres">
      <dgm:prSet presAssocID="{BAAC6054-1128-4DF8-BC82-EF9CCAB81D0C}" presName="vertThree" presStyleCnt="0"/>
      <dgm:spPr/>
    </dgm:pt>
    <dgm:pt modelId="{48A39EEB-07C0-4E2F-BB10-5FE1C23DC70A}" type="pres">
      <dgm:prSet presAssocID="{BAAC6054-1128-4DF8-BC82-EF9CCAB81D0C}" presName="txThree" presStyleLbl="node3" presStyleIdx="3" presStyleCnt="8" custScaleY="279249">
        <dgm:presLayoutVars>
          <dgm:chPref val="3"/>
        </dgm:presLayoutVars>
      </dgm:prSet>
      <dgm:spPr/>
      <dgm:t>
        <a:bodyPr/>
        <a:lstStyle/>
        <a:p>
          <a:endParaRPr lang="ru-RU"/>
        </a:p>
      </dgm:t>
    </dgm:pt>
    <dgm:pt modelId="{C3FDF7B1-1748-43F4-8AA5-8B24318CA015}" type="pres">
      <dgm:prSet presAssocID="{BAAC6054-1128-4DF8-BC82-EF9CCAB81D0C}" presName="horzThree" presStyleCnt="0"/>
      <dgm:spPr/>
    </dgm:pt>
    <dgm:pt modelId="{26C19A59-A8E3-4B2F-83A4-5CABE256053A}" type="pres">
      <dgm:prSet presAssocID="{1B701F4F-1A68-4B1E-9DB3-E34E733218B6}" presName="sibSpaceThree" presStyleCnt="0"/>
      <dgm:spPr/>
    </dgm:pt>
    <dgm:pt modelId="{4D812B0B-6D63-49FC-A166-6BE863A51552}" type="pres">
      <dgm:prSet presAssocID="{0EC9DF6E-D5FA-450F-93EC-FA5DE5E685FA}" presName="vertThree" presStyleCnt="0"/>
      <dgm:spPr/>
    </dgm:pt>
    <dgm:pt modelId="{A9F4A798-0B21-41BB-902C-66FA2DE84A33}" type="pres">
      <dgm:prSet presAssocID="{0EC9DF6E-D5FA-450F-93EC-FA5DE5E685FA}" presName="txThree" presStyleLbl="node3" presStyleIdx="4" presStyleCnt="8" custScaleY="279702">
        <dgm:presLayoutVars>
          <dgm:chPref val="3"/>
        </dgm:presLayoutVars>
      </dgm:prSet>
      <dgm:spPr/>
      <dgm:t>
        <a:bodyPr/>
        <a:lstStyle/>
        <a:p>
          <a:endParaRPr lang="ru-RU"/>
        </a:p>
      </dgm:t>
    </dgm:pt>
    <dgm:pt modelId="{379F7103-133B-4EC1-90C2-C1239D9577DE}" type="pres">
      <dgm:prSet presAssocID="{0EC9DF6E-D5FA-450F-93EC-FA5DE5E685FA}" presName="horzThree" presStyleCnt="0"/>
      <dgm:spPr/>
    </dgm:pt>
    <dgm:pt modelId="{470D295A-7E58-4BD6-8909-7FF3EB121C95}" type="pres">
      <dgm:prSet presAssocID="{07FB016D-F9F9-4A88-8E2D-08B9236399BB}" presName="sibSpaceThree" presStyleCnt="0"/>
      <dgm:spPr/>
    </dgm:pt>
    <dgm:pt modelId="{9763B379-6102-4B13-BF66-5CC26F569965}" type="pres">
      <dgm:prSet presAssocID="{8946E689-184D-4AA0-A5D9-931395D86650}" presName="vertThree" presStyleCnt="0"/>
      <dgm:spPr/>
    </dgm:pt>
    <dgm:pt modelId="{C45FBFD1-F61C-46C1-8B4F-8F7A1378C49B}" type="pres">
      <dgm:prSet presAssocID="{8946E689-184D-4AA0-A5D9-931395D86650}" presName="txThree" presStyleLbl="node3" presStyleIdx="5" presStyleCnt="8" custScaleY="280573">
        <dgm:presLayoutVars>
          <dgm:chPref val="3"/>
        </dgm:presLayoutVars>
      </dgm:prSet>
      <dgm:spPr/>
      <dgm:t>
        <a:bodyPr/>
        <a:lstStyle/>
        <a:p>
          <a:endParaRPr lang="ru-RU"/>
        </a:p>
      </dgm:t>
    </dgm:pt>
    <dgm:pt modelId="{6296D4C9-5B00-4447-AF90-0F0121DB3770}" type="pres">
      <dgm:prSet presAssocID="{8946E689-184D-4AA0-A5D9-931395D86650}" presName="horzThree" presStyleCnt="0"/>
      <dgm:spPr/>
    </dgm:pt>
    <dgm:pt modelId="{61D9951B-3494-4EE2-A330-E9CD4FF7CBA1}" type="pres">
      <dgm:prSet presAssocID="{3526F206-6D3A-45F8-BA0A-EBC5424361D2}" presName="sibSpaceThree" presStyleCnt="0"/>
      <dgm:spPr/>
    </dgm:pt>
    <dgm:pt modelId="{E7BCEF83-0019-42CD-A2B9-4EE15494DD2A}" type="pres">
      <dgm:prSet presAssocID="{C1364587-744B-469B-BAC2-01B7A86B2C27}" presName="vertThree" presStyleCnt="0"/>
      <dgm:spPr/>
    </dgm:pt>
    <dgm:pt modelId="{415DBD07-7BD3-4251-83FB-BF3D84FD7CDD}" type="pres">
      <dgm:prSet presAssocID="{C1364587-744B-469B-BAC2-01B7A86B2C27}" presName="txThree" presStyleLbl="node3" presStyleIdx="6" presStyleCnt="8" custScaleY="279404">
        <dgm:presLayoutVars>
          <dgm:chPref val="3"/>
        </dgm:presLayoutVars>
      </dgm:prSet>
      <dgm:spPr/>
      <dgm:t>
        <a:bodyPr/>
        <a:lstStyle/>
        <a:p>
          <a:endParaRPr lang="ru-RU"/>
        </a:p>
      </dgm:t>
    </dgm:pt>
    <dgm:pt modelId="{4ED4253C-A12B-464E-A4A7-325665D6FDBA}" type="pres">
      <dgm:prSet presAssocID="{C1364587-744B-469B-BAC2-01B7A86B2C27}" presName="horzThree" presStyleCnt="0"/>
      <dgm:spPr/>
    </dgm:pt>
    <dgm:pt modelId="{9B8C7408-F1DC-4E08-993B-D47E4F760FAB}" type="pres">
      <dgm:prSet presAssocID="{D7E02D36-AF12-4EE6-A881-15433052A99F}" presName="sibSpaceThree" presStyleCnt="0"/>
      <dgm:spPr/>
    </dgm:pt>
    <dgm:pt modelId="{E3CB2D39-5380-4F14-83D3-01BE36BD20F4}" type="pres">
      <dgm:prSet presAssocID="{8C072AE4-2225-4855-8ED8-EDD9102716FD}" presName="vertThree" presStyleCnt="0"/>
      <dgm:spPr/>
    </dgm:pt>
    <dgm:pt modelId="{B3A98904-D199-4066-9C4D-1329BCBE4168}" type="pres">
      <dgm:prSet presAssocID="{8C072AE4-2225-4855-8ED8-EDD9102716FD}" presName="txThree" presStyleLbl="node3" presStyleIdx="7" presStyleCnt="8" custScaleY="281864">
        <dgm:presLayoutVars>
          <dgm:chPref val="3"/>
        </dgm:presLayoutVars>
      </dgm:prSet>
      <dgm:spPr/>
      <dgm:t>
        <a:bodyPr/>
        <a:lstStyle/>
        <a:p>
          <a:endParaRPr lang="ru-RU"/>
        </a:p>
      </dgm:t>
    </dgm:pt>
    <dgm:pt modelId="{6525BDA4-7D08-4F3C-B168-5C276782C76A}" type="pres">
      <dgm:prSet presAssocID="{8C072AE4-2225-4855-8ED8-EDD9102716FD}" presName="horzThree" presStyleCnt="0"/>
      <dgm:spPr/>
    </dgm:pt>
  </dgm:ptLst>
  <dgm:cxnLst>
    <dgm:cxn modelId="{C27F7869-A142-4B14-99BC-D2D83A00EE84}" type="presOf" srcId="{598BD407-DAE9-45AB-8D87-10DF8E6B94AF}" destId="{CBD0C917-D564-4571-8E61-3B36E733B372}" srcOrd="0" destOrd="0" presId="urn:microsoft.com/office/officeart/2005/8/layout/hierarchy4"/>
    <dgm:cxn modelId="{16CF8D43-A74C-4639-BB52-3AB5D4D3F8B3}" type="presOf" srcId="{BAAC6054-1128-4DF8-BC82-EF9CCAB81D0C}" destId="{48A39EEB-07C0-4E2F-BB10-5FE1C23DC70A}" srcOrd="0" destOrd="0" presId="urn:microsoft.com/office/officeart/2005/8/layout/hierarchy4"/>
    <dgm:cxn modelId="{9205F0A5-A5F5-49CE-890B-ACF243B34307}" type="presOf" srcId="{BDAE63BE-6C82-40F4-8ECB-80E16FBCEDDE}" destId="{A308553E-079F-4AD0-9A6A-58E42BB3497E}" srcOrd="0" destOrd="0" presId="urn:microsoft.com/office/officeart/2005/8/layout/hierarchy4"/>
    <dgm:cxn modelId="{DB8921B5-74E5-4FE9-AD72-3A8A5D9E08CD}" srcId="{FC0755C4-5C6F-4D0A-AE4A-6D9878BFE307}" destId="{8946E689-184D-4AA0-A5D9-931395D86650}" srcOrd="3" destOrd="0" parTransId="{6E60BFAB-C50A-4F3A-96A9-4B040CF9C0EE}" sibTransId="{3526F206-6D3A-45F8-BA0A-EBC5424361D2}"/>
    <dgm:cxn modelId="{EEA127F1-3FA6-42DD-B273-92502D68BCEA}" srcId="{FC0755C4-5C6F-4D0A-AE4A-6D9878BFE307}" destId="{0EC9DF6E-D5FA-450F-93EC-FA5DE5E685FA}" srcOrd="2" destOrd="0" parTransId="{DDFA0F5D-07FE-41E4-9177-F52DBD434C4E}" sibTransId="{07FB016D-F9F9-4A88-8E2D-08B9236399BB}"/>
    <dgm:cxn modelId="{9ECE6444-5F61-42A1-9AF2-12ECE718A344}" srcId="{FC0755C4-5C6F-4D0A-AE4A-6D9878BFE307}" destId="{F6516178-16D7-4333-BB15-CB4B04270713}" srcOrd="0" destOrd="0" parTransId="{9426835F-81EA-4999-AA98-0AA5663E2A8B}" sibTransId="{BB66DC7C-8491-4A15-A559-F2917133AB13}"/>
    <dgm:cxn modelId="{3FAB3408-818F-49F5-A150-163A5C62CC51}" srcId="{BDAE63BE-6C82-40F4-8ECB-80E16FBCEDDE}" destId="{FC0755C4-5C6F-4D0A-AE4A-6D9878BFE307}" srcOrd="1" destOrd="0" parTransId="{0E8A4E62-0031-42D0-8985-EA2A3166ACB7}" sibTransId="{2F8C1FEE-1684-42FD-B492-596838270509}"/>
    <dgm:cxn modelId="{B6D46412-B2C9-4D92-977C-2A5BBB89AFE8}" srcId="{67636AD4-40CC-4FCB-9C92-BC63662F3DBE}" destId="{BDAE63BE-6C82-40F4-8ECB-80E16FBCEDDE}" srcOrd="0" destOrd="0" parTransId="{86FEC318-402D-4571-B517-5188A072CC7A}" sibTransId="{3ED38B68-1320-498C-992C-536AF0E0E410}"/>
    <dgm:cxn modelId="{6E17F441-DBC4-49CA-B3C4-738D779803E2}" type="presOf" srcId="{8946E689-184D-4AA0-A5D9-931395D86650}" destId="{C45FBFD1-F61C-46C1-8B4F-8F7A1378C49B}" srcOrd="0" destOrd="0" presId="urn:microsoft.com/office/officeart/2005/8/layout/hierarchy4"/>
    <dgm:cxn modelId="{365D592E-CBDE-45F1-8723-139BFC40030E}" type="presOf" srcId="{67636AD4-40CC-4FCB-9C92-BC63662F3DBE}" destId="{E292FF92-AB41-482F-AA5E-E68BA9B306DC}" srcOrd="0" destOrd="0" presId="urn:microsoft.com/office/officeart/2005/8/layout/hierarchy4"/>
    <dgm:cxn modelId="{79A39E9B-A488-4980-BCA5-A690AE85944C}" type="presOf" srcId="{0ED082BA-9080-4E86-A14A-85EB67BADF46}" destId="{1931F992-7821-453D-9459-79ED08E45A97}" srcOrd="0" destOrd="0" presId="urn:microsoft.com/office/officeart/2005/8/layout/hierarchy4"/>
    <dgm:cxn modelId="{8344CC11-3A67-4722-A27E-A81D8AC079F3}" type="presOf" srcId="{8C072AE4-2225-4855-8ED8-EDD9102716FD}" destId="{B3A98904-D199-4066-9C4D-1329BCBE4168}" srcOrd="0" destOrd="0" presId="urn:microsoft.com/office/officeart/2005/8/layout/hierarchy4"/>
    <dgm:cxn modelId="{083941F0-726D-451A-A034-D8B66F50C278}" type="presOf" srcId="{C1364587-744B-469B-BAC2-01B7A86B2C27}" destId="{415DBD07-7BD3-4251-83FB-BF3D84FD7CDD}" srcOrd="0" destOrd="0" presId="urn:microsoft.com/office/officeart/2005/8/layout/hierarchy4"/>
    <dgm:cxn modelId="{0474B46C-433F-4B4E-98DF-20084500A9EC}" srcId="{BDAE63BE-6C82-40F4-8ECB-80E16FBCEDDE}" destId="{598BD407-DAE9-45AB-8D87-10DF8E6B94AF}" srcOrd="0" destOrd="0" parTransId="{4286C25B-EFA8-42BB-B80A-9B98B0D2A4B8}" sibTransId="{476AF869-41AC-4884-9007-3033747414B1}"/>
    <dgm:cxn modelId="{F6BA88B4-9D44-41EB-837D-B48567FAE576}" type="presOf" srcId="{E22F9265-DD41-488B-848A-669B26D10C13}" destId="{FF9E17FE-6CC6-4EEA-8BEF-1ABBC12D25DD}" srcOrd="0" destOrd="0" presId="urn:microsoft.com/office/officeart/2005/8/layout/hierarchy4"/>
    <dgm:cxn modelId="{0E63D8EB-D9E4-433C-A6F7-D042CE15573B}" srcId="{FC0755C4-5C6F-4D0A-AE4A-6D9878BFE307}" destId="{C1364587-744B-469B-BAC2-01B7A86B2C27}" srcOrd="4" destOrd="0" parTransId="{2296FBB3-9DF3-4610-8A25-5DDBB979D66A}" sibTransId="{D7E02D36-AF12-4EE6-A881-15433052A99F}"/>
    <dgm:cxn modelId="{8A99F670-9CB5-4957-AD11-DC0415972E75}" type="presOf" srcId="{F6516178-16D7-4333-BB15-CB4B04270713}" destId="{FD4E54E7-6345-4070-BFF1-BFD6F818DD53}" srcOrd="0" destOrd="0" presId="urn:microsoft.com/office/officeart/2005/8/layout/hierarchy4"/>
    <dgm:cxn modelId="{6DE71DAB-3A87-4DC2-8943-E2C5AB3386A5}" srcId="{FC0755C4-5C6F-4D0A-AE4A-6D9878BFE307}" destId="{BAAC6054-1128-4DF8-BC82-EF9CCAB81D0C}" srcOrd="1" destOrd="0" parTransId="{78D55C80-C297-4356-842B-627364C0C22C}" sibTransId="{1B701F4F-1A68-4B1E-9DB3-E34E733218B6}"/>
    <dgm:cxn modelId="{51469BC6-495B-442F-A0DA-94089B8B7B79}" type="presOf" srcId="{FC0755C4-5C6F-4D0A-AE4A-6D9878BFE307}" destId="{E2B81285-F28F-48A7-8310-19C824FA7527}" srcOrd="0" destOrd="0" presId="urn:microsoft.com/office/officeart/2005/8/layout/hierarchy4"/>
    <dgm:cxn modelId="{0FE83E58-597B-45AC-871C-1AE748B5FEFC}" type="presOf" srcId="{0EC9DF6E-D5FA-450F-93EC-FA5DE5E685FA}" destId="{A9F4A798-0B21-41BB-902C-66FA2DE84A33}" srcOrd="0" destOrd="0" presId="urn:microsoft.com/office/officeart/2005/8/layout/hierarchy4"/>
    <dgm:cxn modelId="{FE06557A-DF99-41B8-826B-6CD4829B3161}" srcId="{598BD407-DAE9-45AB-8D87-10DF8E6B94AF}" destId="{E22F9265-DD41-488B-848A-669B26D10C13}" srcOrd="0" destOrd="0" parTransId="{649840C6-5197-4E16-8C4A-3A083A0A1B64}" sibTransId="{07780FB3-29C0-48DC-9555-6B143EA596F4}"/>
    <dgm:cxn modelId="{18E157DF-0C72-4EF3-BC2C-1F5E7EB5215E}" srcId="{598BD407-DAE9-45AB-8D87-10DF8E6B94AF}" destId="{0ED082BA-9080-4E86-A14A-85EB67BADF46}" srcOrd="1" destOrd="0" parTransId="{E289BB81-415C-4D92-9B77-CD2FC00AB58D}" sibTransId="{98CE6768-1CC5-4252-89A0-9AD652727801}"/>
    <dgm:cxn modelId="{DF26DA53-F9DB-4F06-8547-82CEC9207BD1}" srcId="{FC0755C4-5C6F-4D0A-AE4A-6D9878BFE307}" destId="{8C072AE4-2225-4855-8ED8-EDD9102716FD}" srcOrd="5" destOrd="0" parTransId="{0AC80F8D-9BCB-40E0-87C3-5A7F2953EF6E}" sibTransId="{E1AF2C08-D089-470F-BB03-E5717411E816}"/>
    <dgm:cxn modelId="{675CD78B-6CEE-4B53-AD2D-5DBB6FBD17F6}" type="presParOf" srcId="{E292FF92-AB41-482F-AA5E-E68BA9B306DC}" destId="{7B9425B2-D30D-4160-9836-2C46388D0AAD}" srcOrd="0" destOrd="0" presId="urn:microsoft.com/office/officeart/2005/8/layout/hierarchy4"/>
    <dgm:cxn modelId="{8D7BA4AD-E1FA-4DFA-93BA-4187EE241765}" type="presParOf" srcId="{7B9425B2-D30D-4160-9836-2C46388D0AAD}" destId="{A308553E-079F-4AD0-9A6A-58E42BB3497E}" srcOrd="0" destOrd="0" presId="urn:microsoft.com/office/officeart/2005/8/layout/hierarchy4"/>
    <dgm:cxn modelId="{E56911C2-F088-4C91-A598-E6E4B5E15F0A}" type="presParOf" srcId="{7B9425B2-D30D-4160-9836-2C46388D0AAD}" destId="{8FE3923F-EC98-4280-BBF7-C0A8F6B8B5BB}" srcOrd="1" destOrd="0" presId="urn:microsoft.com/office/officeart/2005/8/layout/hierarchy4"/>
    <dgm:cxn modelId="{64E5105F-B95F-41B8-AF04-BA3FD024BF5A}" type="presParOf" srcId="{7B9425B2-D30D-4160-9836-2C46388D0AAD}" destId="{FA8FF4C6-6C66-449B-B5B2-92E2F5A20FAF}" srcOrd="2" destOrd="0" presId="urn:microsoft.com/office/officeart/2005/8/layout/hierarchy4"/>
    <dgm:cxn modelId="{38B4DFE8-0464-4837-BAC5-6A3FD015EA3E}" type="presParOf" srcId="{FA8FF4C6-6C66-449B-B5B2-92E2F5A20FAF}" destId="{6FEBCA76-5AF9-43EF-9668-5EBBAE77A6FA}" srcOrd="0" destOrd="0" presId="urn:microsoft.com/office/officeart/2005/8/layout/hierarchy4"/>
    <dgm:cxn modelId="{D6E8A6C8-605B-4FDA-89D4-B6225640B067}" type="presParOf" srcId="{6FEBCA76-5AF9-43EF-9668-5EBBAE77A6FA}" destId="{CBD0C917-D564-4571-8E61-3B36E733B372}" srcOrd="0" destOrd="0" presId="urn:microsoft.com/office/officeart/2005/8/layout/hierarchy4"/>
    <dgm:cxn modelId="{9FD33110-3570-4541-9185-EAEE2E303D0C}" type="presParOf" srcId="{6FEBCA76-5AF9-43EF-9668-5EBBAE77A6FA}" destId="{9CBEF231-1367-4854-97BE-282C9D383B19}" srcOrd="1" destOrd="0" presId="urn:microsoft.com/office/officeart/2005/8/layout/hierarchy4"/>
    <dgm:cxn modelId="{2ABCE744-646D-4CAA-AE49-6896BC8AC4E1}" type="presParOf" srcId="{6FEBCA76-5AF9-43EF-9668-5EBBAE77A6FA}" destId="{6F78AE2E-81D3-4830-8C5D-7C682A42F6F8}" srcOrd="2" destOrd="0" presId="urn:microsoft.com/office/officeart/2005/8/layout/hierarchy4"/>
    <dgm:cxn modelId="{EBFDBB34-1AD6-4CDE-89F5-41AF3BBAEE34}" type="presParOf" srcId="{6F78AE2E-81D3-4830-8C5D-7C682A42F6F8}" destId="{AAB7FD9D-CCB7-47BC-A2FB-2893DC282A8D}" srcOrd="0" destOrd="0" presId="urn:microsoft.com/office/officeart/2005/8/layout/hierarchy4"/>
    <dgm:cxn modelId="{0EBE422F-D060-4C34-9584-B2E015B7DC95}" type="presParOf" srcId="{AAB7FD9D-CCB7-47BC-A2FB-2893DC282A8D}" destId="{FF9E17FE-6CC6-4EEA-8BEF-1ABBC12D25DD}" srcOrd="0" destOrd="0" presId="urn:microsoft.com/office/officeart/2005/8/layout/hierarchy4"/>
    <dgm:cxn modelId="{53105D00-28FE-45AC-A9D3-F04A3444782A}" type="presParOf" srcId="{AAB7FD9D-CCB7-47BC-A2FB-2893DC282A8D}" destId="{EA08C41E-8624-4BAA-8E8A-581581F8BB5E}" srcOrd="1" destOrd="0" presId="urn:microsoft.com/office/officeart/2005/8/layout/hierarchy4"/>
    <dgm:cxn modelId="{FBA3BFAF-A6C2-4D79-BBBF-095A4F84F0EA}" type="presParOf" srcId="{6F78AE2E-81D3-4830-8C5D-7C682A42F6F8}" destId="{D27B7217-D62E-4866-8BDB-904E1DA65CC6}" srcOrd="1" destOrd="0" presId="urn:microsoft.com/office/officeart/2005/8/layout/hierarchy4"/>
    <dgm:cxn modelId="{46105D47-7707-4EB5-AC4E-FBDCEE78A938}" type="presParOf" srcId="{6F78AE2E-81D3-4830-8C5D-7C682A42F6F8}" destId="{E5B49B2D-7DC8-4A68-A8C3-5196216AF394}" srcOrd="2" destOrd="0" presId="urn:microsoft.com/office/officeart/2005/8/layout/hierarchy4"/>
    <dgm:cxn modelId="{2CC771F3-132F-4FBC-9B8E-CDCF34D199E7}" type="presParOf" srcId="{E5B49B2D-7DC8-4A68-A8C3-5196216AF394}" destId="{1931F992-7821-453D-9459-79ED08E45A97}" srcOrd="0" destOrd="0" presId="urn:microsoft.com/office/officeart/2005/8/layout/hierarchy4"/>
    <dgm:cxn modelId="{37E97298-0536-4E2D-B53F-B9BD77EB0980}" type="presParOf" srcId="{E5B49B2D-7DC8-4A68-A8C3-5196216AF394}" destId="{19BDB8EB-F481-4FA0-8118-376E9AF1B56D}" srcOrd="1" destOrd="0" presId="urn:microsoft.com/office/officeart/2005/8/layout/hierarchy4"/>
    <dgm:cxn modelId="{2F05D113-E633-4903-9F1F-B56A68592F5C}" type="presParOf" srcId="{FA8FF4C6-6C66-449B-B5B2-92E2F5A20FAF}" destId="{F9A1C277-213E-4A35-9E53-CB5F7F3D8E1A}" srcOrd="1" destOrd="0" presId="urn:microsoft.com/office/officeart/2005/8/layout/hierarchy4"/>
    <dgm:cxn modelId="{026E2395-802A-4271-9AD5-F6B2777B1C43}" type="presParOf" srcId="{FA8FF4C6-6C66-449B-B5B2-92E2F5A20FAF}" destId="{51DAF35F-FC12-4029-B959-4474088C6700}" srcOrd="2" destOrd="0" presId="urn:microsoft.com/office/officeart/2005/8/layout/hierarchy4"/>
    <dgm:cxn modelId="{C4E08E2F-2FD3-4D48-A88F-B06FB77CEE00}" type="presParOf" srcId="{51DAF35F-FC12-4029-B959-4474088C6700}" destId="{E2B81285-F28F-48A7-8310-19C824FA7527}" srcOrd="0" destOrd="0" presId="urn:microsoft.com/office/officeart/2005/8/layout/hierarchy4"/>
    <dgm:cxn modelId="{9C3990FE-4535-43A0-AEDA-08BCCCCD9D01}" type="presParOf" srcId="{51DAF35F-FC12-4029-B959-4474088C6700}" destId="{0023AA9A-62E3-4DBC-8C17-58B2D4CCD8E9}" srcOrd="1" destOrd="0" presId="urn:microsoft.com/office/officeart/2005/8/layout/hierarchy4"/>
    <dgm:cxn modelId="{DB88FDE4-42AC-4F4C-AFAE-EA7BB947C579}" type="presParOf" srcId="{51DAF35F-FC12-4029-B959-4474088C6700}" destId="{62A1988C-90BA-43FE-A08F-B455CFD1EDCE}" srcOrd="2" destOrd="0" presId="urn:microsoft.com/office/officeart/2005/8/layout/hierarchy4"/>
    <dgm:cxn modelId="{5CD5E76E-E422-41BB-9AE5-9E346F106838}" type="presParOf" srcId="{62A1988C-90BA-43FE-A08F-B455CFD1EDCE}" destId="{37B554C3-7713-404D-B45A-D80AA02FC758}" srcOrd="0" destOrd="0" presId="urn:microsoft.com/office/officeart/2005/8/layout/hierarchy4"/>
    <dgm:cxn modelId="{68E19F90-A53C-4D11-9EDC-37DA21C00388}" type="presParOf" srcId="{37B554C3-7713-404D-B45A-D80AA02FC758}" destId="{FD4E54E7-6345-4070-BFF1-BFD6F818DD53}" srcOrd="0" destOrd="0" presId="urn:microsoft.com/office/officeart/2005/8/layout/hierarchy4"/>
    <dgm:cxn modelId="{BC1B8D4F-9E45-46CB-B8ED-CB3556327680}" type="presParOf" srcId="{37B554C3-7713-404D-B45A-D80AA02FC758}" destId="{B7A30C61-4348-497A-9E79-3A8C80FCE4CF}" srcOrd="1" destOrd="0" presId="urn:microsoft.com/office/officeart/2005/8/layout/hierarchy4"/>
    <dgm:cxn modelId="{60D6E022-8F8C-495F-B4E7-1CE679A1AAAB}" type="presParOf" srcId="{62A1988C-90BA-43FE-A08F-B455CFD1EDCE}" destId="{4CF16760-0CE3-4393-B349-488BA4F4464B}" srcOrd="1" destOrd="0" presId="urn:microsoft.com/office/officeart/2005/8/layout/hierarchy4"/>
    <dgm:cxn modelId="{F187797A-7984-4A3D-9D2D-95A4E9C8B78B}" type="presParOf" srcId="{62A1988C-90BA-43FE-A08F-B455CFD1EDCE}" destId="{97504FEF-FA7D-4C23-8F55-8DB106A19D7B}" srcOrd="2" destOrd="0" presId="urn:microsoft.com/office/officeart/2005/8/layout/hierarchy4"/>
    <dgm:cxn modelId="{71708008-3B1A-4077-8024-E5DBC9C68FDA}" type="presParOf" srcId="{97504FEF-FA7D-4C23-8F55-8DB106A19D7B}" destId="{48A39EEB-07C0-4E2F-BB10-5FE1C23DC70A}" srcOrd="0" destOrd="0" presId="urn:microsoft.com/office/officeart/2005/8/layout/hierarchy4"/>
    <dgm:cxn modelId="{D578C0D0-3B44-494F-A75A-E97297E193E5}" type="presParOf" srcId="{97504FEF-FA7D-4C23-8F55-8DB106A19D7B}" destId="{C3FDF7B1-1748-43F4-8AA5-8B24318CA015}" srcOrd="1" destOrd="0" presId="urn:microsoft.com/office/officeart/2005/8/layout/hierarchy4"/>
    <dgm:cxn modelId="{1DB2B9F3-4C37-4D58-8FC2-D6F45A956673}" type="presParOf" srcId="{62A1988C-90BA-43FE-A08F-B455CFD1EDCE}" destId="{26C19A59-A8E3-4B2F-83A4-5CABE256053A}" srcOrd="3" destOrd="0" presId="urn:microsoft.com/office/officeart/2005/8/layout/hierarchy4"/>
    <dgm:cxn modelId="{469A45AC-B142-4C45-8C3A-4649E64F6EDB}" type="presParOf" srcId="{62A1988C-90BA-43FE-A08F-B455CFD1EDCE}" destId="{4D812B0B-6D63-49FC-A166-6BE863A51552}" srcOrd="4" destOrd="0" presId="urn:microsoft.com/office/officeart/2005/8/layout/hierarchy4"/>
    <dgm:cxn modelId="{8CC2D0D4-3CF2-49C4-9B04-50BB1F9F7045}" type="presParOf" srcId="{4D812B0B-6D63-49FC-A166-6BE863A51552}" destId="{A9F4A798-0B21-41BB-902C-66FA2DE84A33}" srcOrd="0" destOrd="0" presId="urn:microsoft.com/office/officeart/2005/8/layout/hierarchy4"/>
    <dgm:cxn modelId="{FC9DE276-3732-4084-A125-77FE55C8CC6D}" type="presParOf" srcId="{4D812B0B-6D63-49FC-A166-6BE863A51552}" destId="{379F7103-133B-4EC1-90C2-C1239D9577DE}" srcOrd="1" destOrd="0" presId="urn:microsoft.com/office/officeart/2005/8/layout/hierarchy4"/>
    <dgm:cxn modelId="{7A216BBB-D69C-449B-9B97-B2FD8BCA6397}" type="presParOf" srcId="{62A1988C-90BA-43FE-A08F-B455CFD1EDCE}" destId="{470D295A-7E58-4BD6-8909-7FF3EB121C95}" srcOrd="5" destOrd="0" presId="urn:microsoft.com/office/officeart/2005/8/layout/hierarchy4"/>
    <dgm:cxn modelId="{A6369305-0277-4A07-A71C-D302B4D91D26}" type="presParOf" srcId="{62A1988C-90BA-43FE-A08F-B455CFD1EDCE}" destId="{9763B379-6102-4B13-BF66-5CC26F569965}" srcOrd="6" destOrd="0" presId="urn:microsoft.com/office/officeart/2005/8/layout/hierarchy4"/>
    <dgm:cxn modelId="{7E8FA0ED-0325-4160-9CA7-1460851EFD4A}" type="presParOf" srcId="{9763B379-6102-4B13-BF66-5CC26F569965}" destId="{C45FBFD1-F61C-46C1-8B4F-8F7A1378C49B}" srcOrd="0" destOrd="0" presId="urn:microsoft.com/office/officeart/2005/8/layout/hierarchy4"/>
    <dgm:cxn modelId="{33918ABE-EEA1-4BD8-A649-31FD30B6D17A}" type="presParOf" srcId="{9763B379-6102-4B13-BF66-5CC26F569965}" destId="{6296D4C9-5B00-4447-AF90-0F0121DB3770}" srcOrd="1" destOrd="0" presId="urn:microsoft.com/office/officeart/2005/8/layout/hierarchy4"/>
    <dgm:cxn modelId="{9E7C58D9-204C-4F9D-9989-0B9FD423203B}" type="presParOf" srcId="{62A1988C-90BA-43FE-A08F-B455CFD1EDCE}" destId="{61D9951B-3494-4EE2-A330-E9CD4FF7CBA1}" srcOrd="7" destOrd="0" presId="urn:microsoft.com/office/officeart/2005/8/layout/hierarchy4"/>
    <dgm:cxn modelId="{5D6FD950-A56C-4A9E-9170-27DC5BF08458}" type="presParOf" srcId="{62A1988C-90BA-43FE-A08F-B455CFD1EDCE}" destId="{E7BCEF83-0019-42CD-A2B9-4EE15494DD2A}" srcOrd="8" destOrd="0" presId="urn:microsoft.com/office/officeart/2005/8/layout/hierarchy4"/>
    <dgm:cxn modelId="{7A80EEB9-8B41-48FF-B92A-7F930CCC393D}" type="presParOf" srcId="{E7BCEF83-0019-42CD-A2B9-4EE15494DD2A}" destId="{415DBD07-7BD3-4251-83FB-BF3D84FD7CDD}" srcOrd="0" destOrd="0" presId="urn:microsoft.com/office/officeart/2005/8/layout/hierarchy4"/>
    <dgm:cxn modelId="{3D13017F-88F4-41BD-912E-050DCFE3F8A5}" type="presParOf" srcId="{E7BCEF83-0019-42CD-A2B9-4EE15494DD2A}" destId="{4ED4253C-A12B-464E-A4A7-325665D6FDBA}" srcOrd="1" destOrd="0" presId="urn:microsoft.com/office/officeart/2005/8/layout/hierarchy4"/>
    <dgm:cxn modelId="{F579CCC9-935E-4956-8B5F-42579DA50B56}" type="presParOf" srcId="{62A1988C-90BA-43FE-A08F-B455CFD1EDCE}" destId="{9B8C7408-F1DC-4E08-993B-D47E4F760FAB}" srcOrd="9" destOrd="0" presId="urn:microsoft.com/office/officeart/2005/8/layout/hierarchy4"/>
    <dgm:cxn modelId="{325DDE12-D7AC-4E93-A8DC-18B5A8C1DA45}" type="presParOf" srcId="{62A1988C-90BA-43FE-A08F-B455CFD1EDCE}" destId="{E3CB2D39-5380-4F14-83D3-01BE36BD20F4}" srcOrd="10" destOrd="0" presId="urn:microsoft.com/office/officeart/2005/8/layout/hierarchy4"/>
    <dgm:cxn modelId="{3BF95E7A-6D82-4650-B7CA-DC8835AE2D20}" type="presParOf" srcId="{E3CB2D39-5380-4F14-83D3-01BE36BD20F4}" destId="{B3A98904-D199-4066-9C4D-1329BCBE4168}" srcOrd="0" destOrd="0" presId="urn:microsoft.com/office/officeart/2005/8/layout/hierarchy4"/>
    <dgm:cxn modelId="{B15EB131-CEE0-4095-B963-18E791B67C81}" type="presParOf" srcId="{E3CB2D39-5380-4F14-83D3-01BE36BD20F4}" destId="{6525BDA4-7D08-4F3C-B168-5C276782C76A}" srcOrd="1" destOrd="0" presId="urn:microsoft.com/office/officeart/2005/8/layout/hierarchy4"/>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8B01C9-74FD-41F6-8891-9384895DCCCD}" type="datetimeFigureOut">
              <a:rPr lang="ru-RU" smtClean="0"/>
              <a:pPr/>
              <a:t>30.08.22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6DF31-72BB-4378-B01B-38B69D3254FB}" type="slidenum">
              <a:rPr lang="ru-RU" smtClean="0"/>
              <a:pPr/>
              <a:t>‹#›</a:t>
            </a:fld>
            <a:endParaRPr lang="ru-RU"/>
          </a:p>
        </p:txBody>
      </p:sp>
    </p:spTree>
    <p:extLst>
      <p:ext uri="{BB962C8B-B14F-4D97-AF65-F5344CB8AC3E}">
        <p14:creationId xmlns:p14="http://schemas.microsoft.com/office/powerpoint/2010/main" val="2029523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862;g97c0c60065_0_46:notes">
            <a:extLst>
              <a:ext uri="{FF2B5EF4-FFF2-40B4-BE49-F238E27FC236}">
                <a16:creationId xmlns:a16="http://schemas.microsoft.com/office/drawing/2014/main" xmlns="" id="{BE9AB9FA-F248-417E-9D35-5DC5543919BC}"/>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483" name="Google Shape;863;g97c0c60065_0_46:notes">
            <a:extLst>
              <a:ext uri="{FF2B5EF4-FFF2-40B4-BE49-F238E27FC236}">
                <a16:creationId xmlns:a16="http://schemas.microsoft.com/office/drawing/2014/main" xmlns="" id="{C15EBFBA-C7F5-4A8A-BFF4-8FE2AB13F1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ru-RU" altLang="ru-RU"/>
          </a:p>
        </p:txBody>
      </p:sp>
    </p:spTree>
    <p:extLst>
      <p:ext uri="{BB962C8B-B14F-4D97-AF65-F5344CB8AC3E}">
        <p14:creationId xmlns:p14="http://schemas.microsoft.com/office/powerpoint/2010/main" val="3786364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28</a:t>
            </a:fld>
            <a:endParaRPr lang="ru-RU" altLang="ru-RU"/>
          </a:p>
        </p:txBody>
      </p:sp>
    </p:spTree>
    <p:extLst>
      <p:ext uri="{BB962C8B-B14F-4D97-AF65-F5344CB8AC3E}">
        <p14:creationId xmlns:p14="http://schemas.microsoft.com/office/powerpoint/2010/main" val="48361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31</a:t>
            </a:fld>
            <a:endParaRPr lang="ru-RU" altLang="ru-RU"/>
          </a:p>
        </p:txBody>
      </p:sp>
    </p:spTree>
    <p:extLst>
      <p:ext uri="{BB962C8B-B14F-4D97-AF65-F5344CB8AC3E}">
        <p14:creationId xmlns:p14="http://schemas.microsoft.com/office/powerpoint/2010/main" val="3089357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32</a:t>
            </a:fld>
            <a:endParaRPr lang="ru-RU" altLang="ru-RU"/>
          </a:p>
        </p:txBody>
      </p:sp>
    </p:spTree>
    <p:extLst>
      <p:ext uri="{BB962C8B-B14F-4D97-AF65-F5344CB8AC3E}">
        <p14:creationId xmlns:p14="http://schemas.microsoft.com/office/powerpoint/2010/main" val="2520995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163;gfa6702b5b2_0_2:notes">
            <a:extLst>
              <a:ext uri="{FF2B5EF4-FFF2-40B4-BE49-F238E27FC236}">
                <a16:creationId xmlns:a16="http://schemas.microsoft.com/office/drawing/2014/main" xmlns="" id="{4A07A717-A49E-4D3E-9CA1-1DF90E268AAC}"/>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8371" name="Google Shape;164;gfa6702b5b2_0_2:notes">
            <a:extLst>
              <a:ext uri="{FF2B5EF4-FFF2-40B4-BE49-F238E27FC236}">
                <a16:creationId xmlns:a16="http://schemas.microsoft.com/office/drawing/2014/main" xmlns="" id="{ED0FDF70-FDDA-4ED0-B3EA-B37D7C00CD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ru-RU" altLang="ru-RU"/>
          </a:p>
        </p:txBody>
      </p:sp>
    </p:spTree>
    <p:extLst>
      <p:ext uri="{BB962C8B-B14F-4D97-AF65-F5344CB8AC3E}">
        <p14:creationId xmlns:p14="http://schemas.microsoft.com/office/powerpoint/2010/main" val="298282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34</a:t>
            </a:fld>
            <a:endParaRPr lang="ru-RU" altLang="ru-RU"/>
          </a:p>
        </p:txBody>
      </p:sp>
    </p:spTree>
    <p:extLst>
      <p:ext uri="{BB962C8B-B14F-4D97-AF65-F5344CB8AC3E}">
        <p14:creationId xmlns:p14="http://schemas.microsoft.com/office/powerpoint/2010/main" val="209539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35</a:t>
            </a:fld>
            <a:endParaRPr lang="ru-RU" altLang="ru-RU"/>
          </a:p>
        </p:txBody>
      </p:sp>
    </p:spTree>
    <p:extLst>
      <p:ext uri="{BB962C8B-B14F-4D97-AF65-F5344CB8AC3E}">
        <p14:creationId xmlns:p14="http://schemas.microsoft.com/office/powerpoint/2010/main" val="198412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36</a:t>
            </a:fld>
            <a:endParaRPr lang="ru-RU" altLang="ru-RU"/>
          </a:p>
        </p:txBody>
      </p:sp>
    </p:spTree>
    <p:extLst>
      <p:ext uri="{BB962C8B-B14F-4D97-AF65-F5344CB8AC3E}">
        <p14:creationId xmlns:p14="http://schemas.microsoft.com/office/powerpoint/2010/main" val="1719521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38</a:t>
            </a:fld>
            <a:endParaRPr lang="ru-RU" altLang="ru-RU"/>
          </a:p>
        </p:txBody>
      </p:sp>
    </p:spTree>
    <p:extLst>
      <p:ext uri="{BB962C8B-B14F-4D97-AF65-F5344CB8AC3E}">
        <p14:creationId xmlns:p14="http://schemas.microsoft.com/office/powerpoint/2010/main" val="837209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39</a:t>
            </a:fld>
            <a:endParaRPr lang="ru-RU" altLang="ru-RU"/>
          </a:p>
        </p:txBody>
      </p:sp>
    </p:spTree>
    <p:extLst>
      <p:ext uri="{BB962C8B-B14F-4D97-AF65-F5344CB8AC3E}">
        <p14:creationId xmlns:p14="http://schemas.microsoft.com/office/powerpoint/2010/main" val="2821362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40</a:t>
            </a:fld>
            <a:endParaRPr lang="ru-RU" altLang="ru-RU"/>
          </a:p>
        </p:txBody>
      </p:sp>
    </p:spTree>
    <p:extLst>
      <p:ext uri="{BB962C8B-B14F-4D97-AF65-F5344CB8AC3E}">
        <p14:creationId xmlns:p14="http://schemas.microsoft.com/office/powerpoint/2010/main" val="98671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20</a:t>
            </a:fld>
            <a:endParaRPr lang="ru-RU" altLang="ru-RU"/>
          </a:p>
        </p:txBody>
      </p:sp>
    </p:spTree>
    <p:extLst>
      <p:ext uri="{BB962C8B-B14F-4D97-AF65-F5344CB8AC3E}">
        <p14:creationId xmlns:p14="http://schemas.microsoft.com/office/powerpoint/2010/main" val="960128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41</a:t>
            </a:fld>
            <a:endParaRPr lang="ru-RU" altLang="ru-RU"/>
          </a:p>
        </p:txBody>
      </p:sp>
    </p:spTree>
    <p:extLst>
      <p:ext uri="{BB962C8B-B14F-4D97-AF65-F5344CB8AC3E}">
        <p14:creationId xmlns:p14="http://schemas.microsoft.com/office/powerpoint/2010/main" val="108557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21</a:t>
            </a:fld>
            <a:endParaRPr lang="ru-RU" altLang="ru-RU"/>
          </a:p>
        </p:txBody>
      </p:sp>
    </p:spTree>
    <p:extLst>
      <p:ext uri="{BB962C8B-B14F-4D97-AF65-F5344CB8AC3E}">
        <p14:creationId xmlns:p14="http://schemas.microsoft.com/office/powerpoint/2010/main" val="225001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22</a:t>
            </a:fld>
            <a:endParaRPr lang="ru-RU" altLang="ru-RU"/>
          </a:p>
        </p:txBody>
      </p:sp>
    </p:spTree>
    <p:extLst>
      <p:ext uri="{BB962C8B-B14F-4D97-AF65-F5344CB8AC3E}">
        <p14:creationId xmlns:p14="http://schemas.microsoft.com/office/powerpoint/2010/main" val="234454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23</a:t>
            </a:fld>
            <a:endParaRPr lang="ru-RU" altLang="ru-RU"/>
          </a:p>
        </p:txBody>
      </p:sp>
    </p:spTree>
    <p:extLst>
      <p:ext uri="{BB962C8B-B14F-4D97-AF65-F5344CB8AC3E}">
        <p14:creationId xmlns:p14="http://schemas.microsoft.com/office/powerpoint/2010/main" val="141661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24</a:t>
            </a:fld>
            <a:endParaRPr lang="ru-RU" altLang="ru-RU"/>
          </a:p>
        </p:txBody>
      </p:sp>
    </p:spTree>
    <p:extLst>
      <p:ext uri="{BB962C8B-B14F-4D97-AF65-F5344CB8AC3E}">
        <p14:creationId xmlns:p14="http://schemas.microsoft.com/office/powerpoint/2010/main" val="3458481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25</a:t>
            </a:fld>
            <a:endParaRPr lang="ru-RU" altLang="ru-RU"/>
          </a:p>
        </p:txBody>
      </p:sp>
    </p:spTree>
    <p:extLst>
      <p:ext uri="{BB962C8B-B14F-4D97-AF65-F5344CB8AC3E}">
        <p14:creationId xmlns:p14="http://schemas.microsoft.com/office/powerpoint/2010/main" val="107331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26</a:t>
            </a:fld>
            <a:endParaRPr lang="ru-RU" altLang="ru-RU"/>
          </a:p>
        </p:txBody>
      </p:sp>
    </p:spTree>
    <p:extLst>
      <p:ext uri="{BB962C8B-B14F-4D97-AF65-F5344CB8AC3E}">
        <p14:creationId xmlns:p14="http://schemas.microsoft.com/office/powerpoint/2010/main" val="1523825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a:defRPr/>
            </a:pPr>
            <a:fld id="{5E9234E5-0BE7-463E-9432-CF3F59E0616E}" type="slidenum">
              <a:rPr lang="ru-RU" altLang="ru-RU" smtClean="0"/>
              <a:pPr>
                <a:defRPr/>
              </a:pPr>
              <a:t>27</a:t>
            </a:fld>
            <a:endParaRPr lang="ru-RU" altLang="ru-RU"/>
          </a:p>
        </p:txBody>
      </p:sp>
    </p:spTree>
    <p:extLst>
      <p:ext uri="{BB962C8B-B14F-4D97-AF65-F5344CB8AC3E}">
        <p14:creationId xmlns:p14="http://schemas.microsoft.com/office/powerpoint/2010/main" val="62188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8D78FF-409E-42D0-8611-3CA412B6FFE1}" type="datetimeFigureOut">
              <a:rPr lang="ru-RU" smtClean="0"/>
              <a:pPr/>
              <a:t>30.08.22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26494C-A538-49E2-A48B-FF494550F43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8D78FF-409E-42D0-8611-3CA412B6FFE1}" type="datetimeFigureOut">
              <a:rPr lang="ru-RU" smtClean="0"/>
              <a:pPr/>
              <a:t>30.08.22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26494C-A538-49E2-A48B-FF494550F43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39"/>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39"/>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8D78FF-409E-42D0-8611-3CA412B6FFE1}" type="datetimeFigureOut">
              <a:rPr lang="ru-RU" smtClean="0"/>
              <a:pPr/>
              <a:t>30.08.22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26494C-A538-49E2-A48B-FF494550F43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8D78FF-409E-42D0-8611-3CA412B6FFE1}" type="datetimeFigureOut">
              <a:rPr lang="ru-RU" smtClean="0"/>
              <a:pPr/>
              <a:t>30.08.22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26494C-A538-49E2-A48B-FF494550F43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8D78FF-409E-42D0-8611-3CA412B6FFE1}" type="datetimeFigureOut">
              <a:rPr lang="ru-RU" smtClean="0"/>
              <a:pPr/>
              <a:t>30.08.22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26494C-A538-49E2-A48B-FF494550F43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8D78FF-409E-42D0-8611-3CA412B6FFE1}" type="datetimeFigureOut">
              <a:rPr lang="ru-RU" smtClean="0"/>
              <a:pPr/>
              <a:t>30.08.22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26494C-A538-49E2-A48B-FF494550F43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8D78FF-409E-42D0-8611-3CA412B6FFE1}" type="datetimeFigureOut">
              <a:rPr lang="ru-RU" smtClean="0"/>
              <a:pPr/>
              <a:t>30.08.22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26494C-A538-49E2-A48B-FF494550F43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8D78FF-409E-42D0-8611-3CA412B6FFE1}" type="datetimeFigureOut">
              <a:rPr lang="ru-RU" smtClean="0"/>
              <a:pPr/>
              <a:t>30.08.22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26494C-A538-49E2-A48B-FF494550F43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8D78FF-409E-42D0-8611-3CA412B6FFE1}" type="datetimeFigureOut">
              <a:rPr lang="ru-RU" smtClean="0"/>
              <a:pPr/>
              <a:t>30.08.22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26494C-A538-49E2-A48B-FF494550F43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8D78FF-409E-42D0-8611-3CA412B6FFE1}" type="datetimeFigureOut">
              <a:rPr lang="ru-RU" smtClean="0"/>
              <a:pPr/>
              <a:t>30.08.22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26494C-A538-49E2-A48B-FF494550F43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8D78FF-409E-42D0-8611-3CA412B6FFE1}" type="datetimeFigureOut">
              <a:rPr lang="ru-RU" smtClean="0"/>
              <a:pPr/>
              <a:t>30.08.22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26494C-A538-49E2-A48B-FF494550F43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D78FF-409E-42D0-8611-3CA412B6FFE1}" type="datetimeFigureOut">
              <a:rPr lang="ru-RU" smtClean="0"/>
              <a:pPr/>
              <a:t>30.08.22</a:t>
            </a:fld>
            <a:endParaRPr lang="ru-RU"/>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6494C-A538-49E2-A48B-FF494550F43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base.garant.ru/400274954/" TargetMode="External"/><Relationship Id="rId2" Type="http://schemas.openxmlformats.org/officeDocument/2006/relationships/hyperlink" Target="https://base.garant.ru/7509364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ocs.cntd.ru/document/72826528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kiv.instrao.ru/bank-zadaniy/matematicheskaya-gramotnost/" TargetMode="External"/><Relationship Id="rId7" Type="http://schemas.openxmlformats.org/officeDocument/2006/relationships/hyperlink" Target="http://skiv.instrao.ru/support/demonstratsionnye-materialya/chitatelskaya-gramotnost.php" TargetMode="External"/><Relationship Id="rId2" Type="http://schemas.openxmlformats.org/officeDocument/2006/relationships/hyperlink" Target="http://skiv.instrao.ru/bank-zadaniy/chitatelskaya-gramotnost/" TargetMode="External"/><Relationship Id="rId1" Type="http://schemas.openxmlformats.org/officeDocument/2006/relationships/slideLayout" Target="../slideLayouts/slideLayout2.xml"/><Relationship Id="rId6" Type="http://schemas.openxmlformats.org/officeDocument/2006/relationships/hyperlink" Target="http://skiv.instrao.ru/bank-zadaniy/kreativnoe-myshlenie/" TargetMode="External"/><Relationship Id="rId5" Type="http://schemas.openxmlformats.org/officeDocument/2006/relationships/hyperlink" Target="http://skiv.instrao.ru/bank-zadaniy/finansovaya-gramotnost/" TargetMode="External"/><Relationship Id="rId4" Type="http://schemas.openxmlformats.org/officeDocument/2006/relationships/hyperlink" Target="http://skiv.instrao.ru/bank-zadaniy/estestvennonauchnaya-gramotno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edsoo.ru/Funkcionalnaya_gramotnost.htm" TargetMode="External"/><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education.yandex.ru/uchitel/intensiv3/test/start-3/"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hyperlink" Target="http://ozp.instrao.ru/images/2021/%D0%B6%D1%83%D1%80%D0%BD%D0%B0%D0%BB/OZP_5_79_%D0%A22_2021_compressed.pdf" TargetMode="External"/><Relationship Id="rId4" Type="http://schemas.openxmlformats.org/officeDocument/2006/relationships/image" Target="../media/image6.png"/><Relationship Id="rId9" Type="http://schemas.openxmlformats.org/officeDocument/2006/relationships/hyperlink" Target="https://elibrary.ru/contents.asp?id=47228458" TargetMode="External"/><Relationship Id="rId14"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docs7.online-sps.ru/cgi/online.cgi?req=doc&amp;base=LAW&amp;n=379344&amp;dst=100016&amp;field=134&amp;date=19.03.2022"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dsoo.ru/Metodicheskie_posobiya.htm" TargetMode="External"/><Relationship Id="rId2" Type="http://schemas.openxmlformats.org/officeDocument/2006/relationships/hyperlink" Target="https://edsoo.ru/Metodicheskie_videouroki.htm" TargetMode="External"/><Relationship Id="rId1" Type="http://schemas.openxmlformats.org/officeDocument/2006/relationships/slideLayout" Target="../slideLayouts/slideLayout2.xml"/><Relationship Id="rId4" Type="http://schemas.openxmlformats.org/officeDocument/2006/relationships/hyperlink" Target="https://edsoo.ru/Goryachaya_liniya.htm?logout=1"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ofobr37.com/wp-content/uploads/2018/08/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196" y="52486"/>
            <a:ext cx="8315034" cy="6551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090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latin typeface="Times New Roman" panose="02020603050405020304" pitchFamily="18" charset="0"/>
                <a:cs typeface="Times New Roman" panose="02020603050405020304" pitchFamily="18" charset="0"/>
              </a:rPr>
              <a:t>ОСНОВНЫЕ ЗАМЕЧАНИЯ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ПО ЗАПОЛНЕНИЮ ЖУРНАЛОВ</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dirty="0" smtClean="0"/>
              <a:t>Несвоевременное выставление отметок в </a:t>
            </a:r>
            <a:r>
              <a:rPr lang="ru-RU" dirty="0" smtClean="0">
                <a:hlinkClick r:id="rId2" action="ppaction://hlinksldjump"/>
              </a:rPr>
              <a:t>журнал</a:t>
            </a:r>
            <a:endParaRPr lang="ru-RU" dirty="0" smtClean="0"/>
          </a:p>
          <a:p>
            <a:r>
              <a:rPr lang="ru-RU" dirty="0" smtClean="0"/>
              <a:t>Низкая «</a:t>
            </a:r>
            <a:r>
              <a:rPr lang="ru-RU" dirty="0" err="1"/>
              <a:t>н</a:t>
            </a:r>
            <a:r>
              <a:rPr lang="ru-RU" dirty="0" err="1" smtClean="0"/>
              <a:t>акопляемость</a:t>
            </a:r>
            <a:r>
              <a:rPr lang="ru-RU" dirty="0" smtClean="0"/>
              <a:t>» </a:t>
            </a:r>
            <a:r>
              <a:rPr lang="ru-RU" dirty="0" smtClean="0">
                <a:hlinkClick r:id="rId3" action="ppaction://hlinksldjump"/>
              </a:rPr>
              <a:t>оценок</a:t>
            </a:r>
            <a:endParaRPr lang="ru-RU" dirty="0" smtClean="0"/>
          </a:p>
          <a:p>
            <a:r>
              <a:rPr lang="ru-RU" dirty="0" smtClean="0"/>
              <a:t>Безответственное отношение к своим </a:t>
            </a:r>
            <a:r>
              <a:rPr lang="ru-RU" dirty="0" smtClean="0">
                <a:hlinkClick r:id="rId4" action="ppaction://hlinksldjump"/>
              </a:rPr>
              <a:t>обязанностям</a:t>
            </a:r>
            <a:r>
              <a:rPr lang="ru-RU" dirty="0" smtClean="0"/>
              <a:t> учителя</a:t>
            </a:r>
          </a:p>
          <a:p>
            <a:r>
              <a:rPr lang="ru-RU" dirty="0" smtClean="0"/>
              <a:t>Некорректная запись домашнего </a:t>
            </a:r>
            <a:r>
              <a:rPr lang="ru-RU" dirty="0" smtClean="0">
                <a:hlinkClick r:id="rId2" action="ppaction://hlinksldjump"/>
              </a:rPr>
              <a:t>задания</a:t>
            </a:r>
          </a:p>
          <a:p>
            <a:r>
              <a:rPr lang="ru-RU" dirty="0" smtClean="0">
                <a:hlinkClick r:id="rId2" action="ppaction://hlinksldjump"/>
              </a:rPr>
              <a:t> </a:t>
            </a:r>
            <a:r>
              <a:rPr lang="ru-RU" dirty="0" smtClean="0"/>
              <a:t>…</a:t>
            </a:r>
          </a:p>
          <a:p>
            <a:endParaRPr lang="ru-RU" dirty="0" smtClean="0"/>
          </a:p>
          <a:p>
            <a:endParaRPr lang="ru-RU" dirty="0"/>
          </a:p>
        </p:txBody>
      </p:sp>
    </p:spTree>
    <p:extLst>
      <p:ext uri="{BB962C8B-B14F-4D97-AF65-F5344CB8AC3E}">
        <p14:creationId xmlns:p14="http://schemas.microsoft.com/office/powerpoint/2010/main" val="2910399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970092" y="933824"/>
            <a:ext cx="1578543" cy="1200329"/>
          </a:xfrm>
          <a:prstGeom prst="rect">
            <a:avLst/>
          </a:prstGeom>
          <a:noFill/>
        </p:spPr>
        <p:txBody>
          <a:bodyPr wrap="square" rtlCol="0">
            <a:spAutoFit/>
          </a:bodyPr>
          <a:lstStyle/>
          <a:p>
            <a:r>
              <a:rPr lang="ru-RU" dirty="0" smtClean="0">
                <a:solidFill>
                  <a:srgbClr val="FF0000"/>
                </a:solidFill>
              </a:rPr>
              <a:t>Образец правильного заполнения журнала</a:t>
            </a:r>
            <a:endParaRPr lang="ru-RU" dirty="0">
              <a:solidFill>
                <a:srgbClr val="FF0000"/>
              </a:solidFill>
            </a:endParaRPr>
          </a:p>
        </p:txBody>
      </p:sp>
    </p:spTree>
    <p:extLst>
      <p:ext uri="{BB962C8B-B14F-4D97-AF65-F5344CB8AC3E}">
        <p14:creationId xmlns:p14="http://schemas.microsoft.com/office/powerpoint/2010/main" val="970499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Действующие СП 2.4.3648-20, СанПиН 1.2.3685-21</a:t>
            </a:r>
            <a:endParaRPr lang="ru-RU" dirty="0"/>
          </a:p>
        </p:txBody>
      </p:sp>
      <p:sp>
        <p:nvSpPr>
          <p:cNvPr id="3" name="Объект 2"/>
          <p:cNvSpPr>
            <a:spLocks noGrp="1"/>
          </p:cNvSpPr>
          <p:nvPr>
            <p:ph idx="1"/>
          </p:nvPr>
        </p:nvSpPr>
        <p:spPr/>
        <p:txBody>
          <a:bodyPr>
            <a:normAutofit fontScale="85000" lnSpcReduction="20000"/>
          </a:bodyPr>
          <a:lstStyle/>
          <a:p>
            <a:pPr algn="just"/>
            <a:r>
              <a:rPr lang="ru-RU" dirty="0"/>
              <a:t>С 1 января 2021 года вступило в силу </a:t>
            </a:r>
            <a:r>
              <a:rPr lang="ru-RU" u="sng" dirty="0">
                <a:hlinkClick r:id="rId2"/>
              </a:rPr>
              <a:t>Постановление Главного государственного санитарного врача РФ от 28 сентября 2020 г. № 28</a:t>
            </a:r>
            <a:r>
              <a:rPr lang="ru-RU" dirty="0"/>
              <a:t>, которым, в частности, определены санитарно-эпидемиологические требования к образовательным организациям (далее – СП 2.4.3648-20). Кроме того, с 1 </a:t>
            </a:r>
            <a:r>
              <a:rPr lang="ru-RU" dirty="0" smtClean="0"/>
              <a:t>марта 2021 </a:t>
            </a:r>
            <a:r>
              <a:rPr lang="ru-RU" dirty="0"/>
              <a:t>действуют новые гигиенические нормативы и требования к обеспечению безопасности и безвредности для человека факторов среды обитания, утв. </a:t>
            </a:r>
            <a:r>
              <a:rPr lang="ru-RU" u="sng" dirty="0">
                <a:hlinkClick r:id="rId3"/>
              </a:rPr>
              <a:t>Постановлением Главного государственного санитарного врача РФ от 28 января 2021 г. № 2</a:t>
            </a:r>
            <a:r>
              <a:rPr lang="ru-RU" dirty="0"/>
              <a:t> (далее – СанПиН 1.2.3685-21), часть из которых также касается школ</a:t>
            </a:r>
            <a:r>
              <a:rPr lang="ru-RU" dirty="0" smtClean="0"/>
              <a:t>.</a:t>
            </a:r>
          </a:p>
          <a:p>
            <a:pPr algn="just"/>
            <a:r>
              <a:rPr lang="ru-RU" dirty="0">
                <a:solidFill>
                  <a:srgbClr val="FF0000"/>
                </a:solidFill>
              </a:rPr>
              <a:t>СанПиН 2.4.2.2821-10 </a:t>
            </a:r>
            <a:r>
              <a:rPr lang="ru-RU" dirty="0" smtClean="0">
                <a:solidFill>
                  <a:srgbClr val="FF0000"/>
                </a:solidFill>
              </a:rPr>
              <a:t>«Санитарно-эпидемиологические </a:t>
            </a:r>
            <a:r>
              <a:rPr lang="ru-RU" dirty="0">
                <a:solidFill>
                  <a:srgbClr val="FF0000"/>
                </a:solidFill>
              </a:rPr>
              <a:t>требования к условиям и организации обучения в общеобразовательных </a:t>
            </a:r>
            <a:r>
              <a:rPr lang="ru-RU" dirty="0" smtClean="0">
                <a:solidFill>
                  <a:srgbClr val="FF0000"/>
                </a:solidFill>
              </a:rPr>
              <a:t>учреждениях» - утратили силу!</a:t>
            </a:r>
            <a:endParaRPr lang="ru-RU" dirty="0">
              <a:solidFill>
                <a:srgbClr val="FF0000"/>
              </a:solidFill>
            </a:endParaRPr>
          </a:p>
        </p:txBody>
      </p:sp>
    </p:spTree>
    <p:extLst>
      <p:ext uri="{BB962C8B-B14F-4D97-AF65-F5344CB8AC3E}">
        <p14:creationId xmlns:p14="http://schemas.microsoft.com/office/powerpoint/2010/main" val="2493972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 2.4.3648-20, СанПиН 1.2.3685-21</a:t>
            </a:r>
            <a:endParaRPr lang="ru-RU" dirty="0"/>
          </a:p>
        </p:txBody>
      </p:sp>
      <p:sp>
        <p:nvSpPr>
          <p:cNvPr id="3" name="Объект 2"/>
          <p:cNvSpPr>
            <a:spLocks noGrp="1"/>
          </p:cNvSpPr>
          <p:nvPr>
            <p:ph idx="1"/>
          </p:nvPr>
        </p:nvSpPr>
        <p:spPr/>
        <p:txBody>
          <a:bodyPr>
            <a:normAutofit fontScale="92500" lnSpcReduction="10000"/>
          </a:bodyPr>
          <a:lstStyle/>
          <a:p>
            <a:pPr algn="just"/>
            <a:r>
              <a:rPr lang="ru-RU" dirty="0"/>
              <a:t>ребенка ростом 130-145 см нужно обеспечить столом высотой 58 см и стулом с высотой сиденья 34 см, если рост составляет 145-160 см, то стол должен быть высотой 64 см, а стул – 38 см, при росте 160-175 см – 70 см и 42 см, а при 175-185 см – 76 см и 46 см </a:t>
            </a:r>
            <a:r>
              <a:rPr lang="ru-RU" dirty="0" smtClean="0"/>
              <a:t>соответственно</a:t>
            </a:r>
          </a:p>
          <a:p>
            <a:pPr algn="just"/>
            <a:r>
              <a:rPr lang="ru-RU" dirty="0"/>
              <a:t>расстояние между столами и стенами, а также между рядами столов должно быть не меньше 50 см, от учебной доски до первого ряда столов – 240 см, а до последнего ряда столов – не больше 860 </a:t>
            </a:r>
            <a:r>
              <a:rPr lang="ru-RU" dirty="0" smtClean="0"/>
              <a:t>см. </a:t>
            </a:r>
            <a:r>
              <a:rPr lang="ru-RU" dirty="0"/>
              <a:t>При этом меньшие по размеру парты должны стоять ближе к доске, а большие – дальше от нее.</a:t>
            </a:r>
          </a:p>
        </p:txBody>
      </p:sp>
    </p:spTree>
    <p:extLst>
      <p:ext uri="{BB962C8B-B14F-4D97-AF65-F5344CB8AC3E}">
        <p14:creationId xmlns:p14="http://schemas.microsoft.com/office/powerpoint/2010/main" val="1463882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 2.4.3648-20, СанПиН 1.2.3685-21</a:t>
            </a:r>
            <a:endParaRPr lang="ru-RU" dirty="0"/>
          </a:p>
        </p:txBody>
      </p:sp>
      <p:sp>
        <p:nvSpPr>
          <p:cNvPr id="3" name="Объект 2"/>
          <p:cNvSpPr>
            <a:spLocks noGrp="1"/>
          </p:cNvSpPr>
          <p:nvPr>
            <p:ph idx="1"/>
          </p:nvPr>
        </p:nvSpPr>
        <p:spPr/>
        <p:txBody>
          <a:bodyPr>
            <a:normAutofit fontScale="92500" lnSpcReduction="10000"/>
          </a:bodyPr>
          <a:lstStyle/>
          <a:p>
            <a:pPr algn="just"/>
            <a:r>
              <a:rPr lang="ru-RU" dirty="0"/>
              <a:t>если на улице от +10°С до </a:t>
            </a:r>
            <a:r>
              <a:rPr lang="ru-RU" dirty="0" smtClean="0"/>
              <a:t>+16°С</a:t>
            </a:r>
            <a:r>
              <a:rPr lang="ru-RU" dirty="0"/>
              <a:t>, то в малые перемены учебные помещения нужно проветривать на протяжении 4-10 минут, а в большие перемены или между сменами – 25-35 минут, при температуре воздуха от -5°С до -10°С для проветривания будет достаточно 1-3 и 10-15 минут </a:t>
            </a:r>
            <a:r>
              <a:rPr lang="ru-RU" dirty="0" smtClean="0"/>
              <a:t>соответственно</a:t>
            </a:r>
          </a:p>
          <a:p>
            <a:pPr algn="just"/>
            <a:r>
              <a:rPr lang="ru-RU" dirty="0"/>
              <a:t>спортивные залы нужно мыть минимум 2 раза в день, а также проветривать в течение не менее 10 минут после каждого </a:t>
            </a:r>
            <a:r>
              <a:rPr lang="ru-RU" dirty="0" smtClean="0"/>
              <a:t>занятия</a:t>
            </a:r>
          </a:p>
          <a:p>
            <a:pPr algn="just"/>
            <a:r>
              <a:rPr lang="ru-RU" dirty="0"/>
              <a:t>Спортивный инвентарь и маты в спортивном зале ежедневно протираются с использованием мыльно-содового раствора</a:t>
            </a:r>
          </a:p>
        </p:txBody>
      </p:sp>
    </p:spTree>
    <p:extLst>
      <p:ext uri="{BB962C8B-B14F-4D97-AF65-F5344CB8AC3E}">
        <p14:creationId xmlns:p14="http://schemas.microsoft.com/office/powerpoint/2010/main" val="1698827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 2.4.3648-20, СанПиН 1.2.3685-21</a:t>
            </a:r>
            <a:endParaRPr lang="ru-RU" dirty="0"/>
          </a:p>
        </p:txBody>
      </p:sp>
      <p:sp>
        <p:nvSpPr>
          <p:cNvPr id="3" name="Объект 2"/>
          <p:cNvSpPr>
            <a:spLocks noGrp="1"/>
          </p:cNvSpPr>
          <p:nvPr>
            <p:ph idx="1"/>
          </p:nvPr>
        </p:nvSpPr>
        <p:spPr/>
        <p:txBody>
          <a:bodyPr>
            <a:normAutofit fontScale="85000" lnSpcReduction="10000"/>
          </a:bodyPr>
          <a:lstStyle/>
          <a:p>
            <a:pPr algn="just"/>
            <a:r>
              <a:rPr lang="ru-RU" dirty="0"/>
              <a:t>занятия в школах должны начинаться не ранее 8.00 – проведение нулевых уроков и обучение в три смены не допускается </a:t>
            </a:r>
            <a:endParaRPr lang="ru-RU" dirty="0" smtClean="0"/>
          </a:p>
          <a:p>
            <a:pPr algn="just"/>
            <a:r>
              <a:rPr lang="ru-RU" dirty="0"/>
              <a:t>Заканчивать уроки следует не позднее 19.00, позже можно проводить только занятия в рамках реализации дополнительных образовательных программ и деятельности кружков (студий), спортивных секций, но и они должны быть завершены до 20.00 – для детей 7-10 лет и до 21.00 – для детей 10-18 лет</a:t>
            </a:r>
            <a:r>
              <a:rPr lang="ru-RU" dirty="0" smtClean="0"/>
              <a:t>.</a:t>
            </a:r>
          </a:p>
          <a:p>
            <a:pPr algn="just"/>
            <a:r>
              <a:rPr lang="ru-RU" dirty="0"/>
              <a:t>факультативные занятия и занятия по программам дополнительного образования следует планировать на дни с наименьшим количеством обязательных уроков, предусматривая между их началом и последним уроком перерыв продолжительностью не менее 20 минут</a:t>
            </a:r>
          </a:p>
        </p:txBody>
      </p:sp>
    </p:spTree>
    <p:extLst>
      <p:ext uri="{BB962C8B-B14F-4D97-AF65-F5344CB8AC3E}">
        <p14:creationId xmlns:p14="http://schemas.microsoft.com/office/powerpoint/2010/main" val="2072951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 2.4.3648-20, СанПиН 1.2.3685-21</a:t>
            </a:r>
            <a:endParaRPr lang="ru-RU" dirty="0"/>
          </a:p>
        </p:txBody>
      </p:sp>
      <p:sp>
        <p:nvSpPr>
          <p:cNvPr id="3" name="Объект 2"/>
          <p:cNvSpPr>
            <a:spLocks noGrp="1"/>
          </p:cNvSpPr>
          <p:nvPr>
            <p:ph idx="1"/>
          </p:nvPr>
        </p:nvSpPr>
        <p:spPr/>
        <p:txBody>
          <a:bodyPr>
            <a:normAutofit fontScale="77500" lnSpcReduction="20000"/>
          </a:bodyPr>
          <a:lstStyle/>
          <a:p>
            <a:pPr algn="just"/>
            <a:r>
              <a:rPr lang="ru-RU" dirty="0"/>
              <a:t>с сентября по декабрь уроки в 1-х классах должны длиться не более 35 минут, а с января по май – 40 </a:t>
            </a:r>
            <a:r>
              <a:rPr lang="ru-RU" dirty="0" smtClean="0"/>
              <a:t>минут</a:t>
            </a:r>
          </a:p>
          <a:p>
            <a:pPr algn="just"/>
            <a:r>
              <a:rPr lang="ru-RU" dirty="0"/>
              <a:t>Для всех остальных продолжительность занятий традиционна – 45 минут</a:t>
            </a:r>
            <a:r>
              <a:rPr lang="ru-RU" dirty="0" smtClean="0"/>
              <a:t>.</a:t>
            </a:r>
          </a:p>
          <a:p>
            <a:pPr algn="just"/>
            <a:r>
              <a:rPr lang="ru-RU" dirty="0"/>
              <a:t>продолжительность перемен: по 10 минут обычные перемены, 20 минут – перемена для приема пищи и 40 минут – динамическая пауза для 1-х классов;</a:t>
            </a:r>
          </a:p>
          <a:p>
            <a:pPr algn="just"/>
            <a:r>
              <a:rPr lang="ru-RU" dirty="0"/>
              <a:t>количество видов учебной деятельности на учебном занятии: для начальной школы – 3-7, для остальных – 5-7 видов;</a:t>
            </a:r>
          </a:p>
          <a:p>
            <a:pPr algn="just"/>
            <a:r>
              <a:rPr lang="ru-RU" dirty="0"/>
              <a:t>продолжительность одного вида учебной деятельности на занятии: для младших школьников – 5-7 минут, для остальных – 7-10 минут;</a:t>
            </a:r>
          </a:p>
          <a:p>
            <a:pPr algn="just"/>
            <a:r>
              <a:rPr lang="ru-RU" dirty="0"/>
              <a:t>продолжительность выполнения домашних заданий: для 1-х классов – 1 час, для 2-3-х классов – 1,5 часа; 4-5-х классов – 2 часа, 6-8-х классов – 2,5 часа, 9-11-х классов – 3,5 часа</a:t>
            </a:r>
          </a:p>
        </p:txBody>
      </p:sp>
    </p:spTree>
    <p:extLst>
      <p:ext uri="{BB962C8B-B14F-4D97-AF65-F5344CB8AC3E}">
        <p14:creationId xmlns:p14="http://schemas.microsoft.com/office/powerpoint/2010/main" val="1213942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 2.4.3648-20, СанПиН 1.2.3685-21</a:t>
            </a:r>
            <a:endParaRPr lang="ru-RU" dirty="0"/>
          </a:p>
        </p:txBody>
      </p:sp>
      <p:sp>
        <p:nvSpPr>
          <p:cNvPr id="3" name="Объект 2"/>
          <p:cNvSpPr>
            <a:spLocks noGrp="1"/>
          </p:cNvSpPr>
          <p:nvPr>
            <p:ph idx="1"/>
          </p:nvPr>
        </p:nvSpPr>
        <p:spPr/>
        <p:txBody>
          <a:bodyPr>
            <a:normAutofit fontScale="77500" lnSpcReduction="20000"/>
          </a:bodyPr>
          <a:lstStyle/>
          <a:p>
            <a:pPr algn="just"/>
            <a:r>
              <a:rPr lang="ru-RU" dirty="0"/>
              <a:t>Интересно, что ранее закрепленные </a:t>
            </a:r>
            <a:r>
              <a:rPr lang="ru-RU" dirty="0" smtClean="0"/>
              <a:t>нормы</a:t>
            </a:r>
            <a:r>
              <a:rPr lang="ru-RU" dirty="0"/>
              <a:t> о рассадке детей, часто болеющих ОРЗ, ангинами, простудными заболеваниями, дальше от наружной стены, а также о периодической перемене мест обучающихся, сидящих на крайних рядах, в новые санитарные правила не попали. Следовательно, теперь при рассадке детей достаточно учитывать только их рост и наличие заболеваний органов дыхания, слуха и </a:t>
            </a:r>
            <a:r>
              <a:rPr lang="ru-RU" dirty="0" smtClean="0"/>
              <a:t>зрения.</a:t>
            </a:r>
          </a:p>
          <a:p>
            <a:pPr algn="just"/>
            <a:r>
              <a:rPr lang="ru-RU" dirty="0"/>
              <a:t>Физкультминутки, гимнастику для </a:t>
            </a:r>
            <a:r>
              <a:rPr lang="ru-RU" dirty="0" smtClean="0"/>
              <a:t>глаз рекомендуется </a:t>
            </a:r>
            <a:r>
              <a:rPr lang="ru-RU" dirty="0"/>
              <a:t>проводить </a:t>
            </a:r>
            <a:r>
              <a:rPr lang="ru-RU" dirty="0" smtClean="0"/>
              <a:t>в середине урока, используя комплексы </a:t>
            </a:r>
            <a:r>
              <a:rPr lang="ru-RU" dirty="0"/>
              <a:t>упражнений для профилактики зрительного утомления, повышения активности центральной нервной системы, снятия напряжения с мышц шеи и плечевого пояса, с мышц туловища, для укрепления мышц и связок нижних </a:t>
            </a:r>
            <a:r>
              <a:rPr lang="ru-RU" dirty="0" smtClean="0"/>
              <a:t>конечностей.</a:t>
            </a:r>
            <a:r>
              <a:rPr lang="ru-RU" dirty="0"/>
              <a:t>  Физкультминутки, гимнастику для глаз, контроль за осанкой рекомендуется проводить в том числе во время письма, рисования и использования электронных средств обучения</a:t>
            </a:r>
          </a:p>
        </p:txBody>
      </p:sp>
    </p:spTree>
    <p:extLst>
      <p:ext uri="{BB962C8B-B14F-4D97-AF65-F5344CB8AC3E}">
        <p14:creationId xmlns:p14="http://schemas.microsoft.com/office/powerpoint/2010/main" val="3069100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 2.4.3648-20, СанПиН 1.2.3685-21</a:t>
            </a:r>
            <a:endParaRPr lang="ru-RU" dirty="0"/>
          </a:p>
        </p:txBody>
      </p:sp>
      <p:sp>
        <p:nvSpPr>
          <p:cNvPr id="3" name="Объект 2"/>
          <p:cNvSpPr>
            <a:spLocks noGrp="1"/>
          </p:cNvSpPr>
          <p:nvPr>
            <p:ph idx="1"/>
          </p:nvPr>
        </p:nvSpPr>
        <p:spPr/>
        <p:txBody>
          <a:bodyPr/>
          <a:lstStyle/>
          <a:p>
            <a:pPr algn="just"/>
            <a:r>
              <a:rPr lang="ru-RU" dirty="0"/>
              <a:t>Для образовательных целей мобильные средства связи не </a:t>
            </a:r>
            <a:r>
              <a:rPr lang="ru-RU" dirty="0" smtClean="0"/>
              <a:t>используются</a:t>
            </a:r>
          </a:p>
          <a:p>
            <a:pPr algn="just"/>
            <a:r>
              <a:rPr lang="ru-RU" dirty="0"/>
              <a:t>Интерактивную доску (панель) и другие ЭСО следует выключать или переводить в режим ожидания, когда их использование приостановлено или завершено</a:t>
            </a:r>
            <a:r>
              <a:rPr lang="ru-RU" dirty="0" smtClean="0"/>
              <a:t>.</a:t>
            </a:r>
          </a:p>
          <a:p>
            <a:pPr algn="just"/>
            <a:endParaRPr lang="ru-RU" dirty="0"/>
          </a:p>
        </p:txBody>
      </p:sp>
    </p:spTree>
    <p:extLst>
      <p:ext uri="{BB962C8B-B14F-4D97-AF65-F5344CB8AC3E}">
        <p14:creationId xmlns:p14="http://schemas.microsoft.com/office/powerpoint/2010/main" val="379165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Google Shape;865;p29">
            <a:extLst>
              <a:ext uri="{FF2B5EF4-FFF2-40B4-BE49-F238E27FC236}">
                <a16:creationId xmlns:a16="http://schemas.microsoft.com/office/drawing/2014/main" xmlns="" id="{A024DE8C-F2BB-498F-8754-4B47C81022FA}"/>
              </a:ext>
            </a:extLst>
          </p:cNvPr>
          <p:cNvSpPr txBox="1">
            <a:spLocks noGrp="1"/>
          </p:cNvSpPr>
          <p:nvPr>
            <p:ph type="title"/>
          </p:nvPr>
        </p:nvSpPr>
        <p:spPr>
          <a:xfrm>
            <a:off x="3182938" y="901700"/>
            <a:ext cx="6572250" cy="457200"/>
          </a:xfrm>
        </p:spPr>
        <p:txBody>
          <a:bodyPr spcFirstLastPara="1" vert="horz" lIns="91425" tIns="91425" rIns="91425" bIns="91425" rtlCol="0" anchor="ctr">
            <a:noAutofit/>
          </a:bodyPr>
          <a:lstStyle/>
          <a:p>
            <a:pPr>
              <a:spcBef>
                <a:spcPts val="0"/>
              </a:spcBef>
              <a:defRPr/>
            </a:pPr>
            <a:r>
              <a:rPr lang="ru-RU" sz="2800" b="1" dirty="0">
                <a:latin typeface="+mn-lt"/>
              </a:rPr>
              <a:t>Основные изменения ФГОС</a:t>
            </a:r>
            <a:r>
              <a:rPr lang="ru-RU" altLang="ru-RU" sz="2800" b="1" dirty="0">
                <a:solidFill>
                  <a:srgbClr val="000000"/>
                </a:solidFill>
                <a:latin typeface="+mn-lt"/>
                <a:sym typeface="Fira Sans Extra Condensed" panose="020F0502020204030204" pitchFamily="34" charset="0"/>
              </a:rPr>
              <a:t> НОО И ООО</a:t>
            </a:r>
            <a:endParaRPr lang="ru-RU" sz="2800" b="1" dirty="0">
              <a:latin typeface="+mn-lt"/>
            </a:endParaRPr>
          </a:p>
        </p:txBody>
      </p:sp>
      <p:grpSp>
        <p:nvGrpSpPr>
          <p:cNvPr id="19459" name="Google Shape;866;p29">
            <a:extLst>
              <a:ext uri="{FF2B5EF4-FFF2-40B4-BE49-F238E27FC236}">
                <a16:creationId xmlns:a16="http://schemas.microsoft.com/office/drawing/2014/main" xmlns="" id="{0D67B0E9-9011-4050-952F-BBE8AFD40606}"/>
              </a:ext>
            </a:extLst>
          </p:cNvPr>
          <p:cNvGrpSpPr>
            <a:grpSpLocks/>
          </p:cNvGrpSpPr>
          <p:nvPr/>
        </p:nvGrpSpPr>
        <p:grpSpPr bwMode="auto">
          <a:xfrm>
            <a:off x="4279901" y="2574925"/>
            <a:ext cx="2200275" cy="2082800"/>
            <a:chOff x="3116363" y="1369700"/>
            <a:chExt cx="2911271" cy="3773790"/>
          </a:xfrm>
        </p:grpSpPr>
        <p:sp>
          <p:nvSpPr>
            <p:cNvPr id="867" name="Google Shape;867;p29">
              <a:extLst>
                <a:ext uri="{FF2B5EF4-FFF2-40B4-BE49-F238E27FC236}">
                  <a16:creationId xmlns:a16="http://schemas.microsoft.com/office/drawing/2014/main" xmlns="" id="{7C09BBC8-8BB9-4215-94EF-8F211C6A87DE}"/>
                </a:ext>
              </a:extLst>
            </p:cNvPr>
            <p:cNvSpPr/>
            <p:nvPr/>
          </p:nvSpPr>
          <p:spPr>
            <a:xfrm>
              <a:off x="3605776" y="3437807"/>
              <a:ext cx="493613" cy="140941"/>
            </a:xfrm>
            <a:custGeom>
              <a:avLst/>
              <a:gdLst/>
              <a:ahLst/>
              <a:cxnLst/>
              <a:rect l="l" t="t" r="r" b="b"/>
              <a:pathLst>
                <a:path w="27259" h="7764" extrusionOk="0">
                  <a:moveTo>
                    <a:pt x="27142" y="4145"/>
                  </a:moveTo>
                  <a:lnTo>
                    <a:pt x="27142" y="4145"/>
                  </a:lnTo>
                  <a:cubicBezTo>
                    <a:pt x="27259" y="2043"/>
                    <a:pt x="25625" y="292"/>
                    <a:pt x="23582" y="234"/>
                  </a:cubicBezTo>
                  <a:lnTo>
                    <a:pt x="3969" y="59"/>
                  </a:lnTo>
                  <a:cubicBezTo>
                    <a:pt x="1926" y="0"/>
                    <a:pt x="175" y="1576"/>
                    <a:pt x="117" y="3619"/>
                  </a:cubicBezTo>
                  <a:lnTo>
                    <a:pt x="117" y="3619"/>
                  </a:lnTo>
                  <a:cubicBezTo>
                    <a:pt x="0" y="5721"/>
                    <a:pt x="1634" y="7472"/>
                    <a:pt x="3677" y="7530"/>
                  </a:cubicBezTo>
                  <a:lnTo>
                    <a:pt x="23290" y="7705"/>
                  </a:lnTo>
                  <a:cubicBezTo>
                    <a:pt x="25333" y="7764"/>
                    <a:pt x="27026" y="6188"/>
                    <a:pt x="27142" y="4145"/>
                  </a:cubicBezTo>
                  <a:close/>
                </a:path>
              </a:pathLst>
            </a:custGeom>
            <a:solidFill>
              <a:srgbClr val="F0BD94"/>
            </a:solidFill>
            <a:ln>
              <a:noFill/>
            </a:ln>
          </p:spPr>
          <p:txBody>
            <a:bodyPr spcFirstLastPara="1" lIns="91425" tIns="91425" rIns="91425" bIns="91425" anchor="ctr"/>
            <a:lstStyle/>
            <a:p>
              <a:pPr>
                <a:defRPr/>
              </a:pPr>
              <a:endParaRPr lang="ru-RU" dirty="0"/>
            </a:p>
          </p:txBody>
        </p:sp>
        <p:sp>
          <p:nvSpPr>
            <p:cNvPr id="868" name="Google Shape;868;p29">
              <a:extLst>
                <a:ext uri="{FF2B5EF4-FFF2-40B4-BE49-F238E27FC236}">
                  <a16:creationId xmlns:a16="http://schemas.microsoft.com/office/drawing/2014/main" xmlns="" id="{287D2E2E-F6AE-47D0-811A-6B040B8A4193}"/>
                </a:ext>
              </a:extLst>
            </p:cNvPr>
            <p:cNvSpPr/>
            <p:nvPr/>
          </p:nvSpPr>
          <p:spPr>
            <a:xfrm>
              <a:off x="3546963" y="3506840"/>
              <a:ext cx="497814" cy="204221"/>
            </a:xfrm>
            <a:custGeom>
              <a:avLst/>
              <a:gdLst/>
              <a:ahLst/>
              <a:cxnLst/>
              <a:rect l="l" t="t" r="r" b="b"/>
              <a:pathLst>
                <a:path w="27435" h="11325" extrusionOk="0">
                  <a:moveTo>
                    <a:pt x="27026" y="8056"/>
                  </a:moveTo>
                  <a:lnTo>
                    <a:pt x="27026" y="8056"/>
                  </a:lnTo>
                  <a:cubicBezTo>
                    <a:pt x="27434" y="6013"/>
                    <a:pt x="26150" y="4029"/>
                    <a:pt x="24107" y="3620"/>
                  </a:cubicBezTo>
                  <a:lnTo>
                    <a:pt x="4786" y="351"/>
                  </a:lnTo>
                  <a:cubicBezTo>
                    <a:pt x="2802" y="1"/>
                    <a:pt x="876" y="1285"/>
                    <a:pt x="409" y="3270"/>
                  </a:cubicBezTo>
                  <a:lnTo>
                    <a:pt x="409" y="3270"/>
                  </a:lnTo>
                  <a:cubicBezTo>
                    <a:pt x="0" y="5313"/>
                    <a:pt x="1343" y="7239"/>
                    <a:pt x="3327" y="7706"/>
                  </a:cubicBezTo>
                  <a:lnTo>
                    <a:pt x="22648" y="10975"/>
                  </a:lnTo>
                  <a:cubicBezTo>
                    <a:pt x="24691" y="11325"/>
                    <a:pt x="26617" y="10041"/>
                    <a:pt x="27026" y="8056"/>
                  </a:cubicBezTo>
                  <a:close/>
                </a:path>
              </a:pathLst>
            </a:custGeom>
            <a:solidFill>
              <a:srgbClr val="F0BD94"/>
            </a:solidFill>
            <a:ln>
              <a:noFill/>
            </a:ln>
          </p:spPr>
          <p:txBody>
            <a:bodyPr spcFirstLastPara="1" lIns="91425" tIns="91425" rIns="91425" bIns="91425" anchor="ctr"/>
            <a:lstStyle/>
            <a:p>
              <a:pPr>
                <a:defRPr/>
              </a:pPr>
              <a:endParaRPr lang="ru-RU" dirty="0"/>
            </a:p>
          </p:txBody>
        </p:sp>
        <p:sp>
          <p:nvSpPr>
            <p:cNvPr id="869" name="Google Shape;869;p29">
              <a:extLst>
                <a:ext uri="{FF2B5EF4-FFF2-40B4-BE49-F238E27FC236}">
                  <a16:creationId xmlns:a16="http://schemas.microsoft.com/office/drawing/2014/main" xmlns="" id="{24337D7A-87E0-49C9-86E2-5A6A766733AF}"/>
                </a:ext>
              </a:extLst>
            </p:cNvPr>
            <p:cNvSpPr/>
            <p:nvPr/>
          </p:nvSpPr>
          <p:spPr>
            <a:xfrm>
              <a:off x="3431436" y="3368774"/>
              <a:ext cx="510418" cy="635676"/>
            </a:xfrm>
            <a:custGeom>
              <a:avLst/>
              <a:gdLst/>
              <a:ahLst/>
              <a:cxnLst/>
              <a:rect l="l" t="t" r="r" b="b"/>
              <a:pathLst>
                <a:path w="28135" h="35023" extrusionOk="0">
                  <a:moveTo>
                    <a:pt x="5721" y="35023"/>
                  </a:moveTo>
                  <a:lnTo>
                    <a:pt x="0" y="11500"/>
                  </a:lnTo>
                  <a:lnTo>
                    <a:pt x="15702" y="1"/>
                  </a:lnTo>
                  <a:lnTo>
                    <a:pt x="28135" y="1868"/>
                  </a:lnTo>
                  <a:lnTo>
                    <a:pt x="18154" y="31579"/>
                  </a:lnTo>
                  <a:close/>
                </a:path>
              </a:pathLst>
            </a:custGeom>
            <a:solidFill>
              <a:srgbClr val="F0BD94"/>
            </a:solidFill>
            <a:ln>
              <a:noFill/>
            </a:ln>
          </p:spPr>
          <p:txBody>
            <a:bodyPr spcFirstLastPara="1" lIns="91425" tIns="91425" rIns="91425" bIns="91425" anchor="ctr"/>
            <a:lstStyle/>
            <a:p>
              <a:pPr>
                <a:defRPr/>
              </a:pPr>
              <a:endParaRPr lang="ru-RU" dirty="0"/>
            </a:p>
          </p:txBody>
        </p:sp>
        <p:sp>
          <p:nvSpPr>
            <p:cNvPr id="870" name="Google Shape;870;p29">
              <a:extLst>
                <a:ext uri="{FF2B5EF4-FFF2-40B4-BE49-F238E27FC236}">
                  <a16:creationId xmlns:a16="http://schemas.microsoft.com/office/drawing/2014/main" xmlns="" id="{C801304B-E426-4F55-AB3A-26A8800775AF}"/>
                </a:ext>
              </a:extLst>
            </p:cNvPr>
            <p:cNvSpPr/>
            <p:nvPr/>
          </p:nvSpPr>
          <p:spPr>
            <a:xfrm>
              <a:off x="3507053" y="3532726"/>
              <a:ext cx="476811" cy="307772"/>
            </a:xfrm>
            <a:custGeom>
              <a:avLst/>
              <a:gdLst/>
              <a:ahLst/>
              <a:cxnLst/>
              <a:rect l="l" t="t" r="r" b="b"/>
              <a:pathLst>
                <a:path w="26209" h="16870" extrusionOk="0">
                  <a:moveTo>
                    <a:pt x="25274" y="14360"/>
                  </a:moveTo>
                  <a:lnTo>
                    <a:pt x="25274" y="14360"/>
                  </a:lnTo>
                  <a:cubicBezTo>
                    <a:pt x="26208" y="12492"/>
                    <a:pt x="25508" y="10274"/>
                    <a:pt x="23640" y="9340"/>
                  </a:cubicBezTo>
                  <a:lnTo>
                    <a:pt x="5954" y="935"/>
                  </a:lnTo>
                  <a:cubicBezTo>
                    <a:pt x="4144" y="1"/>
                    <a:pt x="1868" y="701"/>
                    <a:pt x="934" y="2511"/>
                  </a:cubicBezTo>
                  <a:lnTo>
                    <a:pt x="934" y="2511"/>
                  </a:lnTo>
                  <a:cubicBezTo>
                    <a:pt x="0" y="4378"/>
                    <a:pt x="700" y="6596"/>
                    <a:pt x="2510" y="7589"/>
                  </a:cubicBezTo>
                  <a:lnTo>
                    <a:pt x="20196" y="15994"/>
                  </a:lnTo>
                  <a:cubicBezTo>
                    <a:pt x="22064" y="16870"/>
                    <a:pt x="24282" y="16169"/>
                    <a:pt x="25274" y="14360"/>
                  </a:cubicBezTo>
                  <a:close/>
                </a:path>
              </a:pathLst>
            </a:custGeom>
            <a:solidFill>
              <a:srgbClr val="F0BD94"/>
            </a:solidFill>
            <a:ln>
              <a:noFill/>
            </a:ln>
          </p:spPr>
          <p:txBody>
            <a:bodyPr spcFirstLastPara="1" lIns="91425" tIns="91425" rIns="91425" bIns="91425" anchor="ctr"/>
            <a:lstStyle/>
            <a:p>
              <a:pPr>
                <a:defRPr/>
              </a:pPr>
              <a:endParaRPr lang="ru-RU" dirty="0"/>
            </a:p>
          </p:txBody>
        </p:sp>
        <p:sp>
          <p:nvSpPr>
            <p:cNvPr id="871" name="Google Shape;871;p29">
              <a:extLst>
                <a:ext uri="{FF2B5EF4-FFF2-40B4-BE49-F238E27FC236}">
                  <a16:creationId xmlns:a16="http://schemas.microsoft.com/office/drawing/2014/main" xmlns="" id="{D7C850E7-F5EF-484B-B197-27E46F22CBA8}"/>
                </a:ext>
              </a:extLst>
            </p:cNvPr>
            <p:cNvSpPr/>
            <p:nvPr/>
          </p:nvSpPr>
          <p:spPr>
            <a:xfrm>
              <a:off x="3435637" y="3757082"/>
              <a:ext cx="506217" cy="500487"/>
            </a:xfrm>
            <a:custGeom>
              <a:avLst/>
              <a:gdLst/>
              <a:ahLst/>
              <a:cxnLst/>
              <a:rect l="l" t="t" r="r" b="b"/>
              <a:pathLst>
                <a:path w="27844" h="27669" extrusionOk="0">
                  <a:moveTo>
                    <a:pt x="5371" y="7764"/>
                  </a:moveTo>
                  <a:cubicBezTo>
                    <a:pt x="1" y="13426"/>
                    <a:pt x="5663" y="24166"/>
                    <a:pt x="10974" y="25917"/>
                  </a:cubicBezTo>
                  <a:cubicBezTo>
                    <a:pt x="16345" y="27668"/>
                    <a:pt x="22182" y="23116"/>
                    <a:pt x="25042" y="15819"/>
                  </a:cubicBezTo>
                  <a:cubicBezTo>
                    <a:pt x="27843" y="8523"/>
                    <a:pt x="23991" y="1694"/>
                    <a:pt x="21131" y="818"/>
                  </a:cubicBezTo>
                  <a:cubicBezTo>
                    <a:pt x="18329" y="1"/>
                    <a:pt x="10683" y="2102"/>
                    <a:pt x="5371" y="7764"/>
                  </a:cubicBezTo>
                  <a:close/>
                </a:path>
              </a:pathLst>
            </a:custGeom>
            <a:solidFill>
              <a:srgbClr val="F9CBA4"/>
            </a:solidFill>
            <a:ln>
              <a:noFill/>
            </a:ln>
          </p:spPr>
          <p:txBody>
            <a:bodyPr spcFirstLastPara="1" lIns="91425" tIns="91425" rIns="91425" bIns="91425" anchor="ctr"/>
            <a:lstStyle/>
            <a:p>
              <a:pPr>
                <a:defRPr/>
              </a:pPr>
              <a:endParaRPr lang="ru-RU" dirty="0"/>
            </a:p>
          </p:txBody>
        </p:sp>
        <p:sp>
          <p:nvSpPr>
            <p:cNvPr id="872" name="Google Shape;872;p29">
              <a:extLst>
                <a:ext uri="{FF2B5EF4-FFF2-40B4-BE49-F238E27FC236}">
                  <a16:creationId xmlns:a16="http://schemas.microsoft.com/office/drawing/2014/main" xmlns="" id="{3A62ADCD-A7CB-4D52-ACB8-158469F1EA7E}"/>
                </a:ext>
              </a:extLst>
            </p:cNvPr>
            <p:cNvSpPr/>
            <p:nvPr/>
          </p:nvSpPr>
          <p:spPr>
            <a:xfrm>
              <a:off x="3345316" y="3503962"/>
              <a:ext cx="268862" cy="578150"/>
            </a:xfrm>
            <a:custGeom>
              <a:avLst/>
              <a:gdLst/>
              <a:ahLst/>
              <a:cxnLst/>
              <a:rect l="l" t="t" r="r" b="b"/>
              <a:pathLst>
                <a:path w="14827" h="31930" extrusionOk="0">
                  <a:moveTo>
                    <a:pt x="10799" y="31754"/>
                  </a:moveTo>
                  <a:lnTo>
                    <a:pt x="10799" y="31754"/>
                  </a:lnTo>
                  <a:cubicBezTo>
                    <a:pt x="12842" y="31579"/>
                    <a:pt x="14826" y="29770"/>
                    <a:pt x="14301" y="27785"/>
                  </a:cubicBezTo>
                  <a:lnTo>
                    <a:pt x="7588" y="3678"/>
                  </a:lnTo>
                  <a:cubicBezTo>
                    <a:pt x="7063" y="1694"/>
                    <a:pt x="5662" y="1"/>
                    <a:pt x="3619" y="176"/>
                  </a:cubicBezTo>
                  <a:lnTo>
                    <a:pt x="3619" y="176"/>
                  </a:lnTo>
                  <a:cubicBezTo>
                    <a:pt x="1576" y="293"/>
                    <a:pt x="0" y="2044"/>
                    <a:pt x="117" y="4145"/>
                  </a:cubicBezTo>
                  <a:lnTo>
                    <a:pt x="6830" y="28194"/>
                  </a:lnTo>
                  <a:cubicBezTo>
                    <a:pt x="7355" y="30237"/>
                    <a:pt x="8756" y="31930"/>
                    <a:pt x="10799" y="31754"/>
                  </a:cubicBezTo>
                  <a:close/>
                </a:path>
              </a:pathLst>
            </a:custGeom>
            <a:solidFill>
              <a:srgbClr val="F9CBA4"/>
            </a:solidFill>
            <a:ln>
              <a:noFill/>
            </a:ln>
          </p:spPr>
          <p:txBody>
            <a:bodyPr spcFirstLastPara="1" lIns="91425" tIns="91425" rIns="91425" bIns="91425" anchor="ctr"/>
            <a:lstStyle/>
            <a:p>
              <a:pPr>
                <a:defRPr/>
              </a:pPr>
              <a:endParaRPr lang="ru-RU" dirty="0"/>
            </a:p>
          </p:txBody>
        </p:sp>
        <p:sp>
          <p:nvSpPr>
            <p:cNvPr id="873" name="Google Shape;873;p29">
              <a:extLst>
                <a:ext uri="{FF2B5EF4-FFF2-40B4-BE49-F238E27FC236}">
                  <a16:creationId xmlns:a16="http://schemas.microsoft.com/office/drawing/2014/main" xmlns="" id="{F06F9E99-1B33-482F-8292-DA95F96AE4C8}"/>
                </a:ext>
              </a:extLst>
            </p:cNvPr>
            <p:cNvSpPr/>
            <p:nvPr/>
          </p:nvSpPr>
          <p:spPr>
            <a:xfrm>
              <a:off x="3345316" y="3305494"/>
              <a:ext cx="373886" cy="339411"/>
            </a:xfrm>
            <a:custGeom>
              <a:avLst/>
              <a:gdLst/>
              <a:ahLst/>
              <a:cxnLst/>
              <a:rect l="l" t="t" r="r" b="b"/>
              <a:pathLst>
                <a:path w="20606" h="18796" extrusionOk="0">
                  <a:moveTo>
                    <a:pt x="19146" y="1576"/>
                  </a:moveTo>
                  <a:lnTo>
                    <a:pt x="19146" y="1576"/>
                  </a:lnTo>
                  <a:cubicBezTo>
                    <a:pt x="17746" y="117"/>
                    <a:pt x="15411" y="0"/>
                    <a:pt x="13893" y="1401"/>
                  </a:cubicBezTo>
                  <a:lnTo>
                    <a:pt x="1635" y="11908"/>
                  </a:lnTo>
                  <a:cubicBezTo>
                    <a:pt x="118" y="13309"/>
                    <a:pt x="1" y="15702"/>
                    <a:pt x="1460" y="17161"/>
                  </a:cubicBezTo>
                  <a:lnTo>
                    <a:pt x="1460" y="17161"/>
                  </a:lnTo>
                  <a:cubicBezTo>
                    <a:pt x="2861" y="18679"/>
                    <a:pt x="5196" y="18796"/>
                    <a:pt x="6714" y="17395"/>
                  </a:cubicBezTo>
                  <a:lnTo>
                    <a:pt x="18971" y="6888"/>
                  </a:lnTo>
                  <a:cubicBezTo>
                    <a:pt x="20489" y="5487"/>
                    <a:pt x="20606" y="3094"/>
                    <a:pt x="19146" y="1576"/>
                  </a:cubicBezTo>
                  <a:close/>
                </a:path>
              </a:pathLst>
            </a:custGeom>
            <a:solidFill>
              <a:srgbClr val="F9CBA4"/>
            </a:solidFill>
            <a:ln>
              <a:noFill/>
            </a:ln>
          </p:spPr>
          <p:txBody>
            <a:bodyPr spcFirstLastPara="1" lIns="91425" tIns="91425" rIns="91425" bIns="91425" anchor="ctr"/>
            <a:lstStyle/>
            <a:p>
              <a:pPr>
                <a:defRPr/>
              </a:pPr>
              <a:endParaRPr lang="ru-RU" dirty="0"/>
            </a:p>
          </p:txBody>
        </p:sp>
        <p:sp>
          <p:nvSpPr>
            <p:cNvPr id="874" name="Google Shape;874;p29">
              <a:extLst>
                <a:ext uri="{FF2B5EF4-FFF2-40B4-BE49-F238E27FC236}">
                  <a16:creationId xmlns:a16="http://schemas.microsoft.com/office/drawing/2014/main" xmlns="" id="{BAC170A9-C71D-4A9E-99DC-DDA02F964DD3}"/>
                </a:ext>
              </a:extLst>
            </p:cNvPr>
            <p:cNvSpPr/>
            <p:nvPr/>
          </p:nvSpPr>
          <p:spPr>
            <a:xfrm>
              <a:off x="3584772" y="3268100"/>
              <a:ext cx="491513" cy="175459"/>
            </a:xfrm>
            <a:custGeom>
              <a:avLst/>
              <a:gdLst/>
              <a:ahLst/>
              <a:cxnLst/>
              <a:rect l="l" t="t" r="r" b="b"/>
              <a:pathLst>
                <a:path w="27202" h="9691" extrusionOk="0">
                  <a:moveTo>
                    <a:pt x="27084" y="3620"/>
                  </a:moveTo>
                  <a:lnTo>
                    <a:pt x="27084" y="3620"/>
                  </a:lnTo>
                  <a:cubicBezTo>
                    <a:pt x="26968" y="1577"/>
                    <a:pt x="25158" y="1"/>
                    <a:pt x="23115" y="176"/>
                  </a:cubicBezTo>
                  <a:lnTo>
                    <a:pt x="3620" y="2102"/>
                  </a:lnTo>
                  <a:cubicBezTo>
                    <a:pt x="1518" y="2277"/>
                    <a:pt x="1" y="4028"/>
                    <a:pt x="117" y="6071"/>
                  </a:cubicBezTo>
                  <a:lnTo>
                    <a:pt x="117" y="6071"/>
                  </a:lnTo>
                  <a:cubicBezTo>
                    <a:pt x="234" y="8114"/>
                    <a:pt x="2044" y="9690"/>
                    <a:pt x="4145" y="9573"/>
                  </a:cubicBezTo>
                  <a:lnTo>
                    <a:pt x="23641" y="7647"/>
                  </a:lnTo>
                  <a:cubicBezTo>
                    <a:pt x="25684" y="7472"/>
                    <a:pt x="27201" y="5721"/>
                    <a:pt x="27084" y="3620"/>
                  </a:cubicBezTo>
                  <a:close/>
                </a:path>
              </a:pathLst>
            </a:custGeom>
            <a:solidFill>
              <a:srgbClr val="F9CBA4"/>
            </a:solidFill>
            <a:ln>
              <a:noFill/>
            </a:ln>
          </p:spPr>
          <p:txBody>
            <a:bodyPr spcFirstLastPara="1" lIns="91425" tIns="91425" rIns="91425" bIns="91425" anchor="ctr"/>
            <a:lstStyle/>
            <a:p>
              <a:pPr>
                <a:defRPr/>
              </a:pPr>
              <a:endParaRPr lang="ru-RU" dirty="0"/>
            </a:p>
          </p:txBody>
        </p:sp>
        <p:sp>
          <p:nvSpPr>
            <p:cNvPr id="875" name="Google Shape;875;p29">
              <a:extLst>
                <a:ext uri="{FF2B5EF4-FFF2-40B4-BE49-F238E27FC236}">
                  <a16:creationId xmlns:a16="http://schemas.microsoft.com/office/drawing/2014/main" xmlns="" id="{3AC59836-9CA7-4463-95D1-75002B2D6C95}"/>
                </a:ext>
              </a:extLst>
            </p:cNvPr>
            <p:cNvSpPr/>
            <p:nvPr/>
          </p:nvSpPr>
          <p:spPr>
            <a:xfrm>
              <a:off x="3372622" y="3526973"/>
              <a:ext cx="502016" cy="529251"/>
            </a:xfrm>
            <a:custGeom>
              <a:avLst/>
              <a:gdLst/>
              <a:ahLst/>
              <a:cxnLst/>
              <a:rect l="l" t="t" r="r" b="b"/>
              <a:pathLst>
                <a:path w="27785" h="29186" extrusionOk="0">
                  <a:moveTo>
                    <a:pt x="10215" y="0"/>
                  </a:moveTo>
                  <a:cubicBezTo>
                    <a:pt x="10624" y="3444"/>
                    <a:pt x="13017" y="18445"/>
                    <a:pt x="20430" y="13425"/>
                  </a:cubicBezTo>
                  <a:cubicBezTo>
                    <a:pt x="27785" y="8405"/>
                    <a:pt x="17745" y="29185"/>
                    <a:pt x="17745" y="29185"/>
                  </a:cubicBezTo>
                  <a:lnTo>
                    <a:pt x="5662" y="20955"/>
                  </a:lnTo>
                  <a:cubicBezTo>
                    <a:pt x="5662" y="20955"/>
                    <a:pt x="0" y="7296"/>
                    <a:pt x="10215" y="0"/>
                  </a:cubicBezTo>
                  <a:close/>
                </a:path>
              </a:pathLst>
            </a:custGeom>
            <a:solidFill>
              <a:srgbClr val="F9CBA4"/>
            </a:solidFill>
            <a:ln w="4375" cap="flat" cmpd="sng">
              <a:solidFill>
                <a:srgbClr val="F9CBA4"/>
              </a:solidFill>
              <a:prstDash val="solid"/>
              <a:miter lim="58370"/>
              <a:headEnd type="none" w="sm" len="sm"/>
              <a:tailEnd type="none" w="sm" len="sm"/>
            </a:ln>
          </p:spPr>
          <p:txBody>
            <a:bodyPr spcFirstLastPara="1" lIns="91425" tIns="91425" rIns="91425" bIns="91425" anchor="ctr"/>
            <a:lstStyle/>
            <a:p>
              <a:pPr>
                <a:defRPr/>
              </a:pPr>
              <a:endParaRPr lang="ru-RU" dirty="0"/>
            </a:p>
          </p:txBody>
        </p:sp>
        <p:sp>
          <p:nvSpPr>
            <p:cNvPr id="876" name="Google Shape;876;p29">
              <a:extLst>
                <a:ext uri="{FF2B5EF4-FFF2-40B4-BE49-F238E27FC236}">
                  <a16:creationId xmlns:a16="http://schemas.microsoft.com/office/drawing/2014/main" xmlns="" id="{3EFCFF94-DBC9-466F-B5D8-E0DC3C14678F}"/>
                </a:ext>
              </a:extLst>
            </p:cNvPr>
            <p:cNvSpPr/>
            <p:nvPr/>
          </p:nvSpPr>
          <p:spPr>
            <a:xfrm>
              <a:off x="3402029" y="4007327"/>
              <a:ext cx="460007" cy="652934"/>
            </a:xfrm>
            <a:custGeom>
              <a:avLst/>
              <a:gdLst/>
              <a:ahLst/>
              <a:cxnLst/>
              <a:rect l="l" t="t" r="r" b="b"/>
              <a:pathLst>
                <a:path w="25276" h="36016" extrusionOk="0">
                  <a:moveTo>
                    <a:pt x="25275" y="3269"/>
                  </a:moveTo>
                  <a:lnTo>
                    <a:pt x="18446" y="34673"/>
                  </a:lnTo>
                  <a:lnTo>
                    <a:pt x="5896" y="36015"/>
                  </a:lnTo>
                  <a:lnTo>
                    <a:pt x="1" y="22181"/>
                  </a:lnTo>
                  <a:lnTo>
                    <a:pt x="4846" y="1"/>
                  </a:lnTo>
                  <a:close/>
                </a:path>
              </a:pathLst>
            </a:custGeom>
            <a:solidFill>
              <a:srgbClr val="F9CBA4"/>
            </a:solidFill>
            <a:ln>
              <a:noFill/>
            </a:ln>
          </p:spPr>
          <p:txBody>
            <a:bodyPr spcFirstLastPara="1" lIns="91425" tIns="91425" rIns="91425" bIns="91425" anchor="ctr"/>
            <a:lstStyle/>
            <a:p>
              <a:pPr>
                <a:defRPr/>
              </a:pPr>
              <a:endParaRPr lang="ru-RU" dirty="0"/>
            </a:p>
          </p:txBody>
        </p:sp>
        <p:sp>
          <p:nvSpPr>
            <p:cNvPr id="877" name="Google Shape;877;p29">
              <a:extLst>
                <a:ext uri="{FF2B5EF4-FFF2-40B4-BE49-F238E27FC236}">
                  <a16:creationId xmlns:a16="http://schemas.microsoft.com/office/drawing/2014/main" xmlns="" id="{C37F8D79-4784-4CB1-9872-7B305DE18847}"/>
                </a:ext>
              </a:extLst>
            </p:cNvPr>
            <p:cNvSpPr/>
            <p:nvPr/>
          </p:nvSpPr>
          <p:spPr>
            <a:xfrm>
              <a:off x="3187779" y="1418599"/>
              <a:ext cx="1151065" cy="2194665"/>
            </a:xfrm>
            <a:custGeom>
              <a:avLst/>
              <a:gdLst/>
              <a:ahLst/>
              <a:cxnLst/>
              <a:rect l="l" t="t" r="r" b="b"/>
              <a:pathLst>
                <a:path w="63449" h="121003" extrusionOk="0">
                  <a:moveTo>
                    <a:pt x="63449" y="1"/>
                  </a:moveTo>
                  <a:lnTo>
                    <a:pt x="0" y="7472"/>
                  </a:lnTo>
                  <a:lnTo>
                    <a:pt x="0" y="121003"/>
                  </a:lnTo>
                  <a:lnTo>
                    <a:pt x="63449" y="113531"/>
                  </a:lnTo>
                  <a:close/>
                </a:path>
              </a:pathLst>
            </a:custGeom>
            <a:solidFill>
              <a:schemeClr val="accent4"/>
            </a:solidFill>
            <a:ln>
              <a:noFill/>
            </a:ln>
          </p:spPr>
          <p:txBody>
            <a:bodyPr spcFirstLastPara="1" lIns="91425" tIns="91425" rIns="91425" bIns="91425" anchor="ctr"/>
            <a:lstStyle/>
            <a:p>
              <a:pPr>
                <a:defRPr/>
              </a:pPr>
              <a:endParaRPr lang="ru-RU" dirty="0"/>
            </a:p>
          </p:txBody>
        </p:sp>
        <p:sp>
          <p:nvSpPr>
            <p:cNvPr id="878" name="Google Shape;878;p29">
              <a:extLst>
                <a:ext uri="{FF2B5EF4-FFF2-40B4-BE49-F238E27FC236}">
                  <a16:creationId xmlns:a16="http://schemas.microsoft.com/office/drawing/2014/main" xmlns="" id="{5AB0C9CE-D449-4225-8A00-557603A3C616}"/>
                </a:ext>
              </a:extLst>
            </p:cNvPr>
            <p:cNvSpPr/>
            <p:nvPr/>
          </p:nvSpPr>
          <p:spPr>
            <a:xfrm>
              <a:off x="3544862" y="1418599"/>
              <a:ext cx="1088051" cy="2214801"/>
            </a:xfrm>
            <a:custGeom>
              <a:avLst/>
              <a:gdLst/>
              <a:ahLst/>
              <a:cxnLst/>
              <a:rect l="l" t="t" r="r" b="b"/>
              <a:pathLst>
                <a:path w="60006" h="122287" extrusionOk="0">
                  <a:moveTo>
                    <a:pt x="60005" y="1"/>
                  </a:moveTo>
                  <a:lnTo>
                    <a:pt x="1" y="8815"/>
                  </a:lnTo>
                  <a:lnTo>
                    <a:pt x="1" y="122287"/>
                  </a:lnTo>
                  <a:lnTo>
                    <a:pt x="60005" y="113531"/>
                  </a:lnTo>
                  <a:close/>
                </a:path>
              </a:pathLst>
            </a:custGeom>
            <a:solidFill>
              <a:srgbClr val="F19916"/>
            </a:solidFill>
            <a:ln>
              <a:noFill/>
            </a:ln>
          </p:spPr>
          <p:txBody>
            <a:bodyPr spcFirstLastPara="1" lIns="91425" tIns="91425" rIns="91425" bIns="91425" anchor="ctr"/>
            <a:lstStyle/>
            <a:p>
              <a:pPr>
                <a:defRPr/>
              </a:pPr>
              <a:endParaRPr lang="ru-RU" dirty="0"/>
            </a:p>
          </p:txBody>
        </p:sp>
        <p:sp>
          <p:nvSpPr>
            <p:cNvPr id="879" name="Google Shape;879;p29">
              <a:extLst>
                <a:ext uri="{FF2B5EF4-FFF2-40B4-BE49-F238E27FC236}">
                  <a16:creationId xmlns:a16="http://schemas.microsoft.com/office/drawing/2014/main" xmlns="" id="{3286B100-7F34-434C-8BC8-87EDE23D1C35}"/>
                </a:ext>
              </a:extLst>
            </p:cNvPr>
            <p:cNvSpPr/>
            <p:nvPr/>
          </p:nvSpPr>
          <p:spPr>
            <a:xfrm>
              <a:off x="4338845" y="1369700"/>
              <a:ext cx="426399" cy="2105499"/>
            </a:xfrm>
            <a:custGeom>
              <a:avLst/>
              <a:gdLst/>
              <a:ahLst/>
              <a:cxnLst/>
              <a:rect l="l" t="t" r="r" b="b"/>
              <a:pathLst>
                <a:path w="23524" h="116158" extrusionOk="0">
                  <a:moveTo>
                    <a:pt x="1" y="116157"/>
                  </a:moveTo>
                  <a:lnTo>
                    <a:pt x="1" y="2627"/>
                  </a:lnTo>
                  <a:lnTo>
                    <a:pt x="1" y="2627"/>
                  </a:lnTo>
                  <a:cubicBezTo>
                    <a:pt x="2219" y="1051"/>
                    <a:pt x="6655" y="0"/>
                    <a:pt x="11733" y="0"/>
                  </a:cubicBezTo>
                  <a:cubicBezTo>
                    <a:pt x="16870" y="0"/>
                    <a:pt x="21306" y="1051"/>
                    <a:pt x="23524" y="2627"/>
                  </a:cubicBezTo>
                  <a:lnTo>
                    <a:pt x="23524" y="116157"/>
                  </a:lnTo>
                  <a:cubicBezTo>
                    <a:pt x="21306" y="114581"/>
                    <a:pt x="16870" y="113531"/>
                    <a:pt x="11733" y="113531"/>
                  </a:cubicBezTo>
                  <a:cubicBezTo>
                    <a:pt x="6655" y="113531"/>
                    <a:pt x="2219" y="114581"/>
                    <a:pt x="1" y="116157"/>
                  </a:cubicBezTo>
                  <a:close/>
                </a:path>
              </a:pathLst>
            </a:custGeom>
            <a:solidFill>
              <a:schemeClr val="accent4"/>
            </a:solidFill>
            <a:ln>
              <a:noFill/>
            </a:ln>
          </p:spPr>
          <p:txBody>
            <a:bodyPr spcFirstLastPara="1" lIns="91425" tIns="91425" rIns="91425" bIns="91425" anchor="ctr"/>
            <a:lstStyle/>
            <a:p>
              <a:pPr>
                <a:defRPr/>
              </a:pPr>
              <a:endParaRPr lang="ru-RU" dirty="0"/>
            </a:p>
          </p:txBody>
        </p:sp>
        <p:sp>
          <p:nvSpPr>
            <p:cNvPr id="880" name="Google Shape;880;p29">
              <a:extLst>
                <a:ext uri="{FF2B5EF4-FFF2-40B4-BE49-F238E27FC236}">
                  <a16:creationId xmlns:a16="http://schemas.microsoft.com/office/drawing/2014/main" xmlns="" id="{C86FA1C3-E66F-462B-B3A8-2E7752386A7C}"/>
                </a:ext>
              </a:extLst>
            </p:cNvPr>
            <p:cNvSpPr/>
            <p:nvPr/>
          </p:nvSpPr>
          <p:spPr>
            <a:xfrm>
              <a:off x="4765244" y="1418599"/>
              <a:ext cx="1151065" cy="2194665"/>
            </a:xfrm>
            <a:custGeom>
              <a:avLst/>
              <a:gdLst/>
              <a:ahLst/>
              <a:cxnLst/>
              <a:rect l="l" t="t" r="r" b="b"/>
              <a:pathLst>
                <a:path w="63450" h="121003" extrusionOk="0">
                  <a:moveTo>
                    <a:pt x="1" y="1"/>
                  </a:moveTo>
                  <a:lnTo>
                    <a:pt x="63449" y="7472"/>
                  </a:lnTo>
                  <a:lnTo>
                    <a:pt x="63449" y="121003"/>
                  </a:lnTo>
                  <a:lnTo>
                    <a:pt x="1" y="113531"/>
                  </a:lnTo>
                  <a:close/>
                </a:path>
              </a:pathLst>
            </a:custGeom>
            <a:solidFill>
              <a:schemeClr val="accent4"/>
            </a:solidFill>
            <a:ln>
              <a:noFill/>
            </a:ln>
          </p:spPr>
          <p:txBody>
            <a:bodyPr spcFirstLastPara="1" lIns="91425" tIns="91425" rIns="91425" bIns="91425" anchor="ctr"/>
            <a:lstStyle/>
            <a:p>
              <a:pPr>
                <a:defRPr/>
              </a:pPr>
              <a:endParaRPr lang="ru-RU" dirty="0"/>
            </a:p>
          </p:txBody>
        </p:sp>
        <p:sp>
          <p:nvSpPr>
            <p:cNvPr id="881" name="Google Shape;881;p29">
              <a:extLst>
                <a:ext uri="{FF2B5EF4-FFF2-40B4-BE49-F238E27FC236}">
                  <a16:creationId xmlns:a16="http://schemas.microsoft.com/office/drawing/2014/main" xmlns="" id="{30F5DF37-EC2F-499A-A29F-9ECF76F500ED}"/>
                </a:ext>
              </a:extLst>
            </p:cNvPr>
            <p:cNvSpPr/>
            <p:nvPr/>
          </p:nvSpPr>
          <p:spPr>
            <a:xfrm>
              <a:off x="3313809" y="1418599"/>
              <a:ext cx="1228784" cy="2341361"/>
            </a:xfrm>
            <a:custGeom>
              <a:avLst/>
              <a:gdLst/>
              <a:ahLst/>
              <a:cxnLst/>
              <a:rect l="l" t="t" r="r" b="b"/>
              <a:pathLst>
                <a:path w="67594" h="129117" extrusionOk="0">
                  <a:moveTo>
                    <a:pt x="67593" y="1635"/>
                  </a:moveTo>
                  <a:lnTo>
                    <a:pt x="67593" y="115107"/>
                  </a:lnTo>
                  <a:lnTo>
                    <a:pt x="16986" y="129116"/>
                  </a:lnTo>
                  <a:cubicBezTo>
                    <a:pt x="11149" y="127482"/>
                    <a:pt x="5487" y="125322"/>
                    <a:pt x="1" y="122579"/>
                  </a:cubicBezTo>
                  <a:lnTo>
                    <a:pt x="1" y="9106"/>
                  </a:lnTo>
                  <a:lnTo>
                    <a:pt x="56445" y="1"/>
                  </a:lnTo>
                  <a:lnTo>
                    <a:pt x="56445" y="1"/>
                  </a:lnTo>
                  <a:cubicBezTo>
                    <a:pt x="58896" y="1051"/>
                    <a:pt x="63216" y="1577"/>
                    <a:pt x="67593" y="1635"/>
                  </a:cubicBezTo>
                  <a:close/>
                </a:path>
              </a:pathLst>
            </a:custGeom>
            <a:solidFill>
              <a:srgbClr val="FFFFFF"/>
            </a:solidFill>
            <a:ln>
              <a:noFill/>
            </a:ln>
          </p:spPr>
          <p:txBody>
            <a:bodyPr spcFirstLastPara="1" lIns="91425" tIns="91425" rIns="91425" bIns="91425" anchor="ctr"/>
            <a:lstStyle/>
            <a:p>
              <a:pPr>
                <a:defRPr/>
              </a:pPr>
              <a:endParaRPr lang="ru-RU" dirty="0"/>
            </a:p>
          </p:txBody>
        </p:sp>
        <p:sp>
          <p:nvSpPr>
            <p:cNvPr id="882" name="Google Shape;882;p29">
              <a:extLst>
                <a:ext uri="{FF2B5EF4-FFF2-40B4-BE49-F238E27FC236}">
                  <a16:creationId xmlns:a16="http://schemas.microsoft.com/office/drawing/2014/main" xmlns="" id="{6113FFC2-6456-4B6E-B223-E9BF5BE59D36}"/>
                </a:ext>
              </a:extLst>
            </p:cNvPr>
            <p:cNvSpPr/>
            <p:nvPr/>
          </p:nvSpPr>
          <p:spPr>
            <a:xfrm>
              <a:off x="3313809" y="1582551"/>
              <a:ext cx="319274" cy="2177409"/>
            </a:xfrm>
            <a:custGeom>
              <a:avLst/>
              <a:gdLst/>
              <a:ahLst/>
              <a:cxnLst/>
              <a:rect l="l" t="t" r="r" b="b"/>
              <a:pathLst>
                <a:path w="17571" h="120011" extrusionOk="0">
                  <a:moveTo>
                    <a:pt x="59" y="0"/>
                  </a:moveTo>
                  <a:cubicBezTo>
                    <a:pt x="4554" y="59"/>
                    <a:pt x="14768" y="5721"/>
                    <a:pt x="17570" y="6713"/>
                  </a:cubicBezTo>
                  <a:lnTo>
                    <a:pt x="16986" y="120010"/>
                  </a:lnTo>
                  <a:cubicBezTo>
                    <a:pt x="11149" y="118376"/>
                    <a:pt x="5487" y="116216"/>
                    <a:pt x="1" y="113473"/>
                  </a:cubicBezTo>
                  <a:close/>
                </a:path>
              </a:pathLst>
            </a:custGeom>
            <a:solidFill>
              <a:srgbClr val="E1DDDD"/>
            </a:solidFill>
            <a:ln>
              <a:noFill/>
            </a:ln>
          </p:spPr>
          <p:txBody>
            <a:bodyPr spcFirstLastPara="1" lIns="91425" tIns="91425" rIns="91425" bIns="91425" anchor="ctr"/>
            <a:lstStyle/>
            <a:p>
              <a:pPr>
                <a:defRPr/>
              </a:pPr>
              <a:endParaRPr lang="ru-RU" dirty="0"/>
            </a:p>
          </p:txBody>
        </p:sp>
        <p:sp>
          <p:nvSpPr>
            <p:cNvPr id="883" name="Google Shape;883;p29">
              <a:extLst>
                <a:ext uri="{FF2B5EF4-FFF2-40B4-BE49-F238E27FC236}">
                  <a16:creationId xmlns:a16="http://schemas.microsoft.com/office/drawing/2014/main" xmlns="" id="{F090AE12-9358-43BD-9FE4-4A56A569BE79}"/>
                </a:ext>
              </a:extLst>
            </p:cNvPr>
            <p:cNvSpPr/>
            <p:nvPr/>
          </p:nvSpPr>
          <p:spPr>
            <a:xfrm>
              <a:off x="3315910" y="1418599"/>
              <a:ext cx="1226683" cy="281884"/>
            </a:xfrm>
            <a:custGeom>
              <a:avLst/>
              <a:gdLst/>
              <a:ahLst/>
              <a:cxnLst/>
              <a:rect l="l" t="t" r="r" b="b"/>
              <a:pathLst>
                <a:path w="67536" h="15644" extrusionOk="0">
                  <a:moveTo>
                    <a:pt x="56387" y="1"/>
                  </a:moveTo>
                  <a:lnTo>
                    <a:pt x="1" y="9106"/>
                  </a:lnTo>
                  <a:cubicBezTo>
                    <a:pt x="5429" y="11733"/>
                    <a:pt x="11091" y="13951"/>
                    <a:pt x="16928" y="15644"/>
                  </a:cubicBezTo>
                  <a:lnTo>
                    <a:pt x="67535" y="1635"/>
                  </a:lnTo>
                  <a:cubicBezTo>
                    <a:pt x="63158" y="1577"/>
                    <a:pt x="58838" y="993"/>
                    <a:pt x="56387" y="1"/>
                  </a:cubicBezTo>
                  <a:close/>
                </a:path>
              </a:pathLst>
            </a:custGeom>
            <a:solidFill>
              <a:srgbClr val="FFFFFF"/>
            </a:solidFill>
            <a:ln>
              <a:noFill/>
            </a:ln>
          </p:spPr>
          <p:txBody>
            <a:bodyPr spcFirstLastPara="1" lIns="91425" tIns="91425" rIns="91425" bIns="91425" anchor="ctr"/>
            <a:lstStyle/>
            <a:p>
              <a:pPr>
                <a:defRPr/>
              </a:pPr>
              <a:endParaRPr lang="ru-RU" dirty="0"/>
            </a:p>
          </p:txBody>
        </p:sp>
        <p:sp>
          <p:nvSpPr>
            <p:cNvPr id="884" name="Google Shape;884;p29">
              <a:extLst>
                <a:ext uri="{FF2B5EF4-FFF2-40B4-BE49-F238E27FC236}">
                  <a16:creationId xmlns:a16="http://schemas.microsoft.com/office/drawing/2014/main" xmlns="" id="{DA929612-13D2-4269-9BE8-E8013140216A}"/>
                </a:ext>
              </a:extLst>
            </p:cNvPr>
            <p:cNvSpPr/>
            <p:nvPr/>
          </p:nvSpPr>
          <p:spPr>
            <a:xfrm>
              <a:off x="3622580" y="1447363"/>
              <a:ext cx="920012" cy="2312597"/>
            </a:xfrm>
            <a:custGeom>
              <a:avLst/>
              <a:gdLst/>
              <a:ahLst/>
              <a:cxnLst/>
              <a:rect l="l" t="t" r="r" b="b"/>
              <a:pathLst>
                <a:path w="50608" h="127482" extrusionOk="0">
                  <a:moveTo>
                    <a:pt x="50607" y="0"/>
                  </a:moveTo>
                  <a:lnTo>
                    <a:pt x="50607" y="113472"/>
                  </a:lnTo>
                  <a:lnTo>
                    <a:pt x="0" y="127481"/>
                  </a:lnTo>
                  <a:lnTo>
                    <a:pt x="584" y="14184"/>
                  </a:lnTo>
                  <a:lnTo>
                    <a:pt x="0" y="14009"/>
                  </a:lnTo>
                  <a:close/>
                </a:path>
              </a:pathLst>
            </a:custGeom>
            <a:solidFill>
              <a:srgbClr val="F0F0F0"/>
            </a:solidFill>
            <a:ln>
              <a:noFill/>
            </a:ln>
          </p:spPr>
          <p:txBody>
            <a:bodyPr spcFirstLastPara="1" lIns="91425" tIns="91425" rIns="91425" bIns="91425" anchor="ctr"/>
            <a:lstStyle/>
            <a:p>
              <a:pPr>
                <a:defRPr/>
              </a:pPr>
              <a:endParaRPr lang="ru-RU" dirty="0"/>
            </a:p>
          </p:txBody>
        </p:sp>
        <p:sp>
          <p:nvSpPr>
            <p:cNvPr id="885" name="Google Shape;885;p29">
              <a:extLst>
                <a:ext uri="{FF2B5EF4-FFF2-40B4-BE49-F238E27FC236}">
                  <a16:creationId xmlns:a16="http://schemas.microsoft.com/office/drawing/2014/main" xmlns="" id="{01CEC84F-C850-463E-86FD-BA7AC6804ABA}"/>
                </a:ext>
              </a:extLst>
            </p:cNvPr>
            <p:cNvSpPr/>
            <p:nvPr/>
          </p:nvSpPr>
          <p:spPr>
            <a:xfrm>
              <a:off x="4542592" y="1418599"/>
              <a:ext cx="1222482" cy="2275203"/>
            </a:xfrm>
            <a:custGeom>
              <a:avLst/>
              <a:gdLst/>
              <a:ahLst/>
              <a:cxnLst/>
              <a:rect l="l" t="t" r="r" b="b"/>
              <a:pathLst>
                <a:path w="67477" h="125614" extrusionOk="0">
                  <a:moveTo>
                    <a:pt x="11091" y="1"/>
                  </a:moveTo>
                  <a:lnTo>
                    <a:pt x="67476" y="9106"/>
                  </a:lnTo>
                  <a:lnTo>
                    <a:pt x="67476" y="122579"/>
                  </a:lnTo>
                  <a:cubicBezTo>
                    <a:pt x="66659" y="123629"/>
                    <a:pt x="64383" y="124972"/>
                    <a:pt x="60764" y="125614"/>
                  </a:cubicBezTo>
                  <a:lnTo>
                    <a:pt x="0" y="115107"/>
                  </a:lnTo>
                  <a:lnTo>
                    <a:pt x="0" y="1635"/>
                  </a:lnTo>
                  <a:cubicBezTo>
                    <a:pt x="4378" y="1577"/>
                    <a:pt x="8639" y="993"/>
                    <a:pt x="11091" y="1"/>
                  </a:cubicBezTo>
                  <a:lnTo>
                    <a:pt x="11091" y="1"/>
                  </a:lnTo>
                  <a:close/>
                </a:path>
              </a:pathLst>
            </a:custGeom>
            <a:solidFill>
              <a:srgbClr val="FFFFFF"/>
            </a:solidFill>
            <a:ln>
              <a:noFill/>
            </a:ln>
          </p:spPr>
          <p:txBody>
            <a:bodyPr spcFirstLastPara="1" lIns="91425" tIns="91425" rIns="91425" bIns="91425" anchor="ctr"/>
            <a:lstStyle/>
            <a:p>
              <a:pPr>
                <a:defRPr/>
              </a:pPr>
              <a:endParaRPr lang="ru-RU" dirty="0"/>
            </a:p>
          </p:txBody>
        </p:sp>
        <p:sp>
          <p:nvSpPr>
            <p:cNvPr id="886" name="Google Shape;886;p29">
              <a:extLst>
                <a:ext uri="{FF2B5EF4-FFF2-40B4-BE49-F238E27FC236}">
                  <a16:creationId xmlns:a16="http://schemas.microsoft.com/office/drawing/2014/main" xmlns="" id="{4053956F-E421-4101-97C5-D9E478705529}"/>
                </a:ext>
              </a:extLst>
            </p:cNvPr>
            <p:cNvSpPr/>
            <p:nvPr/>
          </p:nvSpPr>
          <p:spPr>
            <a:xfrm>
              <a:off x="4542592" y="1418599"/>
              <a:ext cx="1222482" cy="221479"/>
            </a:xfrm>
            <a:custGeom>
              <a:avLst/>
              <a:gdLst/>
              <a:ahLst/>
              <a:cxnLst/>
              <a:rect l="l" t="t" r="r" b="b"/>
              <a:pathLst>
                <a:path w="67477" h="12376" extrusionOk="0">
                  <a:moveTo>
                    <a:pt x="11091" y="1"/>
                  </a:moveTo>
                  <a:lnTo>
                    <a:pt x="67476" y="9106"/>
                  </a:lnTo>
                  <a:cubicBezTo>
                    <a:pt x="65142" y="10274"/>
                    <a:pt x="62632" y="11383"/>
                    <a:pt x="60005" y="12375"/>
                  </a:cubicBezTo>
                  <a:lnTo>
                    <a:pt x="0" y="1635"/>
                  </a:lnTo>
                  <a:cubicBezTo>
                    <a:pt x="4378" y="1577"/>
                    <a:pt x="8639" y="993"/>
                    <a:pt x="11091" y="1"/>
                  </a:cubicBezTo>
                  <a:lnTo>
                    <a:pt x="11091" y="1"/>
                  </a:lnTo>
                  <a:close/>
                </a:path>
              </a:pathLst>
            </a:custGeom>
            <a:solidFill>
              <a:srgbClr val="FFFFFF"/>
            </a:solidFill>
            <a:ln>
              <a:noFill/>
            </a:ln>
          </p:spPr>
          <p:txBody>
            <a:bodyPr spcFirstLastPara="1" lIns="91425" tIns="91425" rIns="91425" bIns="91425" anchor="ctr"/>
            <a:lstStyle/>
            <a:p>
              <a:pPr>
                <a:defRPr/>
              </a:pPr>
              <a:endParaRPr lang="ru-RU" dirty="0"/>
            </a:p>
          </p:txBody>
        </p:sp>
        <p:sp>
          <p:nvSpPr>
            <p:cNvPr id="887" name="Google Shape;887;p29">
              <a:extLst>
                <a:ext uri="{FF2B5EF4-FFF2-40B4-BE49-F238E27FC236}">
                  <a16:creationId xmlns:a16="http://schemas.microsoft.com/office/drawing/2014/main" xmlns="" id="{367F8CC1-C162-4201-A25C-5A9F5896F81E}"/>
                </a:ext>
              </a:extLst>
            </p:cNvPr>
            <p:cNvSpPr/>
            <p:nvPr/>
          </p:nvSpPr>
          <p:spPr>
            <a:xfrm>
              <a:off x="4542592" y="1447363"/>
              <a:ext cx="1096453" cy="2249317"/>
            </a:xfrm>
            <a:custGeom>
              <a:avLst/>
              <a:gdLst/>
              <a:ahLst/>
              <a:cxnLst/>
              <a:rect l="l" t="t" r="r" b="b"/>
              <a:pathLst>
                <a:path w="60589" h="124038" extrusionOk="0">
                  <a:moveTo>
                    <a:pt x="0" y="0"/>
                  </a:moveTo>
                  <a:lnTo>
                    <a:pt x="0" y="113472"/>
                  </a:lnTo>
                  <a:lnTo>
                    <a:pt x="60589" y="124037"/>
                  </a:lnTo>
                  <a:lnTo>
                    <a:pt x="60005" y="10740"/>
                  </a:lnTo>
                  <a:lnTo>
                    <a:pt x="60589" y="10565"/>
                  </a:lnTo>
                  <a:close/>
                </a:path>
              </a:pathLst>
            </a:custGeom>
            <a:solidFill>
              <a:srgbClr val="F0F0F0"/>
            </a:solidFill>
            <a:ln>
              <a:noFill/>
            </a:ln>
          </p:spPr>
          <p:txBody>
            <a:bodyPr spcFirstLastPara="1" lIns="91425" tIns="91425" rIns="91425" bIns="91425" anchor="ctr"/>
            <a:lstStyle/>
            <a:p>
              <a:pPr>
                <a:defRPr/>
              </a:pPr>
              <a:endParaRPr lang="ru-RU" dirty="0"/>
            </a:p>
          </p:txBody>
        </p:sp>
        <p:sp>
          <p:nvSpPr>
            <p:cNvPr id="888" name="Google Shape;888;p29">
              <a:extLst>
                <a:ext uri="{FF2B5EF4-FFF2-40B4-BE49-F238E27FC236}">
                  <a16:creationId xmlns:a16="http://schemas.microsoft.com/office/drawing/2014/main" xmlns="" id="{E70E49C3-EBE0-42A1-863E-07D0E35204DA}"/>
                </a:ext>
              </a:extLst>
            </p:cNvPr>
            <p:cNvSpPr/>
            <p:nvPr/>
          </p:nvSpPr>
          <p:spPr>
            <a:xfrm>
              <a:off x="4542592" y="1447363"/>
              <a:ext cx="983027" cy="2324102"/>
            </a:xfrm>
            <a:custGeom>
              <a:avLst/>
              <a:gdLst/>
              <a:ahLst/>
              <a:cxnLst/>
              <a:rect l="l" t="t" r="r" b="b"/>
              <a:pathLst>
                <a:path w="54285" h="128240" extrusionOk="0">
                  <a:moveTo>
                    <a:pt x="0" y="0"/>
                  </a:moveTo>
                  <a:lnTo>
                    <a:pt x="0" y="113472"/>
                  </a:lnTo>
                  <a:lnTo>
                    <a:pt x="54285" y="128240"/>
                  </a:lnTo>
                  <a:lnTo>
                    <a:pt x="53701" y="14943"/>
                  </a:lnTo>
                  <a:lnTo>
                    <a:pt x="54285" y="14709"/>
                  </a:lnTo>
                  <a:close/>
                </a:path>
              </a:pathLst>
            </a:custGeom>
            <a:solidFill>
              <a:srgbClr val="FFFFFF"/>
            </a:solidFill>
            <a:ln>
              <a:noFill/>
            </a:ln>
          </p:spPr>
          <p:txBody>
            <a:bodyPr spcFirstLastPara="1" lIns="91425" tIns="91425" rIns="91425" bIns="91425" anchor="ctr"/>
            <a:lstStyle/>
            <a:p>
              <a:pPr>
                <a:defRPr/>
              </a:pPr>
              <a:endParaRPr lang="ru-RU" dirty="0"/>
            </a:p>
          </p:txBody>
        </p:sp>
        <p:sp>
          <p:nvSpPr>
            <p:cNvPr id="889" name="Google Shape;889;p29">
              <a:extLst>
                <a:ext uri="{FF2B5EF4-FFF2-40B4-BE49-F238E27FC236}">
                  <a16:creationId xmlns:a16="http://schemas.microsoft.com/office/drawing/2014/main" xmlns="" id="{CB4B5CCE-6E1E-4D2C-B486-8FD58FF9D2F5}"/>
                </a:ext>
              </a:extLst>
            </p:cNvPr>
            <p:cNvSpPr/>
            <p:nvPr/>
          </p:nvSpPr>
          <p:spPr>
            <a:xfrm>
              <a:off x="4088888" y="1432980"/>
              <a:ext cx="317172" cy="89168"/>
            </a:xfrm>
            <a:custGeom>
              <a:avLst/>
              <a:gdLst/>
              <a:ahLst/>
              <a:cxnLst/>
              <a:rect l="l" t="t" r="r" b="b"/>
              <a:pathLst>
                <a:path w="17454" h="4962" extrusionOk="0">
                  <a:moveTo>
                    <a:pt x="10215" y="4962"/>
                  </a:moveTo>
                  <a:lnTo>
                    <a:pt x="17453" y="2919"/>
                  </a:lnTo>
                  <a:lnTo>
                    <a:pt x="9048" y="0"/>
                  </a:lnTo>
                  <a:lnTo>
                    <a:pt x="1" y="1460"/>
                  </a:lnTo>
                  <a:close/>
                </a:path>
              </a:pathLst>
            </a:custGeom>
            <a:solidFill>
              <a:srgbClr val="D9465F"/>
            </a:solidFill>
            <a:ln>
              <a:noFill/>
            </a:ln>
          </p:spPr>
          <p:txBody>
            <a:bodyPr spcFirstLastPara="1" lIns="91425" tIns="91425" rIns="91425" bIns="91425" anchor="ctr"/>
            <a:lstStyle/>
            <a:p>
              <a:pPr>
                <a:defRPr/>
              </a:pPr>
              <a:endParaRPr lang="ru-RU" dirty="0"/>
            </a:p>
          </p:txBody>
        </p:sp>
        <p:sp>
          <p:nvSpPr>
            <p:cNvPr id="890" name="Google Shape;890;p29">
              <a:extLst>
                <a:ext uri="{FF2B5EF4-FFF2-40B4-BE49-F238E27FC236}">
                  <a16:creationId xmlns:a16="http://schemas.microsoft.com/office/drawing/2014/main" xmlns="" id="{EAA540FB-BC1B-4EEB-A05C-9137DE6DBBC4}"/>
                </a:ext>
              </a:extLst>
            </p:cNvPr>
            <p:cNvSpPr/>
            <p:nvPr/>
          </p:nvSpPr>
          <p:spPr>
            <a:xfrm>
              <a:off x="5628542" y="1582551"/>
              <a:ext cx="136532" cy="2114129"/>
            </a:xfrm>
            <a:custGeom>
              <a:avLst/>
              <a:gdLst/>
              <a:ahLst/>
              <a:cxnLst/>
              <a:rect l="l" t="t" r="r" b="b"/>
              <a:pathLst>
                <a:path w="7472" h="116567" extrusionOk="0">
                  <a:moveTo>
                    <a:pt x="7471" y="0"/>
                  </a:moveTo>
                  <a:cubicBezTo>
                    <a:pt x="5078" y="1226"/>
                    <a:pt x="2568" y="2335"/>
                    <a:pt x="0" y="3269"/>
                  </a:cubicBezTo>
                  <a:lnTo>
                    <a:pt x="584" y="116566"/>
                  </a:lnTo>
                  <a:cubicBezTo>
                    <a:pt x="3444" y="116158"/>
                    <a:pt x="5720" y="115341"/>
                    <a:pt x="7471" y="113473"/>
                  </a:cubicBezTo>
                  <a:close/>
                </a:path>
              </a:pathLst>
            </a:custGeom>
            <a:solidFill>
              <a:srgbClr val="E1DDDD"/>
            </a:solidFill>
            <a:ln>
              <a:noFill/>
            </a:ln>
          </p:spPr>
          <p:txBody>
            <a:bodyPr spcFirstLastPara="1" lIns="91425" tIns="91425" rIns="91425" bIns="91425" anchor="ctr"/>
            <a:lstStyle/>
            <a:p>
              <a:pPr>
                <a:defRPr/>
              </a:pPr>
              <a:endParaRPr lang="ru-RU" dirty="0"/>
            </a:p>
          </p:txBody>
        </p:sp>
        <p:sp>
          <p:nvSpPr>
            <p:cNvPr id="891" name="Google Shape;891;p29">
              <a:extLst>
                <a:ext uri="{FF2B5EF4-FFF2-40B4-BE49-F238E27FC236}">
                  <a16:creationId xmlns:a16="http://schemas.microsoft.com/office/drawing/2014/main" xmlns="" id="{8C0CE3D3-86B6-4EB2-BF0A-BA4C561ACC54}"/>
                </a:ext>
              </a:extLst>
            </p:cNvPr>
            <p:cNvSpPr/>
            <p:nvPr/>
          </p:nvSpPr>
          <p:spPr>
            <a:xfrm>
              <a:off x="4704329" y="1714864"/>
              <a:ext cx="672155" cy="273256"/>
            </a:xfrm>
            <a:custGeom>
              <a:avLst/>
              <a:gdLst/>
              <a:ahLst/>
              <a:cxnLst/>
              <a:rect l="l" t="t" r="r" b="b"/>
              <a:pathLst>
                <a:path w="37066" h="15119" extrusionOk="0">
                  <a:moveTo>
                    <a:pt x="1" y="1"/>
                  </a:moveTo>
                  <a:lnTo>
                    <a:pt x="1" y="5079"/>
                  </a:lnTo>
                  <a:lnTo>
                    <a:pt x="37066" y="15119"/>
                  </a:lnTo>
                  <a:lnTo>
                    <a:pt x="37066" y="10040"/>
                  </a:lnTo>
                  <a:close/>
                </a:path>
              </a:pathLst>
            </a:custGeom>
            <a:solidFill>
              <a:srgbClr val="E1DDDD"/>
            </a:solidFill>
            <a:ln>
              <a:noFill/>
            </a:ln>
          </p:spPr>
          <p:txBody>
            <a:bodyPr spcFirstLastPara="1" lIns="91425" tIns="91425" rIns="91425" bIns="91425" anchor="ctr"/>
            <a:lstStyle/>
            <a:p>
              <a:pPr>
                <a:defRPr/>
              </a:pPr>
              <a:endParaRPr lang="ru-RU" dirty="0"/>
            </a:p>
          </p:txBody>
        </p:sp>
        <p:sp>
          <p:nvSpPr>
            <p:cNvPr id="892" name="Google Shape;892;p29">
              <a:extLst>
                <a:ext uri="{FF2B5EF4-FFF2-40B4-BE49-F238E27FC236}">
                  <a16:creationId xmlns:a16="http://schemas.microsoft.com/office/drawing/2014/main" xmlns="" id="{32FC285D-7782-42AC-B554-C8C954C6FFA9}"/>
                </a:ext>
              </a:extLst>
            </p:cNvPr>
            <p:cNvSpPr/>
            <p:nvPr/>
          </p:nvSpPr>
          <p:spPr>
            <a:xfrm>
              <a:off x="4704329" y="1881693"/>
              <a:ext cx="371786" cy="152448"/>
            </a:xfrm>
            <a:custGeom>
              <a:avLst/>
              <a:gdLst/>
              <a:ahLst/>
              <a:cxnLst/>
              <a:rect l="l" t="t" r="r" b="b"/>
              <a:pathLst>
                <a:path w="20431" h="8348" extrusionOk="0">
                  <a:moveTo>
                    <a:pt x="1" y="1"/>
                  </a:moveTo>
                  <a:lnTo>
                    <a:pt x="1" y="2802"/>
                  </a:lnTo>
                  <a:lnTo>
                    <a:pt x="20430" y="8348"/>
                  </a:lnTo>
                  <a:lnTo>
                    <a:pt x="20430" y="5546"/>
                  </a:lnTo>
                  <a:close/>
                </a:path>
              </a:pathLst>
            </a:custGeom>
            <a:solidFill>
              <a:srgbClr val="E1DDDD"/>
            </a:solidFill>
            <a:ln>
              <a:noFill/>
            </a:ln>
          </p:spPr>
          <p:txBody>
            <a:bodyPr spcFirstLastPara="1" lIns="91425" tIns="91425" rIns="91425" bIns="91425" anchor="ctr"/>
            <a:lstStyle/>
            <a:p>
              <a:pPr>
                <a:defRPr/>
              </a:pPr>
              <a:endParaRPr lang="ru-RU" dirty="0"/>
            </a:p>
          </p:txBody>
        </p:sp>
        <p:sp>
          <p:nvSpPr>
            <p:cNvPr id="893" name="Google Shape;893;p29">
              <a:extLst>
                <a:ext uri="{FF2B5EF4-FFF2-40B4-BE49-F238E27FC236}">
                  <a16:creationId xmlns:a16="http://schemas.microsoft.com/office/drawing/2014/main" xmlns="" id="{D64DD71A-A5B7-4FB7-92B4-28D5D91136E3}"/>
                </a:ext>
              </a:extLst>
            </p:cNvPr>
            <p:cNvSpPr/>
            <p:nvPr/>
          </p:nvSpPr>
          <p:spPr>
            <a:xfrm>
              <a:off x="4704329" y="1985242"/>
              <a:ext cx="371786" cy="149571"/>
            </a:xfrm>
            <a:custGeom>
              <a:avLst/>
              <a:gdLst/>
              <a:ahLst/>
              <a:cxnLst/>
              <a:rect l="l" t="t" r="r" b="b"/>
              <a:pathLst>
                <a:path w="20431" h="8290" extrusionOk="0">
                  <a:moveTo>
                    <a:pt x="1" y="1"/>
                  </a:moveTo>
                  <a:lnTo>
                    <a:pt x="1" y="2744"/>
                  </a:lnTo>
                  <a:lnTo>
                    <a:pt x="20430" y="8289"/>
                  </a:lnTo>
                  <a:lnTo>
                    <a:pt x="20430" y="5487"/>
                  </a:lnTo>
                  <a:close/>
                </a:path>
              </a:pathLst>
            </a:custGeom>
            <a:solidFill>
              <a:srgbClr val="E1DDDD"/>
            </a:solidFill>
            <a:ln>
              <a:noFill/>
            </a:ln>
          </p:spPr>
          <p:txBody>
            <a:bodyPr spcFirstLastPara="1" lIns="91425" tIns="91425" rIns="91425" bIns="91425" anchor="ctr"/>
            <a:lstStyle/>
            <a:p>
              <a:pPr>
                <a:defRPr/>
              </a:pPr>
              <a:endParaRPr lang="ru-RU" dirty="0"/>
            </a:p>
          </p:txBody>
        </p:sp>
        <p:sp>
          <p:nvSpPr>
            <p:cNvPr id="894" name="Google Shape;894;p29">
              <a:extLst>
                <a:ext uri="{FF2B5EF4-FFF2-40B4-BE49-F238E27FC236}">
                  <a16:creationId xmlns:a16="http://schemas.microsoft.com/office/drawing/2014/main" xmlns="" id="{7F6EA68A-DD7C-4CF5-90D7-AB1DD69D4464}"/>
                </a:ext>
              </a:extLst>
            </p:cNvPr>
            <p:cNvSpPr/>
            <p:nvPr/>
          </p:nvSpPr>
          <p:spPr>
            <a:xfrm>
              <a:off x="4704329" y="2088791"/>
              <a:ext cx="371786" cy="149571"/>
            </a:xfrm>
            <a:custGeom>
              <a:avLst/>
              <a:gdLst/>
              <a:ahLst/>
              <a:cxnLst/>
              <a:rect l="l" t="t" r="r" b="b"/>
              <a:pathLst>
                <a:path w="20431" h="8289" extrusionOk="0">
                  <a:moveTo>
                    <a:pt x="1" y="0"/>
                  </a:moveTo>
                  <a:lnTo>
                    <a:pt x="1" y="2802"/>
                  </a:lnTo>
                  <a:lnTo>
                    <a:pt x="20430" y="8289"/>
                  </a:lnTo>
                  <a:lnTo>
                    <a:pt x="20430" y="5545"/>
                  </a:lnTo>
                  <a:close/>
                </a:path>
              </a:pathLst>
            </a:custGeom>
            <a:solidFill>
              <a:srgbClr val="E1DDDD"/>
            </a:solidFill>
            <a:ln>
              <a:noFill/>
            </a:ln>
          </p:spPr>
          <p:txBody>
            <a:bodyPr spcFirstLastPara="1" lIns="91425" tIns="91425" rIns="91425" bIns="91425" anchor="ctr"/>
            <a:lstStyle/>
            <a:p>
              <a:pPr>
                <a:defRPr/>
              </a:pPr>
              <a:endParaRPr lang="ru-RU" dirty="0"/>
            </a:p>
          </p:txBody>
        </p:sp>
        <p:sp>
          <p:nvSpPr>
            <p:cNvPr id="895" name="Google Shape;895;p29">
              <a:extLst>
                <a:ext uri="{FF2B5EF4-FFF2-40B4-BE49-F238E27FC236}">
                  <a16:creationId xmlns:a16="http://schemas.microsoft.com/office/drawing/2014/main" xmlns="" id="{9BD71D6F-D42D-4257-BE2F-41C766548C07}"/>
                </a:ext>
              </a:extLst>
            </p:cNvPr>
            <p:cNvSpPr/>
            <p:nvPr/>
          </p:nvSpPr>
          <p:spPr>
            <a:xfrm>
              <a:off x="4704329" y="2189465"/>
              <a:ext cx="371786" cy="152446"/>
            </a:xfrm>
            <a:custGeom>
              <a:avLst/>
              <a:gdLst/>
              <a:ahLst/>
              <a:cxnLst/>
              <a:rect l="l" t="t" r="r" b="b"/>
              <a:pathLst>
                <a:path w="20431" h="8348" extrusionOk="0">
                  <a:moveTo>
                    <a:pt x="1" y="1"/>
                  </a:moveTo>
                  <a:lnTo>
                    <a:pt x="1" y="2803"/>
                  </a:lnTo>
                  <a:lnTo>
                    <a:pt x="20430" y="8348"/>
                  </a:lnTo>
                  <a:lnTo>
                    <a:pt x="20430" y="5546"/>
                  </a:lnTo>
                  <a:close/>
                </a:path>
              </a:pathLst>
            </a:custGeom>
            <a:solidFill>
              <a:srgbClr val="E1DDDD"/>
            </a:solidFill>
            <a:ln>
              <a:noFill/>
            </a:ln>
          </p:spPr>
          <p:txBody>
            <a:bodyPr spcFirstLastPara="1" lIns="91425" tIns="91425" rIns="91425" bIns="91425" anchor="ctr"/>
            <a:lstStyle/>
            <a:p>
              <a:pPr>
                <a:defRPr/>
              </a:pPr>
              <a:endParaRPr lang="ru-RU" dirty="0"/>
            </a:p>
          </p:txBody>
        </p:sp>
        <p:sp>
          <p:nvSpPr>
            <p:cNvPr id="896" name="Google Shape;896;p29">
              <a:extLst>
                <a:ext uri="{FF2B5EF4-FFF2-40B4-BE49-F238E27FC236}">
                  <a16:creationId xmlns:a16="http://schemas.microsoft.com/office/drawing/2014/main" xmlns="" id="{5B970545-3A0C-4C3A-AAB9-FBC1A367FEA2}"/>
                </a:ext>
              </a:extLst>
            </p:cNvPr>
            <p:cNvSpPr/>
            <p:nvPr/>
          </p:nvSpPr>
          <p:spPr>
            <a:xfrm>
              <a:off x="4704329" y="2290137"/>
              <a:ext cx="371786" cy="152448"/>
            </a:xfrm>
            <a:custGeom>
              <a:avLst/>
              <a:gdLst/>
              <a:ahLst/>
              <a:cxnLst/>
              <a:rect l="l" t="t" r="r" b="b"/>
              <a:pathLst>
                <a:path w="20431" h="8290" extrusionOk="0">
                  <a:moveTo>
                    <a:pt x="1" y="1"/>
                  </a:moveTo>
                  <a:lnTo>
                    <a:pt x="1" y="2744"/>
                  </a:lnTo>
                  <a:lnTo>
                    <a:pt x="20430" y="8289"/>
                  </a:lnTo>
                  <a:lnTo>
                    <a:pt x="20430" y="5546"/>
                  </a:lnTo>
                  <a:close/>
                </a:path>
              </a:pathLst>
            </a:custGeom>
            <a:solidFill>
              <a:srgbClr val="E1DDDD"/>
            </a:solidFill>
            <a:ln>
              <a:noFill/>
            </a:ln>
          </p:spPr>
          <p:txBody>
            <a:bodyPr spcFirstLastPara="1" lIns="91425" tIns="91425" rIns="91425" bIns="91425" anchor="ctr"/>
            <a:lstStyle/>
            <a:p>
              <a:pPr>
                <a:defRPr/>
              </a:pPr>
              <a:endParaRPr lang="ru-RU" dirty="0"/>
            </a:p>
          </p:txBody>
        </p:sp>
        <p:sp>
          <p:nvSpPr>
            <p:cNvPr id="897" name="Google Shape;897;p29">
              <a:extLst>
                <a:ext uri="{FF2B5EF4-FFF2-40B4-BE49-F238E27FC236}">
                  <a16:creationId xmlns:a16="http://schemas.microsoft.com/office/drawing/2014/main" xmlns="" id="{3EF0DD4C-06EC-4BD7-B687-8B233BAA3796}"/>
                </a:ext>
              </a:extLst>
            </p:cNvPr>
            <p:cNvSpPr/>
            <p:nvPr/>
          </p:nvSpPr>
          <p:spPr>
            <a:xfrm>
              <a:off x="4704329" y="2393686"/>
              <a:ext cx="371786" cy="149571"/>
            </a:xfrm>
            <a:custGeom>
              <a:avLst/>
              <a:gdLst/>
              <a:ahLst/>
              <a:cxnLst/>
              <a:rect l="l" t="t" r="r" b="b"/>
              <a:pathLst>
                <a:path w="20431" h="8348" extrusionOk="0">
                  <a:moveTo>
                    <a:pt x="1" y="0"/>
                  </a:moveTo>
                  <a:lnTo>
                    <a:pt x="1" y="2802"/>
                  </a:lnTo>
                  <a:lnTo>
                    <a:pt x="20430" y="8347"/>
                  </a:lnTo>
                  <a:lnTo>
                    <a:pt x="20430" y="5545"/>
                  </a:lnTo>
                  <a:close/>
                </a:path>
              </a:pathLst>
            </a:custGeom>
            <a:solidFill>
              <a:srgbClr val="E1DDDD"/>
            </a:solidFill>
            <a:ln>
              <a:noFill/>
            </a:ln>
          </p:spPr>
          <p:txBody>
            <a:bodyPr spcFirstLastPara="1" lIns="91425" tIns="91425" rIns="91425" bIns="91425" anchor="ctr"/>
            <a:lstStyle/>
            <a:p>
              <a:pPr>
                <a:defRPr/>
              </a:pPr>
              <a:endParaRPr lang="ru-RU" dirty="0"/>
            </a:p>
          </p:txBody>
        </p:sp>
        <p:sp>
          <p:nvSpPr>
            <p:cNvPr id="898" name="Google Shape;898;p29">
              <a:extLst>
                <a:ext uri="{FF2B5EF4-FFF2-40B4-BE49-F238E27FC236}">
                  <a16:creationId xmlns:a16="http://schemas.microsoft.com/office/drawing/2014/main" xmlns="" id="{78EAD201-A8F5-4BCA-BD93-F1A3D7A44E55}"/>
                </a:ext>
              </a:extLst>
            </p:cNvPr>
            <p:cNvSpPr/>
            <p:nvPr/>
          </p:nvSpPr>
          <p:spPr>
            <a:xfrm>
              <a:off x="5122326" y="2002500"/>
              <a:ext cx="247857" cy="624172"/>
            </a:xfrm>
            <a:custGeom>
              <a:avLst/>
              <a:gdLst/>
              <a:ahLst/>
              <a:cxnLst/>
              <a:rect l="l" t="t" r="r" b="b"/>
              <a:pathLst>
                <a:path w="13659" h="34440" extrusionOk="0">
                  <a:moveTo>
                    <a:pt x="0" y="1"/>
                  </a:moveTo>
                  <a:lnTo>
                    <a:pt x="0" y="30703"/>
                  </a:lnTo>
                  <a:lnTo>
                    <a:pt x="13659" y="34439"/>
                  </a:lnTo>
                  <a:lnTo>
                    <a:pt x="13659" y="3678"/>
                  </a:lnTo>
                  <a:close/>
                </a:path>
              </a:pathLst>
            </a:custGeom>
            <a:solidFill>
              <a:schemeClr val="accent1"/>
            </a:solidFill>
            <a:ln>
              <a:noFill/>
            </a:ln>
          </p:spPr>
          <p:txBody>
            <a:bodyPr spcFirstLastPara="1" lIns="91425" tIns="91425" rIns="91425" bIns="91425" anchor="ctr"/>
            <a:lstStyle/>
            <a:p>
              <a:pPr>
                <a:defRPr/>
              </a:pPr>
              <a:endParaRPr lang="ru-RU" dirty="0"/>
            </a:p>
          </p:txBody>
        </p:sp>
        <p:sp>
          <p:nvSpPr>
            <p:cNvPr id="899" name="Google Shape;899;p29">
              <a:extLst>
                <a:ext uri="{FF2B5EF4-FFF2-40B4-BE49-F238E27FC236}">
                  <a16:creationId xmlns:a16="http://schemas.microsoft.com/office/drawing/2014/main" xmlns="" id="{C9510F90-02BF-4302-A77D-A878AF5BAAF3}"/>
                </a:ext>
              </a:extLst>
            </p:cNvPr>
            <p:cNvSpPr/>
            <p:nvPr/>
          </p:nvSpPr>
          <p:spPr>
            <a:xfrm>
              <a:off x="4704329" y="2761860"/>
              <a:ext cx="247857" cy="624172"/>
            </a:xfrm>
            <a:custGeom>
              <a:avLst/>
              <a:gdLst/>
              <a:ahLst/>
              <a:cxnLst/>
              <a:rect l="l" t="t" r="r" b="b"/>
              <a:pathLst>
                <a:path w="13660" h="34381" extrusionOk="0">
                  <a:moveTo>
                    <a:pt x="1" y="1"/>
                  </a:moveTo>
                  <a:lnTo>
                    <a:pt x="1" y="30703"/>
                  </a:lnTo>
                  <a:lnTo>
                    <a:pt x="13659" y="34381"/>
                  </a:lnTo>
                  <a:lnTo>
                    <a:pt x="13659" y="3678"/>
                  </a:lnTo>
                  <a:close/>
                </a:path>
              </a:pathLst>
            </a:custGeom>
            <a:solidFill>
              <a:schemeClr val="accent2"/>
            </a:solidFill>
            <a:ln>
              <a:noFill/>
            </a:ln>
          </p:spPr>
          <p:txBody>
            <a:bodyPr spcFirstLastPara="1" lIns="91425" tIns="91425" rIns="91425" bIns="91425" anchor="ctr"/>
            <a:lstStyle/>
            <a:p>
              <a:pPr>
                <a:defRPr/>
              </a:pPr>
              <a:endParaRPr lang="ru-RU" dirty="0"/>
            </a:p>
          </p:txBody>
        </p:sp>
        <p:sp>
          <p:nvSpPr>
            <p:cNvPr id="900" name="Google Shape;900;p29">
              <a:extLst>
                <a:ext uri="{FF2B5EF4-FFF2-40B4-BE49-F238E27FC236}">
                  <a16:creationId xmlns:a16="http://schemas.microsoft.com/office/drawing/2014/main" xmlns="" id="{663431BF-5832-42EE-A64C-ED0BC3B15AEF}"/>
                </a:ext>
              </a:extLst>
            </p:cNvPr>
            <p:cNvSpPr/>
            <p:nvPr/>
          </p:nvSpPr>
          <p:spPr>
            <a:xfrm>
              <a:off x="4704329" y="2592156"/>
              <a:ext cx="672155" cy="273254"/>
            </a:xfrm>
            <a:custGeom>
              <a:avLst/>
              <a:gdLst/>
              <a:ahLst/>
              <a:cxnLst/>
              <a:rect l="l" t="t" r="r" b="b"/>
              <a:pathLst>
                <a:path w="37066" h="15119" extrusionOk="0">
                  <a:moveTo>
                    <a:pt x="1" y="1"/>
                  </a:moveTo>
                  <a:lnTo>
                    <a:pt x="1" y="5079"/>
                  </a:lnTo>
                  <a:lnTo>
                    <a:pt x="37066" y="15118"/>
                  </a:lnTo>
                  <a:lnTo>
                    <a:pt x="37066" y="10040"/>
                  </a:lnTo>
                  <a:close/>
                </a:path>
              </a:pathLst>
            </a:custGeom>
            <a:solidFill>
              <a:srgbClr val="E1DDDD"/>
            </a:solidFill>
            <a:ln>
              <a:noFill/>
            </a:ln>
          </p:spPr>
          <p:txBody>
            <a:bodyPr spcFirstLastPara="1" lIns="91425" tIns="91425" rIns="91425" bIns="91425" anchor="ctr"/>
            <a:lstStyle/>
            <a:p>
              <a:pPr>
                <a:defRPr/>
              </a:pPr>
              <a:endParaRPr lang="ru-RU" dirty="0"/>
            </a:p>
          </p:txBody>
        </p:sp>
        <p:sp>
          <p:nvSpPr>
            <p:cNvPr id="901" name="Google Shape;901;p29">
              <a:extLst>
                <a:ext uri="{FF2B5EF4-FFF2-40B4-BE49-F238E27FC236}">
                  <a16:creationId xmlns:a16="http://schemas.microsoft.com/office/drawing/2014/main" xmlns="" id="{91D3827F-0F57-4245-9311-E7764C16A851}"/>
                </a:ext>
              </a:extLst>
            </p:cNvPr>
            <p:cNvSpPr/>
            <p:nvPr/>
          </p:nvSpPr>
          <p:spPr>
            <a:xfrm>
              <a:off x="5006799" y="2845276"/>
              <a:ext cx="369685" cy="149571"/>
            </a:xfrm>
            <a:custGeom>
              <a:avLst/>
              <a:gdLst/>
              <a:ahLst/>
              <a:cxnLst/>
              <a:rect l="l" t="t" r="r" b="b"/>
              <a:pathLst>
                <a:path w="20430" h="8289" extrusionOk="0">
                  <a:moveTo>
                    <a:pt x="0" y="0"/>
                  </a:moveTo>
                  <a:lnTo>
                    <a:pt x="0" y="2802"/>
                  </a:lnTo>
                  <a:lnTo>
                    <a:pt x="20430" y="8289"/>
                  </a:lnTo>
                  <a:lnTo>
                    <a:pt x="20430" y="5545"/>
                  </a:lnTo>
                  <a:close/>
                </a:path>
              </a:pathLst>
            </a:custGeom>
            <a:solidFill>
              <a:srgbClr val="E1DDDD"/>
            </a:solidFill>
            <a:ln>
              <a:noFill/>
            </a:ln>
          </p:spPr>
          <p:txBody>
            <a:bodyPr spcFirstLastPara="1" lIns="91425" tIns="91425" rIns="91425" bIns="91425" anchor="ctr"/>
            <a:lstStyle/>
            <a:p>
              <a:pPr>
                <a:defRPr/>
              </a:pPr>
              <a:endParaRPr lang="ru-RU" dirty="0"/>
            </a:p>
          </p:txBody>
        </p:sp>
        <p:sp>
          <p:nvSpPr>
            <p:cNvPr id="902" name="Google Shape;902;p29">
              <a:extLst>
                <a:ext uri="{FF2B5EF4-FFF2-40B4-BE49-F238E27FC236}">
                  <a16:creationId xmlns:a16="http://schemas.microsoft.com/office/drawing/2014/main" xmlns="" id="{203E5870-BCF8-427F-A19B-A4067733DA93}"/>
                </a:ext>
              </a:extLst>
            </p:cNvPr>
            <p:cNvSpPr/>
            <p:nvPr/>
          </p:nvSpPr>
          <p:spPr>
            <a:xfrm>
              <a:off x="5006799" y="2945948"/>
              <a:ext cx="369685" cy="152448"/>
            </a:xfrm>
            <a:custGeom>
              <a:avLst/>
              <a:gdLst/>
              <a:ahLst/>
              <a:cxnLst/>
              <a:rect l="l" t="t" r="r" b="b"/>
              <a:pathLst>
                <a:path w="20430" h="8348" extrusionOk="0">
                  <a:moveTo>
                    <a:pt x="0" y="1"/>
                  </a:moveTo>
                  <a:lnTo>
                    <a:pt x="0" y="2802"/>
                  </a:lnTo>
                  <a:lnTo>
                    <a:pt x="20430" y="8348"/>
                  </a:lnTo>
                  <a:lnTo>
                    <a:pt x="20430" y="5546"/>
                  </a:lnTo>
                  <a:close/>
                </a:path>
              </a:pathLst>
            </a:custGeom>
            <a:solidFill>
              <a:srgbClr val="E1DDDD"/>
            </a:solidFill>
            <a:ln>
              <a:noFill/>
            </a:ln>
          </p:spPr>
          <p:txBody>
            <a:bodyPr spcFirstLastPara="1" lIns="91425" tIns="91425" rIns="91425" bIns="91425" anchor="ctr"/>
            <a:lstStyle/>
            <a:p>
              <a:pPr>
                <a:defRPr/>
              </a:pPr>
              <a:endParaRPr lang="ru-RU" dirty="0"/>
            </a:p>
          </p:txBody>
        </p:sp>
        <p:sp>
          <p:nvSpPr>
            <p:cNvPr id="903" name="Google Shape;903;p29">
              <a:extLst>
                <a:ext uri="{FF2B5EF4-FFF2-40B4-BE49-F238E27FC236}">
                  <a16:creationId xmlns:a16="http://schemas.microsoft.com/office/drawing/2014/main" xmlns="" id="{7543D369-B6E9-4976-9BDD-883C290EF5E8}"/>
                </a:ext>
              </a:extLst>
            </p:cNvPr>
            <p:cNvSpPr/>
            <p:nvPr/>
          </p:nvSpPr>
          <p:spPr>
            <a:xfrm>
              <a:off x="5006799" y="3046621"/>
              <a:ext cx="369685" cy="152446"/>
            </a:xfrm>
            <a:custGeom>
              <a:avLst/>
              <a:gdLst/>
              <a:ahLst/>
              <a:cxnLst/>
              <a:rect l="l" t="t" r="r" b="b"/>
              <a:pathLst>
                <a:path w="20430" h="8290" extrusionOk="0">
                  <a:moveTo>
                    <a:pt x="0" y="1"/>
                  </a:moveTo>
                  <a:lnTo>
                    <a:pt x="0" y="2802"/>
                  </a:lnTo>
                  <a:lnTo>
                    <a:pt x="20430" y="8289"/>
                  </a:lnTo>
                  <a:lnTo>
                    <a:pt x="20430" y="5546"/>
                  </a:lnTo>
                  <a:close/>
                </a:path>
              </a:pathLst>
            </a:custGeom>
            <a:solidFill>
              <a:srgbClr val="E1DDDD"/>
            </a:solidFill>
            <a:ln>
              <a:noFill/>
            </a:ln>
          </p:spPr>
          <p:txBody>
            <a:bodyPr spcFirstLastPara="1" lIns="91425" tIns="91425" rIns="91425" bIns="91425" anchor="ctr"/>
            <a:lstStyle/>
            <a:p>
              <a:pPr>
                <a:defRPr/>
              </a:pPr>
              <a:endParaRPr lang="ru-RU" dirty="0"/>
            </a:p>
          </p:txBody>
        </p:sp>
        <p:sp>
          <p:nvSpPr>
            <p:cNvPr id="904" name="Google Shape;904;p29">
              <a:extLst>
                <a:ext uri="{FF2B5EF4-FFF2-40B4-BE49-F238E27FC236}">
                  <a16:creationId xmlns:a16="http://schemas.microsoft.com/office/drawing/2014/main" xmlns="" id="{E936F87A-254A-4681-88D3-ED47B2BD8F15}"/>
                </a:ext>
              </a:extLst>
            </p:cNvPr>
            <p:cNvSpPr/>
            <p:nvPr/>
          </p:nvSpPr>
          <p:spPr>
            <a:xfrm>
              <a:off x="5006799" y="3150170"/>
              <a:ext cx="369685" cy="149571"/>
            </a:xfrm>
            <a:custGeom>
              <a:avLst/>
              <a:gdLst/>
              <a:ahLst/>
              <a:cxnLst/>
              <a:rect l="l" t="t" r="r" b="b"/>
              <a:pathLst>
                <a:path w="20430" h="8348" extrusionOk="0">
                  <a:moveTo>
                    <a:pt x="0" y="0"/>
                  </a:moveTo>
                  <a:lnTo>
                    <a:pt x="0" y="2802"/>
                  </a:lnTo>
                  <a:lnTo>
                    <a:pt x="20430" y="8347"/>
                  </a:lnTo>
                  <a:lnTo>
                    <a:pt x="20430" y="5545"/>
                  </a:lnTo>
                  <a:close/>
                </a:path>
              </a:pathLst>
            </a:custGeom>
            <a:solidFill>
              <a:srgbClr val="E1DDDD"/>
            </a:solidFill>
            <a:ln>
              <a:noFill/>
            </a:ln>
          </p:spPr>
          <p:txBody>
            <a:bodyPr spcFirstLastPara="1" lIns="91425" tIns="91425" rIns="91425" bIns="91425" anchor="ctr"/>
            <a:lstStyle/>
            <a:p>
              <a:pPr>
                <a:defRPr/>
              </a:pPr>
              <a:endParaRPr lang="ru-RU" dirty="0"/>
            </a:p>
          </p:txBody>
        </p:sp>
        <p:sp>
          <p:nvSpPr>
            <p:cNvPr id="905" name="Google Shape;905;p29">
              <a:extLst>
                <a:ext uri="{FF2B5EF4-FFF2-40B4-BE49-F238E27FC236}">
                  <a16:creationId xmlns:a16="http://schemas.microsoft.com/office/drawing/2014/main" xmlns="" id="{D10BCFDC-DDE0-4B87-8F4F-CF0B16247223}"/>
                </a:ext>
              </a:extLst>
            </p:cNvPr>
            <p:cNvSpPr/>
            <p:nvPr/>
          </p:nvSpPr>
          <p:spPr>
            <a:xfrm>
              <a:off x="5006799" y="3253720"/>
              <a:ext cx="369685" cy="149571"/>
            </a:xfrm>
            <a:custGeom>
              <a:avLst/>
              <a:gdLst/>
              <a:ahLst/>
              <a:cxnLst/>
              <a:rect l="l" t="t" r="r" b="b"/>
              <a:pathLst>
                <a:path w="20430" h="8289" extrusionOk="0">
                  <a:moveTo>
                    <a:pt x="0" y="0"/>
                  </a:moveTo>
                  <a:lnTo>
                    <a:pt x="0" y="2743"/>
                  </a:lnTo>
                  <a:lnTo>
                    <a:pt x="20430" y="8289"/>
                  </a:lnTo>
                  <a:lnTo>
                    <a:pt x="20430" y="5545"/>
                  </a:lnTo>
                  <a:close/>
                </a:path>
              </a:pathLst>
            </a:custGeom>
            <a:solidFill>
              <a:srgbClr val="E1DDDD"/>
            </a:solidFill>
            <a:ln>
              <a:noFill/>
            </a:ln>
          </p:spPr>
          <p:txBody>
            <a:bodyPr spcFirstLastPara="1" lIns="91425" tIns="91425" rIns="91425" bIns="91425" anchor="ctr"/>
            <a:lstStyle/>
            <a:p>
              <a:pPr>
                <a:defRPr/>
              </a:pPr>
              <a:endParaRPr lang="ru-RU" dirty="0"/>
            </a:p>
          </p:txBody>
        </p:sp>
        <p:sp>
          <p:nvSpPr>
            <p:cNvPr id="906" name="Google Shape;906;p29">
              <a:extLst>
                <a:ext uri="{FF2B5EF4-FFF2-40B4-BE49-F238E27FC236}">
                  <a16:creationId xmlns:a16="http://schemas.microsoft.com/office/drawing/2014/main" xmlns="" id="{1A1A90EB-F5DE-4FCB-A148-1AF617EC9929}"/>
                </a:ext>
              </a:extLst>
            </p:cNvPr>
            <p:cNvSpPr/>
            <p:nvPr/>
          </p:nvSpPr>
          <p:spPr>
            <a:xfrm>
              <a:off x="5006799" y="3354391"/>
              <a:ext cx="369685" cy="152448"/>
            </a:xfrm>
            <a:custGeom>
              <a:avLst/>
              <a:gdLst/>
              <a:ahLst/>
              <a:cxnLst/>
              <a:rect l="l" t="t" r="r" b="b"/>
              <a:pathLst>
                <a:path w="20430" h="8348" extrusionOk="0">
                  <a:moveTo>
                    <a:pt x="0" y="1"/>
                  </a:moveTo>
                  <a:lnTo>
                    <a:pt x="0" y="2802"/>
                  </a:lnTo>
                  <a:lnTo>
                    <a:pt x="20430" y="8348"/>
                  </a:lnTo>
                  <a:lnTo>
                    <a:pt x="20430" y="5546"/>
                  </a:lnTo>
                  <a:close/>
                </a:path>
              </a:pathLst>
            </a:custGeom>
            <a:solidFill>
              <a:srgbClr val="E1DDDD"/>
            </a:solidFill>
            <a:ln>
              <a:noFill/>
            </a:ln>
          </p:spPr>
          <p:txBody>
            <a:bodyPr spcFirstLastPara="1" lIns="91425" tIns="91425" rIns="91425" bIns="91425" anchor="ctr"/>
            <a:lstStyle/>
            <a:p>
              <a:pPr>
                <a:defRPr/>
              </a:pPr>
              <a:endParaRPr lang="ru-RU" dirty="0"/>
            </a:p>
          </p:txBody>
        </p:sp>
        <p:sp>
          <p:nvSpPr>
            <p:cNvPr id="907" name="Google Shape;907;p29">
              <a:extLst>
                <a:ext uri="{FF2B5EF4-FFF2-40B4-BE49-F238E27FC236}">
                  <a16:creationId xmlns:a16="http://schemas.microsoft.com/office/drawing/2014/main" xmlns="" id="{1766F002-CC04-4133-BF95-61669D23A5D5}"/>
                </a:ext>
              </a:extLst>
            </p:cNvPr>
            <p:cNvSpPr/>
            <p:nvPr/>
          </p:nvSpPr>
          <p:spPr>
            <a:xfrm>
              <a:off x="3750709" y="1711988"/>
              <a:ext cx="670055" cy="299142"/>
            </a:xfrm>
            <a:custGeom>
              <a:avLst/>
              <a:gdLst/>
              <a:ahLst/>
              <a:cxnLst/>
              <a:rect l="l" t="t" r="r" b="b"/>
              <a:pathLst>
                <a:path w="37066" h="16520" extrusionOk="0">
                  <a:moveTo>
                    <a:pt x="1" y="11441"/>
                  </a:moveTo>
                  <a:lnTo>
                    <a:pt x="1" y="16520"/>
                  </a:lnTo>
                  <a:lnTo>
                    <a:pt x="37066" y="5021"/>
                  </a:lnTo>
                  <a:lnTo>
                    <a:pt x="37066" y="1"/>
                  </a:lnTo>
                  <a:close/>
                </a:path>
              </a:pathLst>
            </a:custGeom>
            <a:solidFill>
              <a:srgbClr val="D9D2D2"/>
            </a:solidFill>
            <a:ln>
              <a:noFill/>
            </a:ln>
          </p:spPr>
          <p:txBody>
            <a:bodyPr spcFirstLastPara="1" lIns="91425" tIns="91425" rIns="91425" bIns="91425" anchor="ctr"/>
            <a:lstStyle/>
            <a:p>
              <a:pPr>
                <a:defRPr/>
              </a:pPr>
              <a:endParaRPr lang="ru-RU" dirty="0"/>
            </a:p>
          </p:txBody>
        </p:sp>
        <p:sp>
          <p:nvSpPr>
            <p:cNvPr id="908" name="Google Shape;908;p29">
              <a:extLst>
                <a:ext uri="{FF2B5EF4-FFF2-40B4-BE49-F238E27FC236}">
                  <a16:creationId xmlns:a16="http://schemas.microsoft.com/office/drawing/2014/main" xmlns="" id="{303D4471-F625-4140-BA96-A081652F677D}"/>
                </a:ext>
              </a:extLst>
            </p:cNvPr>
            <p:cNvSpPr/>
            <p:nvPr/>
          </p:nvSpPr>
          <p:spPr>
            <a:xfrm>
              <a:off x="3750709" y="1973737"/>
              <a:ext cx="369685" cy="163954"/>
            </a:xfrm>
            <a:custGeom>
              <a:avLst/>
              <a:gdLst/>
              <a:ahLst/>
              <a:cxnLst/>
              <a:rect l="l" t="t" r="r" b="b"/>
              <a:pathLst>
                <a:path w="20373" h="9106" extrusionOk="0">
                  <a:moveTo>
                    <a:pt x="1" y="6363"/>
                  </a:moveTo>
                  <a:lnTo>
                    <a:pt x="1" y="9106"/>
                  </a:lnTo>
                  <a:lnTo>
                    <a:pt x="20372" y="2802"/>
                  </a:lnTo>
                  <a:lnTo>
                    <a:pt x="20372" y="0"/>
                  </a:lnTo>
                  <a:close/>
                </a:path>
              </a:pathLst>
            </a:custGeom>
            <a:solidFill>
              <a:srgbClr val="D9D2D2"/>
            </a:solidFill>
            <a:ln>
              <a:noFill/>
            </a:ln>
          </p:spPr>
          <p:txBody>
            <a:bodyPr spcFirstLastPara="1" lIns="91425" tIns="91425" rIns="91425" bIns="91425" anchor="ctr"/>
            <a:lstStyle/>
            <a:p>
              <a:pPr>
                <a:defRPr/>
              </a:pPr>
              <a:endParaRPr lang="ru-RU" dirty="0"/>
            </a:p>
          </p:txBody>
        </p:sp>
        <p:sp>
          <p:nvSpPr>
            <p:cNvPr id="909" name="Google Shape;909;p29">
              <a:extLst>
                <a:ext uri="{FF2B5EF4-FFF2-40B4-BE49-F238E27FC236}">
                  <a16:creationId xmlns:a16="http://schemas.microsoft.com/office/drawing/2014/main" xmlns="" id="{978F9DA4-97D5-46DA-9EF7-BC39C48DB26D}"/>
                </a:ext>
              </a:extLst>
            </p:cNvPr>
            <p:cNvSpPr/>
            <p:nvPr/>
          </p:nvSpPr>
          <p:spPr>
            <a:xfrm>
              <a:off x="3750709" y="2074410"/>
              <a:ext cx="369685" cy="166829"/>
            </a:xfrm>
            <a:custGeom>
              <a:avLst/>
              <a:gdLst/>
              <a:ahLst/>
              <a:cxnLst/>
              <a:rect l="l" t="t" r="r" b="b"/>
              <a:pathLst>
                <a:path w="20373" h="9106" extrusionOk="0">
                  <a:moveTo>
                    <a:pt x="1" y="6304"/>
                  </a:moveTo>
                  <a:lnTo>
                    <a:pt x="1" y="9106"/>
                  </a:lnTo>
                  <a:lnTo>
                    <a:pt x="20372" y="2744"/>
                  </a:lnTo>
                  <a:lnTo>
                    <a:pt x="20372" y="0"/>
                  </a:lnTo>
                  <a:close/>
                </a:path>
              </a:pathLst>
            </a:custGeom>
            <a:solidFill>
              <a:srgbClr val="D9D2D2"/>
            </a:solidFill>
            <a:ln>
              <a:noFill/>
            </a:ln>
          </p:spPr>
          <p:txBody>
            <a:bodyPr spcFirstLastPara="1" lIns="91425" tIns="91425" rIns="91425" bIns="91425" anchor="ctr"/>
            <a:lstStyle/>
            <a:p>
              <a:pPr>
                <a:defRPr/>
              </a:pPr>
              <a:endParaRPr lang="ru-RU" dirty="0"/>
            </a:p>
          </p:txBody>
        </p:sp>
        <p:sp>
          <p:nvSpPr>
            <p:cNvPr id="910" name="Google Shape;910;p29">
              <a:extLst>
                <a:ext uri="{FF2B5EF4-FFF2-40B4-BE49-F238E27FC236}">
                  <a16:creationId xmlns:a16="http://schemas.microsoft.com/office/drawing/2014/main" xmlns="" id="{AB066C04-D128-4A2B-BE6C-A86B35C556AF}"/>
                </a:ext>
              </a:extLst>
            </p:cNvPr>
            <p:cNvSpPr/>
            <p:nvPr/>
          </p:nvSpPr>
          <p:spPr>
            <a:xfrm>
              <a:off x="3750709" y="2177959"/>
              <a:ext cx="369685" cy="163952"/>
            </a:xfrm>
            <a:custGeom>
              <a:avLst/>
              <a:gdLst/>
              <a:ahLst/>
              <a:cxnLst/>
              <a:rect l="l" t="t" r="r" b="b"/>
              <a:pathLst>
                <a:path w="20373" h="9107" extrusionOk="0">
                  <a:moveTo>
                    <a:pt x="1" y="6305"/>
                  </a:moveTo>
                  <a:lnTo>
                    <a:pt x="1" y="9106"/>
                  </a:lnTo>
                  <a:lnTo>
                    <a:pt x="20372" y="2802"/>
                  </a:lnTo>
                  <a:lnTo>
                    <a:pt x="20372" y="1"/>
                  </a:lnTo>
                  <a:close/>
                </a:path>
              </a:pathLst>
            </a:custGeom>
            <a:solidFill>
              <a:srgbClr val="D9D2D2"/>
            </a:solidFill>
            <a:ln>
              <a:noFill/>
            </a:ln>
          </p:spPr>
          <p:txBody>
            <a:bodyPr spcFirstLastPara="1" lIns="91425" tIns="91425" rIns="91425" bIns="91425" anchor="ctr"/>
            <a:lstStyle/>
            <a:p>
              <a:pPr>
                <a:defRPr/>
              </a:pPr>
              <a:endParaRPr lang="ru-RU" dirty="0"/>
            </a:p>
          </p:txBody>
        </p:sp>
        <p:sp>
          <p:nvSpPr>
            <p:cNvPr id="911" name="Google Shape;911;p29">
              <a:extLst>
                <a:ext uri="{FF2B5EF4-FFF2-40B4-BE49-F238E27FC236}">
                  <a16:creationId xmlns:a16="http://schemas.microsoft.com/office/drawing/2014/main" xmlns="" id="{41F270D2-2AEE-4DED-BCAC-A147C52440A4}"/>
                </a:ext>
              </a:extLst>
            </p:cNvPr>
            <p:cNvSpPr/>
            <p:nvPr/>
          </p:nvSpPr>
          <p:spPr>
            <a:xfrm>
              <a:off x="3750709" y="2281508"/>
              <a:ext cx="369685" cy="161076"/>
            </a:xfrm>
            <a:custGeom>
              <a:avLst/>
              <a:gdLst/>
              <a:ahLst/>
              <a:cxnLst/>
              <a:rect l="l" t="t" r="r" b="b"/>
              <a:pathLst>
                <a:path w="20373" h="9049" extrusionOk="0">
                  <a:moveTo>
                    <a:pt x="1" y="6305"/>
                  </a:moveTo>
                  <a:lnTo>
                    <a:pt x="1" y="9048"/>
                  </a:lnTo>
                  <a:lnTo>
                    <a:pt x="20372" y="2744"/>
                  </a:lnTo>
                  <a:lnTo>
                    <a:pt x="20372" y="1"/>
                  </a:lnTo>
                  <a:close/>
                </a:path>
              </a:pathLst>
            </a:custGeom>
            <a:solidFill>
              <a:srgbClr val="D9D2D2"/>
            </a:solidFill>
            <a:ln>
              <a:noFill/>
            </a:ln>
          </p:spPr>
          <p:txBody>
            <a:bodyPr spcFirstLastPara="1" lIns="91425" tIns="91425" rIns="91425" bIns="91425" anchor="ctr"/>
            <a:lstStyle/>
            <a:p>
              <a:pPr>
                <a:defRPr/>
              </a:pPr>
              <a:endParaRPr lang="ru-RU" dirty="0"/>
            </a:p>
          </p:txBody>
        </p:sp>
        <p:sp>
          <p:nvSpPr>
            <p:cNvPr id="912" name="Google Shape;912;p29">
              <a:extLst>
                <a:ext uri="{FF2B5EF4-FFF2-40B4-BE49-F238E27FC236}">
                  <a16:creationId xmlns:a16="http://schemas.microsoft.com/office/drawing/2014/main" xmlns="" id="{9EF98FB7-D788-405D-8A77-81587480A821}"/>
                </a:ext>
              </a:extLst>
            </p:cNvPr>
            <p:cNvSpPr/>
            <p:nvPr/>
          </p:nvSpPr>
          <p:spPr>
            <a:xfrm>
              <a:off x="3750709" y="2382180"/>
              <a:ext cx="369685" cy="163954"/>
            </a:xfrm>
            <a:custGeom>
              <a:avLst/>
              <a:gdLst/>
              <a:ahLst/>
              <a:cxnLst/>
              <a:rect l="l" t="t" r="r" b="b"/>
              <a:pathLst>
                <a:path w="20373" h="9106" extrusionOk="0">
                  <a:moveTo>
                    <a:pt x="1" y="6304"/>
                  </a:moveTo>
                  <a:lnTo>
                    <a:pt x="1" y="9106"/>
                  </a:lnTo>
                  <a:lnTo>
                    <a:pt x="20372" y="2802"/>
                  </a:lnTo>
                  <a:lnTo>
                    <a:pt x="20372" y="0"/>
                  </a:lnTo>
                  <a:close/>
                </a:path>
              </a:pathLst>
            </a:custGeom>
            <a:solidFill>
              <a:srgbClr val="D9D2D2"/>
            </a:solidFill>
            <a:ln>
              <a:noFill/>
            </a:ln>
          </p:spPr>
          <p:txBody>
            <a:bodyPr spcFirstLastPara="1" lIns="91425" tIns="91425" rIns="91425" bIns="91425" anchor="ctr"/>
            <a:lstStyle/>
            <a:p>
              <a:pPr>
                <a:defRPr/>
              </a:pPr>
              <a:endParaRPr lang="ru-RU" dirty="0"/>
            </a:p>
          </p:txBody>
        </p:sp>
        <p:sp>
          <p:nvSpPr>
            <p:cNvPr id="913" name="Google Shape;913;p29">
              <a:extLst>
                <a:ext uri="{FF2B5EF4-FFF2-40B4-BE49-F238E27FC236}">
                  <a16:creationId xmlns:a16="http://schemas.microsoft.com/office/drawing/2014/main" xmlns="" id="{D06305C6-DB47-4228-BF4D-666F8BAED364}"/>
                </a:ext>
              </a:extLst>
            </p:cNvPr>
            <p:cNvSpPr/>
            <p:nvPr/>
          </p:nvSpPr>
          <p:spPr>
            <a:xfrm>
              <a:off x="3750709" y="2482854"/>
              <a:ext cx="369685" cy="166829"/>
            </a:xfrm>
            <a:custGeom>
              <a:avLst/>
              <a:gdLst/>
              <a:ahLst/>
              <a:cxnLst/>
              <a:rect l="l" t="t" r="r" b="b"/>
              <a:pathLst>
                <a:path w="20373" h="9107" extrusionOk="0">
                  <a:moveTo>
                    <a:pt x="1" y="6363"/>
                  </a:moveTo>
                  <a:lnTo>
                    <a:pt x="1" y="9107"/>
                  </a:lnTo>
                  <a:lnTo>
                    <a:pt x="20372" y="2803"/>
                  </a:lnTo>
                  <a:lnTo>
                    <a:pt x="20372" y="1"/>
                  </a:lnTo>
                  <a:close/>
                </a:path>
              </a:pathLst>
            </a:custGeom>
            <a:solidFill>
              <a:srgbClr val="D9D2D2"/>
            </a:solidFill>
            <a:ln>
              <a:noFill/>
            </a:ln>
          </p:spPr>
          <p:txBody>
            <a:bodyPr spcFirstLastPara="1" lIns="91425" tIns="91425" rIns="91425" bIns="91425" anchor="ctr"/>
            <a:lstStyle/>
            <a:p>
              <a:pPr>
                <a:defRPr/>
              </a:pPr>
              <a:endParaRPr lang="ru-RU" dirty="0"/>
            </a:p>
          </p:txBody>
        </p:sp>
        <p:sp>
          <p:nvSpPr>
            <p:cNvPr id="914" name="Google Shape;914;p29">
              <a:extLst>
                <a:ext uri="{FF2B5EF4-FFF2-40B4-BE49-F238E27FC236}">
                  <a16:creationId xmlns:a16="http://schemas.microsoft.com/office/drawing/2014/main" xmlns="" id="{B0293035-F9BD-46F2-8F72-587390382942}"/>
                </a:ext>
              </a:extLst>
            </p:cNvPr>
            <p:cNvSpPr/>
            <p:nvPr/>
          </p:nvSpPr>
          <p:spPr>
            <a:xfrm>
              <a:off x="4166605" y="1887446"/>
              <a:ext cx="247857" cy="635677"/>
            </a:xfrm>
            <a:custGeom>
              <a:avLst/>
              <a:gdLst/>
              <a:ahLst/>
              <a:cxnLst/>
              <a:rect l="l" t="t" r="r" b="b"/>
              <a:pathLst>
                <a:path w="13601" h="34907" extrusionOk="0">
                  <a:moveTo>
                    <a:pt x="0" y="4203"/>
                  </a:moveTo>
                  <a:lnTo>
                    <a:pt x="0" y="34906"/>
                  </a:lnTo>
                  <a:lnTo>
                    <a:pt x="13600" y="30703"/>
                  </a:lnTo>
                  <a:lnTo>
                    <a:pt x="13600" y="1"/>
                  </a:lnTo>
                  <a:close/>
                </a:path>
              </a:pathLst>
            </a:custGeom>
            <a:solidFill>
              <a:schemeClr val="dk2"/>
            </a:solidFill>
            <a:ln>
              <a:noFill/>
            </a:ln>
          </p:spPr>
          <p:txBody>
            <a:bodyPr spcFirstLastPara="1" lIns="91425" tIns="91425" rIns="91425" bIns="91425" anchor="ctr"/>
            <a:lstStyle/>
            <a:p>
              <a:pPr>
                <a:defRPr/>
              </a:pPr>
              <a:endParaRPr lang="ru-RU" dirty="0"/>
            </a:p>
          </p:txBody>
        </p:sp>
        <p:sp>
          <p:nvSpPr>
            <p:cNvPr id="915" name="Google Shape;915;p29">
              <a:extLst>
                <a:ext uri="{FF2B5EF4-FFF2-40B4-BE49-F238E27FC236}">
                  <a16:creationId xmlns:a16="http://schemas.microsoft.com/office/drawing/2014/main" xmlns="" id="{42B51007-7E66-4C1F-8937-52F72119F385}"/>
                </a:ext>
              </a:extLst>
            </p:cNvPr>
            <p:cNvSpPr/>
            <p:nvPr/>
          </p:nvSpPr>
          <p:spPr>
            <a:xfrm>
              <a:off x="3746508" y="2894173"/>
              <a:ext cx="247857" cy="632800"/>
            </a:xfrm>
            <a:custGeom>
              <a:avLst/>
              <a:gdLst/>
              <a:ahLst/>
              <a:cxnLst/>
              <a:rect l="l" t="t" r="r" b="b"/>
              <a:pathLst>
                <a:path w="13660" h="34965" extrusionOk="0">
                  <a:moveTo>
                    <a:pt x="1" y="4262"/>
                  </a:moveTo>
                  <a:lnTo>
                    <a:pt x="1" y="34964"/>
                  </a:lnTo>
                  <a:lnTo>
                    <a:pt x="13659" y="30762"/>
                  </a:lnTo>
                  <a:lnTo>
                    <a:pt x="13659" y="0"/>
                  </a:lnTo>
                  <a:close/>
                </a:path>
              </a:pathLst>
            </a:custGeom>
            <a:solidFill>
              <a:schemeClr val="lt2"/>
            </a:solidFill>
            <a:ln>
              <a:noFill/>
            </a:ln>
          </p:spPr>
          <p:txBody>
            <a:bodyPr spcFirstLastPara="1" lIns="91425" tIns="91425" rIns="91425" bIns="91425" anchor="ctr"/>
            <a:lstStyle/>
            <a:p>
              <a:pPr>
                <a:defRPr/>
              </a:pPr>
              <a:endParaRPr lang="ru-RU" dirty="0"/>
            </a:p>
          </p:txBody>
        </p:sp>
        <p:sp>
          <p:nvSpPr>
            <p:cNvPr id="916" name="Google Shape;916;p29">
              <a:extLst>
                <a:ext uri="{FF2B5EF4-FFF2-40B4-BE49-F238E27FC236}">
                  <a16:creationId xmlns:a16="http://schemas.microsoft.com/office/drawing/2014/main" xmlns="" id="{E9FD3977-768A-4D37-8617-2103F09B6E86}"/>
                </a:ext>
              </a:extLst>
            </p:cNvPr>
            <p:cNvSpPr/>
            <p:nvPr/>
          </p:nvSpPr>
          <p:spPr>
            <a:xfrm>
              <a:off x="3750709" y="2589278"/>
              <a:ext cx="670055" cy="296266"/>
            </a:xfrm>
            <a:custGeom>
              <a:avLst/>
              <a:gdLst/>
              <a:ahLst/>
              <a:cxnLst/>
              <a:rect l="l" t="t" r="r" b="b"/>
              <a:pathLst>
                <a:path w="37066" h="16520" extrusionOk="0">
                  <a:moveTo>
                    <a:pt x="1" y="11499"/>
                  </a:moveTo>
                  <a:lnTo>
                    <a:pt x="1" y="16519"/>
                  </a:lnTo>
                  <a:lnTo>
                    <a:pt x="37066" y="5079"/>
                  </a:lnTo>
                  <a:lnTo>
                    <a:pt x="37066" y="0"/>
                  </a:lnTo>
                  <a:close/>
                </a:path>
              </a:pathLst>
            </a:custGeom>
            <a:solidFill>
              <a:srgbClr val="D9D2D2"/>
            </a:solidFill>
            <a:ln>
              <a:noFill/>
            </a:ln>
          </p:spPr>
          <p:txBody>
            <a:bodyPr spcFirstLastPara="1" lIns="91425" tIns="91425" rIns="91425" bIns="91425" anchor="ctr"/>
            <a:lstStyle/>
            <a:p>
              <a:pPr>
                <a:defRPr/>
              </a:pPr>
              <a:endParaRPr lang="ru-RU" dirty="0"/>
            </a:p>
          </p:txBody>
        </p:sp>
        <p:sp>
          <p:nvSpPr>
            <p:cNvPr id="917" name="Google Shape;917;p29">
              <a:extLst>
                <a:ext uri="{FF2B5EF4-FFF2-40B4-BE49-F238E27FC236}">
                  <a16:creationId xmlns:a16="http://schemas.microsoft.com/office/drawing/2014/main" xmlns="" id="{430BF83E-77C3-4225-BE83-A3BF664C72EB}"/>
                </a:ext>
              </a:extLst>
            </p:cNvPr>
            <p:cNvSpPr/>
            <p:nvPr/>
          </p:nvSpPr>
          <p:spPr>
            <a:xfrm>
              <a:off x="4044777" y="2764738"/>
              <a:ext cx="369685" cy="163952"/>
            </a:xfrm>
            <a:custGeom>
              <a:avLst/>
              <a:gdLst/>
              <a:ahLst/>
              <a:cxnLst/>
              <a:rect l="l" t="t" r="r" b="b"/>
              <a:pathLst>
                <a:path w="20372" h="9107" extrusionOk="0">
                  <a:moveTo>
                    <a:pt x="0" y="6363"/>
                  </a:moveTo>
                  <a:lnTo>
                    <a:pt x="0" y="9107"/>
                  </a:lnTo>
                  <a:lnTo>
                    <a:pt x="20371" y="2803"/>
                  </a:lnTo>
                  <a:lnTo>
                    <a:pt x="20371" y="1"/>
                  </a:lnTo>
                  <a:close/>
                </a:path>
              </a:pathLst>
            </a:custGeom>
            <a:solidFill>
              <a:srgbClr val="D9D2D2"/>
            </a:solidFill>
            <a:ln>
              <a:noFill/>
            </a:ln>
          </p:spPr>
          <p:txBody>
            <a:bodyPr spcFirstLastPara="1" lIns="91425" tIns="91425" rIns="91425" bIns="91425" anchor="ctr"/>
            <a:lstStyle/>
            <a:p>
              <a:pPr>
                <a:defRPr/>
              </a:pPr>
              <a:endParaRPr lang="ru-RU" dirty="0"/>
            </a:p>
          </p:txBody>
        </p:sp>
        <p:sp>
          <p:nvSpPr>
            <p:cNvPr id="918" name="Google Shape;918;p29">
              <a:extLst>
                <a:ext uri="{FF2B5EF4-FFF2-40B4-BE49-F238E27FC236}">
                  <a16:creationId xmlns:a16="http://schemas.microsoft.com/office/drawing/2014/main" xmlns="" id="{52C3685D-59AA-4180-87D1-009A78992442}"/>
                </a:ext>
              </a:extLst>
            </p:cNvPr>
            <p:cNvSpPr/>
            <p:nvPr/>
          </p:nvSpPr>
          <p:spPr>
            <a:xfrm>
              <a:off x="4044777" y="2865409"/>
              <a:ext cx="369685" cy="166829"/>
            </a:xfrm>
            <a:custGeom>
              <a:avLst/>
              <a:gdLst/>
              <a:ahLst/>
              <a:cxnLst/>
              <a:rect l="l" t="t" r="r" b="b"/>
              <a:pathLst>
                <a:path w="20372" h="9107" extrusionOk="0">
                  <a:moveTo>
                    <a:pt x="0" y="6305"/>
                  </a:moveTo>
                  <a:lnTo>
                    <a:pt x="0" y="9107"/>
                  </a:lnTo>
                  <a:lnTo>
                    <a:pt x="20371" y="2803"/>
                  </a:lnTo>
                  <a:lnTo>
                    <a:pt x="20371" y="1"/>
                  </a:lnTo>
                  <a:close/>
                </a:path>
              </a:pathLst>
            </a:custGeom>
            <a:solidFill>
              <a:srgbClr val="D9D2D2"/>
            </a:solidFill>
            <a:ln>
              <a:noFill/>
            </a:ln>
          </p:spPr>
          <p:txBody>
            <a:bodyPr spcFirstLastPara="1" lIns="91425" tIns="91425" rIns="91425" bIns="91425" anchor="ctr"/>
            <a:lstStyle/>
            <a:p>
              <a:pPr>
                <a:defRPr/>
              </a:pPr>
              <a:endParaRPr lang="ru-RU" dirty="0"/>
            </a:p>
          </p:txBody>
        </p:sp>
        <p:sp>
          <p:nvSpPr>
            <p:cNvPr id="919" name="Google Shape;919;p29">
              <a:extLst>
                <a:ext uri="{FF2B5EF4-FFF2-40B4-BE49-F238E27FC236}">
                  <a16:creationId xmlns:a16="http://schemas.microsoft.com/office/drawing/2014/main" xmlns="" id="{0825644D-6B21-47B0-AC18-453ECFC508F6}"/>
                </a:ext>
              </a:extLst>
            </p:cNvPr>
            <p:cNvSpPr/>
            <p:nvPr/>
          </p:nvSpPr>
          <p:spPr>
            <a:xfrm>
              <a:off x="4044777" y="2966083"/>
              <a:ext cx="369685" cy="166829"/>
            </a:xfrm>
            <a:custGeom>
              <a:avLst/>
              <a:gdLst/>
              <a:ahLst/>
              <a:cxnLst/>
              <a:rect l="l" t="t" r="r" b="b"/>
              <a:pathLst>
                <a:path w="20372" h="9107" extrusionOk="0">
                  <a:moveTo>
                    <a:pt x="0" y="6304"/>
                  </a:moveTo>
                  <a:lnTo>
                    <a:pt x="0" y="9106"/>
                  </a:lnTo>
                  <a:lnTo>
                    <a:pt x="20371" y="2802"/>
                  </a:lnTo>
                  <a:lnTo>
                    <a:pt x="20371" y="0"/>
                  </a:lnTo>
                  <a:close/>
                </a:path>
              </a:pathLst>
            </a:custGeom>
            <a:solidFill>
              <a:srgbClr val="D9D2D2"/>
            </a:solidFill>
            <a:ln>
              <a:noFill/>
            </a:ln>
          </p:spPr>
          <p:txBody>
            <a:bodyPr spcFirstLastPara="1" lIns="91425" tIns="91425" rIns="91425" bIns="91425" anchor="ctr"/>
            <a:lstStyle/>
            <a:p>
              <a:pPr>
                <a:defRPr/>
              </a:pPr>
              <a:endParaRPr lang="ru-RU" dirty="0"/>
            </a:p>
          </p:txBody>
        </p:sp>
        <p:sp>
          <p:nvSpPr>
            <p:cNvPr id="920" name="Google Shape;920;p29">
              <a:extLst>
                <a:ext uri="{FF2B5EF4-FFF2-40B4-BE49-F238E27FC236}">
                  <a16:creationId xmlns:a16="http://schemas.microsoft.com/office/drawing/2014/main" xmlns="" id="{BFB94E81-D6E1-43DD-A34B-ABF226072187}"/>
                </a:ext>
              </a:extLst>
            </p:cNvPr>
            <p:cNvSpPr/>
            <p:nvPr/>
          </p:nvSpPr>
          <p:spPr>
            <a:xfrm>
              <a:off x="4044777" y="3069632"/>
              <a:ext cx="369685" cy="163952"/>
            </a:xfrm>
            <a:custGeom>
              <a:avLst/>
              <a:gdLst/>
              <a:ahLst/>
              <a:cxnLst/>
              <a:rect l="l" t="t" r="r" b="b"/>
              <a:pathLst>
                <a:path w="20372" h="9107" extrusionOk="0">
                  <a:moveTo>
                    <a:pt x="0" y="6304"/>
                  </a:moveTo>
                  <a:lnTo>
                    <a:pt x="0" y="9106"/>
                  </a:lnTo>
                  <a:lnTo>
                    <a:pt x="20371" y="2744"/>
                  </a:lnTo>
                  <a:lnTo>
                    <a:pt x="20371" y="0"/>
                  </a:lnTo>
                  <a:close/>
                </a:path>
              </a:pathLst>
            </a:custGeom>
            <a:solidFill>
              <a:srgbClr val="D9D2D2"/>
            </a:solidFill>
            <a:ln>
              <a:noFill/>
            </a:ln>
          </p:spPr>
          <p:txBody>
            <a:bodyPr spcFirstLastPara="1" lIns="91425" tIns="91425" rIns="91425" bIns="91425" anchor="ctr"/>
            <a:lstStyle/>
            <a:p>
              <a:pPr>
                <a:defRPr/>
              </a:pPr>
              <a:endParaRPr lang="ru-RU" dirty="0"/>
            </a:p>
          </p:txBody>
        </p:sp>
        <p:sp>
          <p:nvSpPr>
            <p:cNvPr id="921" name="Google Shape;921;p29">
              <a:extLst>
                <a:ext uri="{FF2B5EF4-FFF2-40B4-BE49-F238E27FC236}">
                  <a16:creationId xmlns:a16="http://schemas.microsoft.com/office/drawing/2014/main" xmlns="" id="{77D5D22F-B9C8-454E-B7FE-0AE1E72B31FC}"/>
                </a:ext>
              </a:extLst>
            </p:cNvPr>
            <p:cNvSpPr/>
            <p:nvPr/>
          </p:nvSpPr>
          <p:spPr>
            <a:xfrm>
              <a:off x="4044777" y="3173181"/>
              <a:ext cx="369685" cy="163952"/>
            </a:xfrm>
            <a:custGeom>
              <a:avLst/>
              <a:gdLst/>
              <a:ahLst/>
              <a:cxnLst/>
              <a:rect l="l" t="t" r="r" b="b"/>
              <a:pathLst>
                <a:path w="20372" h="9107" extrusionOk="0">
                  <a:moveTo>
                    <a:pt x="0" y="6305"/>
                  </a:moveTo>
                  <a:lnTo>
                    <a:pt x="0" y="9107"/>
                  </a:lnTo>
                  <a:lnTo>
                    <a:pt x="20371" y="2803"/>
                  </a:lnTo>
                  <a:lnTo>
                    <a:pt x="20371" y="1"/>
                  </a:lnTo>
                  <a:close/>
                </a:path>
              </a:pathLst>
            </a:custGeom>
            <a:solidFill>
              <a:srgbClr val="D9D2D2"/>
            </a:solidFill>
            <a:ln>
              <a:noFill/>
            </a:ln>
          </p:spPr>
          <p:txBody>
            <a:bodyPr spcFirstLastPara="1" lIns="91425" tIns="91425" rIns="91425" bIns="91425" anchor="ctr"/>
            <a:lstStyle/>
            <a:p>
              <a:pPr>
                <a:defRPr/>
              </a:pPr>
              <a:endParaRPr lang="ru-RU" dirty="0"/>
            </a:p>
          </p:txBody>
        </p:sp>
        <p:sp>
          <p:nvSpPr>
            <p:cNvPr id="922" name="Google Shape;922;p29">
              <a:extLst>
                <a:ext uri="{FF2B5EF4-FFF2-40B4-BE49-F238E27FC236}">
                  <a16:creationId xmlns:a16="http://schemas.microsoft.com/office/drawing/2014/main" xmlns="" id="{488C1B68-5152-4D39-A41A-DD68702AEF9E}"/>
                </a:ext>
              </a:extLst>
            </p:cNvPr>
            <p:cNvSpPr/>
            <p:nvPr/>
          </p:nvSpPr>
          <p:spPr>
            <a:xfrm>
              <a:off x="4044777" y="3273853"/>
              <a:ext cx="369685" cy="163954"/>
            </a:xfrm>
            <a:custGeom>
              <a:avLst/>
              <a:gdLst/>
              <a:ahLst/>
              <a:cxnLst/>
              <a:rect l="l" t="t" r="r" b="b"/>
              <a:pathLst>
                <a:path w="20372" h="9049" extrusionOk="0">
                  <a:moveTo>
                    <a:pt x="0" y="6305"/>
                  </a:moveTo>
                  <a:lnTo>
                    <a:pt x="0" y="9048"/>
                  </a:lnTo>
                  <a:lnTo>
                    <a:pt x="20371" y="2744"/>
                  </a:lnTo>
                  <a:lnTo>
                    <a:pt x="20371" y="1"/>
                  </a:lnTo>
                  <a:close/>
                </a:path>
              </a:pathLst>
            </a:custGeom>
            <a:solidFill>
              <a:srgbClr val="D9D2D2"/>
            </a:solidFill>
            <a:ln>
              <a:noFill/>
            </a:ln>
          </p:spPr>
          <p:txBody>
            <a:bodyPr spcFirstLastPara="1" lIns="91425" tIns="91425" rIns="91425" bIns="91425" anchor="ctr"/>
            <a:lstStyle/>
            <a:p>
              <a:pPr>
                <a:defRPr/>
              </a:pPr>
              <a:endParaRPr lang="ru-RU" dirty="0"/>
            </a:p>
          </p:txBody>
        </p:sp>
        <p:sp>
          <p:nvSpPr>
            <p:cNvPr id="923" name="Google Shape;923;p29">
              <a:extLst>
                <a:ext uri="{FF2B5EF4-FFF2-40B4-BE49-F238E27FC236}">
                  <a16:creationId xmlns:a16="http://schemas.microsoft.com/office/drawing/2014/main" xmlns="" id="{8B6FBAA2-3FB6-4EDC-9BB7-7DDE6409544B}"/>
                </a:ext>
              </a:extLst>
            </p:cNvPr>
            <p:cNvSpPr/>
            <p:nvPr/>
          </p:nvSpPr>
          <p:spPr>
            <a:xfrm>
              <a:off x="4275830" y="1481879"/>
              <a:ext cx="130230" cy="333658"/>
            </a:xfrm>
            <a:custGeom>
              <a:avLst/>
              <a:gdLst/>
              <a:ahLst/>
              <a:cxnLst/>
              <a:rect l="l" t="t" r="r" b="b"/>
              <a:pathLst>
                <a:path w="7239" h="18329" extrusionOk="0">
                  <a:moveTo>
                    <a:pt x="0" y="2043"/>
                  </a:moveTo>
                  <a:lnTo>
                    <a:pt x="7238" y="0"/>
                  </a:lnTo>
                  <a:lnTo>
                    <a:pt x="7238" y="16285"/>
                  </a:lnTo>
                  <a:lnTo>
                    <a:pt x="3619" y="14242"/>
                  </a:lnTo>
                  <a:lnTo>
                    <a:pt x="0" y="18328"/>
                  </a:lnTo>
                  <a:close/>
                </a:path>
              </a:pathLst>
            </a:custGeom>
            <a:solidFill>
              <a:srgbClr val="C73B52"/>
            </a:solidFill>
            <a:ln>
              <a:noFill/>
            </a:ln>
          </p:spPr>
          <p:txBody>
            <a:bodyPr spcFirstLastPara="1" lIns="91425" tIns="91425" rIns="91425" bIns="91425" anchor="ctr"/>
            <a:lstStyle/>
            <a:p>
              <a:pPr>
                <a:defRPr/>
              </a:pPr>
              <a:endParaRPr lang="ru-RU" dirty="0"/>
            </a:p>
          </p:txBody>
        </p:sp>
        <p:sp>
          <p:nvSpPr>
            <p:cNvPr id="924" name="Google Shape;924;p29">
              <a:extLst>
                <a:ext uri="{FF2B5EF4-FFF2-40B4-BE49-F238E27FC236}">
                  <a16:creationId xmlns:a16="http://schemas.microsoft.com/office/drawing/2014/main" xmlns="" id="{BA87C929-8B41-4431-8DA1-4FFBE94C2867}"/>
                </a:ext>
              </a:extLst>
            </p:cNvPr>
            <p:cNvSpPr/>
            <p:nvPr/>
          </p:nvSpPr>
          <p:spPr>
            <a:xfrm>
              <a:off x="3710801" y="3368774"/>
              <a:ext cx="331876" cy="543632"/>
            </a:xfrm>
            <a:custGeom>
              <a:avLst/>
              <a:gdLst/>
              <a:ahLst/>
              <a:cxnLst/>
              <a:rect l="l" t="t" r="r" b="b"/>
              <a:pathLst>
                <a:path w="18330" h="30062" extrusionOk="0">
                  <a:moveTo>
                    <a:pt x="2978" y="29011"/>
                  </a:moveTo>
                  <a:lnTo>
                    <a:pt x="2978" y="29011"/>
                  </a:lnTo>
                  <a:cubicBezTo>
                    <a:pt x="5137" y="30061"/>
                    <a:pt x="7939" y="29244"/>
                    <a:pt x="8873" y="27026"/>
                  </a:cubicBezTo>
                  <a:lnTo>
                    <a:pt x="17337" y="7005"/>
                  </a:lnTo>
                  <a:cubicBezTo>
                    <a:pt x="18329" y="4845"/>
                    <a:pt x="17512" y="2219"/>
                    <a:pt x="15410" y="1109"/>
                  </a:cubicBezTo>
                  <a:lnTo>
                    <a:pt x="15410" y="1109"/>
                  </a:lnTo>
                  <a:cubicBezTo>
                    <a:pt x="13251" y="0"/>
                    <a:pt x="10624" y="818"/>
                    <a:pt x="9515" y="3036"/>
                  </a:cubicBezTo>
                  <a:lnTo>
                    <a:pt x="1051" y="23057"/>
                  </a:lnTo>
                  <a:cubicBezTo>
                    <a:pt x="1" y="25275"/>
                    <a:pt x="876" y="27843"/>
                    <a:pt x="2978" y="29011"/>
                  </a:cubicBezTo>
                  <a:close/>
                </a:path>
              </a:pathLst>
            </a:custGeom>
            <a:solidFill>
              <a:srgbClr val="F9CBA4"/>
            </a:solidFill>
            <a:ln>
              <a:noFill/>
            </a:ln>
          </p:spPr>
          <p:txBody>
            <a:bodyPr spcFirstLastPara="1" lIns="91425" tIns="91425" rIns="91425" bIns="91425" anchor="ctr"/>
            <a:lstStyle/>
            <a:p>
              <a:pPr>
                <a:defRPr/>
              </a:pPr>
              <a:endParaRPr lang="ru-RU" dirty="0"/>
            </a:p>
          </p:txBody>
        </p:sp>
        <p:sp>
          <p:nvSpPr>
            <p:cNvPr id="925" name="Google Shape;925;p29">
              <a:extLst>
                <a:ext uri="{FF2B5EF4-FFF2-40B4-BE49-F238E27FC236}">
                  <a16:creationId xmlns:a16="http://schemas.microsoft.com/office/drawing/2014/main" xmlns="" id="{82E9F1B5-5BBB-4D0C-A3A1-C131F960F40B}"/>
                </a:ext>
              </a:extLst>
            </p:cNvPr>
            <p:cNvSpPr/>
            <p:nvPr/>
          </p:nvSpPr>
          <p:spPr>
            <a:xfrm>
              <a:off x="5359680" y="3601759"/>
              <a:ext cx="449504" cy="586778"/>
            </a:xfrm>
            <a:custGeom>
              <a:avLst/>
              <a:gdLst/>
              <a:ahLst/>
              <a:cxnLst/>
              <a:rect l="l" t="t" r="r" b="b"/>
              <a:pathLst>
                <a:path w="24867" h="32280" extrusionOk="0">
                  <a:moveTo>
                    <a:pt x="21189" y="1"/>
                  </a:moveTo>
                  <a:lnTo>
                    <a:pt x="1" y="2627"/>
                  </a:lnTo>
                  <a:lnTo>
                    <a:pt x="3678" y="32280"/>
                  </a:lnTo>
                  <a:lnTo>
                    <a:pt x="24866" y="29595"/>
                  </a:lnTo>
                  <a:lnTo>
                    <a:pt x="21189" y="1"/>
                  </a:lnTo>
                  <a:close/>
                </a:path>
              </a:pathLst>
            </a:custGeom>
            <a:solidFill>
              <a:srgbClr val="F9CBA4"/>
            </a:solidFill>
            <a:ln>
              <a:noFill/>
            </a:ln>
          </p:spPr>
          <p:txBody>
            <a:bodyPr spcFirstLastPara="1" lIns="91425" tIns="91425" rIns="91425" bIns="91425" anchor="ctr"/>
            <a:lstStyle/>
            <a:p>
              <a:pPr>
                <a:defRPr/>
              </a:pPr>
              <a:endParaRPr lang="ru-RU" dirty="0"/>
            </a:p>
          </p:txBody>
        </p:sp>
        <p:sp>
          <p:nvSpPr>
            <p:cNvPr id="926" name="Google Shape;926;p29">
              <a:extLst>
                <a:ext uri="{FF2B5EF4-FFF2-40B4-BE49-F238E27FC236}">
                  <a16:creationId xmlns:a16="http://schemas.microsoft.com/office/drawing/2014/main" xmlns="" id="{0D1E44B7-BE92-4B91-85B3-B88ACE2C44FB}"/>
                </a:ext>
              </a:extLst>
            </p:cNvPr>
            <p:cNvSpPr/>
            <p:nvPr/>
          </p:nvSpPr>
          <p:spPr>
            <a:xfrm>
              <a:off x="4987895" y="2649683"/>
              <a:ext cx="892705" cy="1141916"/>
            </a:xfrm>
            <a:custGeom>
              <a:avLst/>
              <a:gdLst/>
              <a:ahLst/>
              <a:cxnLst/>
              <a:rect l="l" t="t" r="r" b="b"/>
              <a:pathLst>
                <a:path w="49382" h="63042" extrusionOk="0">
                  <a:moveTo>
                    <a:pt x="16461" y="34848"/>
                  </a:moveTo>
                  <a:cubicBezTo>
                    <a:pt x="16811" y="37358"/>
                    <a:pt x="17161" y="40393"/>
                    <a:pt x="17628" y="44012"/>
                  </a:cubicBezTo>
                  <a:lnTo>
                    <a:pt x="9164" y="33914"/>
                  </a:lnTo>
                  <a:cubicBezTo>
                    <a:pt x="5604" y="29595"/>
                    <a:pt x="1460" y="32397"/>
                    <a:pt x="0" y="34673"/>
                  </a:cubicBezTo>
                  <a:lnTo>
                    <a:pt x="17278" y="58663"/>
                  </a:lnTo>
                  <a:cubicBezTo>
                    <a:pt x="19671" y="61990"/>
                    <a:pt x="25800" y="63041"/>
                    <a:pt x="31462" y="62516"/>
                  </a:cubicBezTo>
                  <a:cubicBezTo>
                    <a:pt x="43194" y="61348"/>
                    <a:pt x="49382" y="52885"/>
                    <a:pt x="47572" y="36774"/>
                  </a:cubicBezTo>
                  <a:lnTo>
                    <a:pt x="48623" y="24166"/>
                  </a:lnTo>
                  <a:cubicBezTo>
                    <a:pt x="48915" y="22007"/>
                    <a:pt x="47280" y="20080"/>
                    <a:pt x="45121" y="19964"/>
                  </a:cubicBezTo>
                  <a:cubicBezTo>
                    <a:pt x="42961" y="19847"/>
                    <a:pt x="41151" y="21540"/>
                    <a:pt x="41151" y="23699"/>
                  </a:cubicBezTo>
                  <a:lnTo>
                    <a:pt x="40801" y="29011"/>
                  </a:lnTo>
                  <a:cubicBezTo>
                    <a:pt x="40509" y="28778"/>
                    <a:pt x="40159" y="28544"/>
                    <a:pt x="39867" y="28369"/>
                  </a:cubicBezTo>
                  <a:lnTo>
                    <a:pt x="39459" y="17862"/>
                  </a:lnTo>
                  <a:cubicBezTo>
                    <a:pt x="39284" y="12492"/>
                    <a:pt x="31870" y="13368"/>
                    <a:pt x="31929" y="17862"/>
                  </a:cubicBezTo>
                  <a:lnTo>
                    <a:pt x="32104" y="26559"/>
                  </a:lnTo>
                  <a:cubicBezTo>
                    <a:pt x="31812" y="26559"/>
                    <a:pt x="31520" y="26559"/>
                    <a:pt x="31287" y="26618"/>
                  </a:cubicBezTo>
                  <a:lnTo>
                    <a:pt x="30178" y="15644"/>
                  </a:lnTo>
                  <a:cubicBezTo>
                    <a:pt x="29652" y="10741"/>
                    <a:pt x="22181" y="11558"/>
                    <a:pt x="22706" y="16461"/>
                  </a:cubicBezTo>
                  <a:lnTo>
                    <a:pt x="23991" y="29186"/>
                  </a:lnTo>
                  <a:cubicBezTo>
                    <a:pt x="23699" y="29420"/>
                    <a:pt x="23348" y="29653"/>
                    <a:pt x="23057" y="29887"/>
                  </a:cubicBezTo>
                  <a:lnTo>
                    <a:pt x="17862" y="4729"/>
                  </a:lnTo>
                  <a:cubicBezTo>
                    <a:pt x="16869" y="1"/>
                    <a:pt x="9515" y="1343"/>
                    <a:pt x="10507" y="6305"/>
                  </a:cubicBezTo>
                  <a:close/>
                </a:path>
              </a:pathLst>
            </a:custGeom>
            <a:solidFill>
              <a:srgbClr val="F9CBA4"/>
            </a:solidFill>
            <a:ln>
              <a:noFill/>
            </a:ln>
          </p:spPr>
          <p:txBody>
            <a:bodyPr spcFirstLastPara="1" lIns="91425" tIns="91425" rIns="91425" bIns="91425" anchor="ctr"/>
            <a:lstStyle/>
            <a:p>
              <a:pPr>
                <a:defRPr/>
              </a:pPr>
              <a:endParaRPr lang="ru-RU" dirty="0"/>
            </a:p>
          </p:txBody>
        </p:sp>
        <p:sp>
          <p:nvSpPr>
            <p:cNvPr id="927" name="Google Shape;927;p29">
              <a:extLst>
                <a:ext uri="{FF2B5EF4-FFF2-40B4-BE49-F238E27FC236}">
                  <a16:creationId xmlns:a16="http://schemas.microsoft.com/office/drawing/2014/main" xmlns="" id="{3778C5EB-C757-463D-848C-5645B63BEB37}"/>
                </a:ext>
              </a:extLst>
            </p:cNvPr>
            <p:cNvSpPr/>
            <p:nvPr/>
          </p:nvSpPr>
          <p:spPr>
            <a:xfrm>
              <a:off x="5296666" y="3823240"/>
              <a:ext cx="730968" cy="1320250"/>
            </a:xfrm>
            <a:custGeom>
              <a:avLst/>
              <a:gdLst/>
              <a:ahLst/>
              <a:cxnLst/>
              <a:rect l="l" t="t" r="r" b="b"/>
              <a:pathLst>
                <a:path w="40335" h="72789" extrusionOk="0">
                  <a:moveTo>
                    <a:pt x="8640" y="72788"/>
                  </a:moveTo>
                  <a:lnTo>
                    <a:pt x="1" y="3911"/>
                  </a:lnTo>
                  <a:lnTo>
                    <a:pt x="31229" y="0"/>
                  </a:lnTo>
                  <a:lnTo>
                    <a:pt x="40335" y="72788"/>
                  </a:lnTo>
                  <a:close/>
                </a:path>
              </a:pathLst>
            </a:custGeom>
            <a:solidFill>
              <a:srgbClr val="B7B7B7"/>
            </a:solidFill>
            <a:ln>
              <a:noFill/>
            </a:ln>
          </p:spPr>
          <p:txBody>
            <a:bodyPr spcFirstLastPara="1" lIns="91425" tIns="91425" rIns="91425" bIns="91425" anchor="ctr"/>
            <a:lstStyle/>
            <a:p>
              <a:pPr>
                <a:defRPr/>
              </a:pPr>
              <a:endParaRPr lang="ru-RU" dirty="0"/>
            </a:p>
          </p:txBody>
        </p:sp>
        <p:sp>
          <p:nvSpPr>
            <p:cNvPr id="928" name="Google Shape;928;p29">
              <a:extLst>
                <a:ext uri="{FF2B5EF4-FFF2-40B4-BE49-F238E27FC236}">
                  <a16:creationId xmlns:a16="http://schemas.microsoft.com/office/drawing/2014/main" xmlns="" id="{EAEF823A-A09B-46A3-9316-260317DA5DE0}"/>
                </a:ext>
              </a:extLst>
            </p:cNvPr>
            <p:cNvSpPr/>
            <p:nvPr/>
          </p:nvSpPr>
          <p:spPr>
            <a:xfrm>
              <a:off x="3116363" y="4197167"/>
              <a:ext cx="760375" cy="946323"/>
            </a:xfrm>
            <a:custGeom>
              <a:avLst/>
              <a:gdLst/>
              <a:ahLst/>
              <a:cxnLst/>
              <a:rect l="l" t="t" r="r" b="b"/>
              <a:pathLst>
                <a:path w="41910" h="52126" extrusionOk="0">
                  <a:moveTo>
                    <a:pt x="31637" y="52125"/>
                  </a:moveTo>
                  <a:lnTo>
                    <a:pt x="41910" y="6596"/>
                  </a:lnTo>
                  <a:lnTo>
                    <a:pt x="11149" y="0"/>
                  </a:lnTo>
                  <a:lnTo>
                    <a:pt x="0" y="52125"/>
                  </a:lnTo>
                  <a:close/>
                </a:path>
              </a:pathLst>
            </a:custGeom>
            <a:solidFill>
              <a:srgbClr val="B7B7B7"/>
            </a:solidFill>
            <a:ln>
              <a:noFill/>
            </a:ln>
          </p:spPr>
          <p:txBody>
            <a:bodyPr spcFirstLastPara="1" lIns="91425" tIns="91425" rIns="91425" bIns="91425" anchor="ctr"/>
            <a:lstStyle/>
            <a:p>
              <a:pPr>
                <a:defRPr/>
              </a:pPr>
              <a:endParaRPr lang="ru-RU" dirty="0"/>
            </a:p>
          </p:txBody>
        </p:sp>
        <p:sp>
          <p:nvSpPr>
            <p:cNvPr id="929" name="Google Shape;929;p29">
              <a:extLst>
                <a:ext uri="{FF2B5EF4-FFF2-40B4-BE49-F238E27FC236}">
                  <a16:creationId xmlns:a16="http://schemas.microsoft.com/office/drawing/2014/main" xmlns="" id="{22C4F402-8A10-46F9-92CF-A7A9B9FB51E0}"/>
                </a:ext>
              </a:extLst>
            </p:cNvPr>
            <p:cNvSpPr/>
            <p:nvPr/>
          </p:nvSpPr>
          <p:spPr>
            <a:xfrm>
              <a:off x="5319772" y="3739824"/>
              <a:ext cx="510417" cy="149571"/>
            </a:xfrm>
            <a:custGeom>
              <a:avLst/>
              <a:gdLst/>
              <a:ahLst/>
              <a:cxnLst/>
              <a:rect l="l" t="t" r="r" b="b"/>
              <a:pathLst>
                <a:path w="28253" h="8348" extrusionOk="0">
                  <a:moveTo>
                    <a:pt x="27668" y="0"/>
                  </a:moveTo>
                  <a:lnTo>
                    <a:pt x="1" y="3444"/>
                  </a:lnTo>
                  <a:lnTo>
                    <a:pt x="585" y="8347"/>
                  </a:lnTo>
                  <a:lnTo>
                    <a:pt x="28252" y="4904"/>
                  </a:lnTo>
                  <a:lnTo>
                    <a:pt x="27668" y="0"/>
                  </a:lnTo>
                  <a:close/>
                </a:path>
              </a:pathLst>
            </a:custGeom>
            <a:solidFill>
              <a:srgbClr val="FFFFFF"/>
            </a:solidFill>
            <a:ln>
              <a:noFill/>
            </a:ln>
          </p:spPr>
          <p:txBody>
            <a:bodyPr spcFirstLastPara="1" lIns="91425" tIns="91425" rIns="91425" bIns="91425" anchor="ctr"/>
            <a:lstStyle/>
            <a:p>
              <a:pPr>
                <a:defRPr/>
              </a:pPr>
              <a:endParaRPr lang="ru-RU" dirty="0"/>
            </a:p>
          </p:txBody>
        </p:sp>
        <p:sp>
          <p:nvSpPr>
            <p:cNvPr id="930" name="Google Shape;930;p29">
              <a:extLst>
                <a:ext uri="{FF2B5EF4-FFF2-40B4-BE49-F238E27FC236}">
                  <a16:creationId xmlns:a16="http://schemas.microsoft.com/office/drawing/2014/main" xmlns="" id="{14D9F4C9-604F-4C4D-B53B-5BD3B577596D}"/>
                </a:ext>
              </a:extLst>
            </p:cNvPr>
            <p:cNvSpPr/>
            <p:nvPr/>
          </p:nvSpPr>
          <p:spPr>
            <a:xfrm>
              <a:off x="3353718" y="4119504"/>
              <a:ext cx="514618" cy="189840"/>
            </a:xfrm>
            <a:custGeom>
              <a:avLst/>
              <a:gdLst/>
              <a:ahLst/>
              <a:cxnLst/>
              <a:rect l="l" t="t" r="r" b="b"/>
              <a:pathLst>
                <a:path w="28311" h="10450" extrusionOk="0">
                  <a:moveTo>
                    <a:pt x="993" y="1"/>
                  </a:moveTo>
                  <a:lnTo>
                    <a:pt x="1" y="4787"/>
                  </a:lnTo>
                  <a:lnTo>
                    <a:pt x="27318" y="10449"/>
                  </a:lnTo>
                  <a:lnTo>
                    <a:pt x="28310" y="5663"/>
                  </a:lnTo>
                  <a:lnTo>
                    <a:pt x="993" y="1"/>
                  </a:lnTo>
                  <a:close/>
                </a:path>
              </a:pathLst>
            </a:custGeom>
            <a:solidFill>
              <a:srgbClr val="FFFFFF"/>
            </a:solidFill>
            <a:ln>
              <a:noFill/>
            </a:ln>
          </p:spPr>
          <p:txBody>
            <a:bodyPr spcFirstLastPara="1" lIns="91425" tIns="91425" rIns="91425" bIns="91425" anchor="ctr"/>
            <a:lstStyle/>
            <a:p>
              <a:pPr>
                <a:defRPr/>
              </a:pPr>
              <a:endParaRPr lang="ru-RU" dirty="0"/>
            </a:p>
          </p:txBody>
        </p:sp>
      </p:grpSp>
      <p:grpSp>
        <p:nvGrpSpPr>
          <p:cNvPr id="19460" name="Google Shape;931;p29">
            <a:extLst>
              <a:ext uri="{FF2B5EF4-FFF2-40B4-BE49-F238E27FC236}">
                <a16:creationId xmlns:a16="http://schemas.microsoft.com/office/drawing/2014/main" xmlns="" id="{4208781A-8F24-4BE0-95FA-2E1D9304DC71}"/>
              </a:ext>
            </a:extLst>
          </p:cNvPr>
          <p:cNvGrpSpPr>
            <a:grpSpLocks/>
          </p:cNvGrpSpPr>
          <p:nvPr/>
        </p:nvGrpSpPr>
        <p:grpSpPr bwMode="auto">
          <a:xfrm>
            <a:off x="1771651" y="1995489"/>
            <a:ext cx="2208213" cy="1074737"/>
            <a:chOff x="697783" y="1573800"/>
            <a:chExt cx="2156499" cy="896451"/>
          </a:xfrm>
        </p:grpSpPr>
        <p:sp>
          <p:nvSpPr>
            <p:cNvPr id="19484" name="Google Shape;932;p29">
              <a:extLst>
                <a:ext uri="{FF2B5EF4-FFF2-40B4-BE49-F238E27FC236}">
                  <a16:creationId xmlns:a16="http://schemas.microsoft.com/office/drawing/2014/main" xmlns="" id="{BA3A064D-670C-4D25-9D62-A2FDA594A46A}"/>
                </a:ext>
              </a:extLst>
            </p:cNvPr>
            <p:cNvSpPr>
              <a:spLocks noChangeArrowheads="1"/>
            </p:cNvSpPr>
            <p:nvPr/>
          </p:nvSpPr>
          <p:spPr bwMode="auto">
            <a:xfrm>
              <a:off x="697783" y="1573800"/>
              <a:ext cx="2051077" cy="89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sym typeface="Roboto" panose="02000000000000000000" pitchFamily="2" charset="0"/>
                </a:rPr>
                <a:t>конкретизированы требования к предметным результатам</a:t>
              </a:r>
              <a:endParaRPr lang="ru-RU" altLang="ru-RU" sz="1800"/>
            </a:p>
          </p:txBody>
        </p:sp>
        <p:sp>
          <p:nvSpPr>
            <p:cNvPr id="933" name="Google Shape;933;p29">
              <a:extLst>
                <a:ext uri="{FF2B5EF4-FFF2-40B4-BE49-F238E27FC236}">
                  <a16:creationId xmlns:a16="http://schemas.microsoft.com/office/drawing/2014/main" xmlns="" id="{0A647981-934C-41FD-B693-4E70F735C7B9}"/>
                </a:ext>
              </a:extLst>
            </p:cNvPr>
            <p:cNvSpPr/>
            <p:nvPr/>
          </p:nvSpPr>
          <p:spPr>
            <a:xfrm>
              <a:off x="2669793" y="1573800"/>
              <a:ext cx="184489" cy="896451"/>
            </a:xfrm>
            <a:prstGeom prst="rect">
              <a:avLst/>
            </a:prstGeom>
            <a:solidFill>
              <a:schemeClr val="dk2"/>
            </a:solidFill>
            <a:ln>
              <a:noFill/>
            </a:ln>
          </p:spPr>
          <p:txBody>
            <a:bodyPr spcFirstLastPara="1" lIns="91425" tIns="91425" rIns="91425" bIns="91425" anchor="ctr"/>
            <a:lstStyle/>
            <a:p>
              <a:pPr algn="ctr">
                <a:defRPr/>
              </a:pPr>
              <a:endParaRPr lang="ru-RU" dirty="0"/>
            </a:p>
          </p:txBody>
        </p:sp>
      </p:grpSp>
      <p:grpSp>
        <p:nvGrpSpPr>
          <p:cNvPr id="19461" name="Google Shape;934;p29">
            <a:extLst>
              <a:ext uri="{FF2B5EF4-FFF2-40B4-BE49-F238E27FC236}">
                <a16:creationId xmlns:a16="http://schemas.microsoft.com/office/drawing/2014/main" xmlns="" id="{72FAEFF8-D501-4036-A685-B6F8A82C534A}"/>
              </a:ext>
            </a:extLst>
          </p:cNvPr>
          <p:cNvGrpSpPr>
            <a:grpSpLocks/>
          </p:cNvGrpSpPr>
          <p:nvPr/>
        </p:nvGrpSpPr>
        <p:grpSpPr bwMode="auto">
          <a:xfrm>
            <a:off x="1863726" y="3260725"/>
            <a:ext cx="2100263" cy="895350"/>
            <a:chOff x="819151" y="3077875"/>
            <a:chExt cx="2099274" cy="896450"/>
          </a:xfrm>
        </p:grpSpPr>
        <p:sp>
          <p:nvSpPr>
            <p:cNvPr id="19482" name="Google Shape;935;p29">
              <a:extLst>
                <a:ext uri="{FF2B5EF4-FFF2-40B4-BE49-F238E27FC236}">
                  <a16:creationId xmlns:a16="http://schemas.microsoft.com/office/drawing/2014/main" xmlns="" id="{EE7E6A26-B91D-4445-B998-14281E2BA3F1}"/>
                </a:ext>
              </a:extLst>
            </p:cNvPr>
            <p:cNvSpPr>
              <a:spLocks noChangeArrowheads="1"/>
            </p:cNvSpPr>
            <p:nvPr/>
          </p:nvSpPr>
          <p:spPr bwMode="auto">
            <a:xfrm>
              <a:off x="819151" y="3077875"/>
              <a:ext cx="1929491" cy="8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sym typeface="Roboto" panose="02000000000000000000" pitchFamily="2" charset="0"/>
                </a:rPr>
                <a:t>изменен объем нагрузки</a:t>
              </a:r>
            </a:p>
          </p:txBody>
        </p:sp>
        <p:sp>
          <p:nvSpPr>
            <p:cNvPr id="936" name="Google Shape;936;p29">
              <a:extLst>
                <a:ext uri="{FF2B5EF4-FFF2-40B4-BE49-F238E27FC236}">
                  <a16:creationId xmlns:a16="http://schemas.microsoft.com/office/drawing/2014/main" xmlns="" id="{6BD48ACC-88C8-4F90-AF5D-FE0ED118BCB6}"/>
                </a:ext>
              </a:extLst>
            </p:cNvPr>
            <p:cNvSpPr/>
            <p:nvPr/>
          </p:nvSpPr>
          <p:spPr>
            <a:xfrm>
              <a:off x="2720080" y="3077875"/>
              <a:ext cx="198345" cy="896450"/>
            </a:xfrm>
            <a:prstGeom prst="rect">
              <a:avLst/>
            </a:prstGeom>
            <a:solidFill>
              <a:schemeClr val="accent1"/>
            </a:solidFill>
            <a:ln>
              <a:noFill/>
            </a:ln>
          </p:spPr>
          <p:txBody>
            <a:bodyPr spcFirstLastPara="1" lIns="91425" tIns="91425" rIns="91425" bIns="91425" anchor="ctr"/>
            <a:lstStyle/>
            <a:p>
              <a:pPr algn="ctr">
                <a:defRPr/>
              </a:pPr>
              <a:endParaRPr lang="ru-RU" dirty="0"/>
            </a:p>
          </p:txBody>
        </p:sp>
      </p:grpSp>
      <p:grpSp>
        <p:nvGrpSpPr>
          <p:cNvPr id="19462" name="Google Shape;937;p29">
            <a:extLst>
              <a:ext uri="{FF2B5EF4-FFF2-40B4-BE49-F238E27FC236}">
                <a16:creationId xmlns:a16="http://schemas.microsoft.com/office/drawing/2014/main" xmlns="" id="{CA12F74D-3634-4015-89ED-EA96963B3F27}"/>
              </a:ext>
            </a:extLst>
          </p:cNvPr>
          <p:cNvGrpSpPr>
            <a:grpSpLocks/>
          </p:cNvGrpSpPr>
          <p:nvPr/>
        </p:nvGrpSpPr>
        <p:grpSpPr bwMode="auto">
          <a:xfrm>
            <a:off x="6834188" y="1820864"/>
            <a:ext cx="2921000" cy="1165225"/>
            <a:chOff x="6224665" y="1522408"/>
            <a:chExt cx="2622672" cy="972533"/>
          </a:xfrm>
        </p:grpSpPr>
        <p:sp>
          <p:nvSpPr>
            <p:cNvPr id="19480" name="Google Shape;938;p29">
              <a:extLst>
                <a:ext uri="{FF2B5EF4-FFF2-40B4-BE49-F238E27FC236}">
                  <a16:creationId xmlns:a16="http://schemas.microsoft.com/office/drawing/2014/main" xmlns="" id="{14FD2495-C968-4EEE-A547-C1ED0CE84742}"/>
                </a:ext>
              </a:extLst>
            </p:cNvPr>
            <p:cNvSpPr>
              <a:spLocks noChangeArrowheads="1"/>
            </p:cNvSpPr>
            <p:nvPr/>
          </p:nvSpPr>
          <p:spPr bwMode="auto">
            <a:xfrm flipH="1">
              <a:off x="6253172" y="1522408"/>
              <a:ext cx="2594165" cy="89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sym typeface="Roboto" panose="02000000000000000000" pitchFamily="2" charset="0"/>
                </a:rPr>
                <a:t>прописаны критерии сформированности УУД и достижения личностных результатов</a:t>
              </a:r>
            </a:p>
          </p:txBody>
        </p:sp>
        <p:sp>
          <p:nvSpPr>
            <p:cNvPr id="939" name="Google Shape;939;p29">
              <a:extLst>
                <a:ext uri="{FF2B5EF4-FFF2-40B4-BE49-F238E27FC236}">
                  <a16:creationId xmlns:a16="http://schemas.microsoft.com/office/drawing/2014/main" xmlns="" id="{B55910C2-53E1-4512-B56D-5CE6328D2627}"/>
                </a:ext>
              </a:extLst>
            </p:cNvPr>
            <p:cNvSpPr/>
            <p:nvPr/>
          </p:nvSpPr>
          <p:spPr>
            <a:xfrm flipH="1">
              <a:off x="6224665" y="1560832"/>
              <a:ext cx="169618" cy="934109"/>
            </a:xfrm>
            <a:prstGeom prst="rect">
              <a:avLst/>
            </a:prstGeom>
            <a:solidFill>
              <a:schemeClr val="tx2"/>
            </a:solidFill>
            <a:ln>
              <a:noFill/>
            </a:ln>
          </p:spPr>
          <p:txBody>
            <a:bodyPr spcFirstLastPara="1" lIns="91425" tIns="91425" rIns="91425" bIns="91425" anchor="ctr"/>
            <a:lstStyle/>
            <a:p>
              <a:pPr algn="ctr">
                <a:defRPr/>
              </a:pPr>
              <a:endParaRPr lang="ru-RU" dirty="0"/>
            </a:p>
          </p:txBody>
        </p:sp>
      </p:grpSp>
      <p:grpSp>
        <p:nvGrpSpPr>
          <p:cNvPr id="19463" name="Google Shape;940;p29">
            <a:extLst>
              <a:ext uri="{FF2B5EF4-FFF2-40B4-BE49-F238E27FC236}">
                <a16:creationId xmlns:a16="http://schemas.microsoft.com/office/drawing/2014/main" xmlns="" id="{E8872373-9C80-4C1C-B586-B359F4A7021D}"/>
              </a:ext>
            </a:extLst>
          </p:cNvPr>
          <p:cNvGrpSpPr>
            <a:grpSpLocks/>
          </p:cNvGrpSpPr>
          <p:nvPr/>
        </p:nvGrpSpPr>
        <p:grpSpPr bwMode="auto">
          <a:xfrm>
            <a:off x="6834189" y="3238500"/>
            <a:ext cx="2890837" cy="896938"/>
            <a:chOff x="6225575" y="3077875"/>
            <a:chExt cx="2461223" cy="896450"/>
          </a:xfrm>
        </p:grpSpPr>
        <p:sp>
          <p:nvSpPr>
            <p:cNvPr id="19478" name="Google Shape;941;p29">
              <a:extLst>
                <a:ext uri="{FF2B5EF4-FFF2-40B4-BE49-F238E27FC236}">
                  <a16:creationId xmlns:a16="http://schemas.microsoft.com/office/drawing/2014/main" xmlns="" id="{10C6C469-CDFF-43AE-B222-ADC06322E3E0}"/>
                </a:ext>
              </a:extLst>
            </p:cNvPr>
            <p:cNvSpPr>
              <a:spLocks noChangeArrowheads="1"/>
            </p:cNvSpPr>
            <p:nvPr/>
          </p:nvSpPr>
          <p:spPr bwMode="auto">
            <a:xfrm flipH="1">
              <a:off x="6258013" y="3077875"/>
              <a:ext cx="2428785" cy="8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sym typeface="Roboto" panose="02000000000000000000" pitchFamily="2" charset="0"/>
                </a:rPr>
                <a:t>введены  новые требования к рабочим программам</a:t>
              </a:r>
            </a:p>
          </p:txBody>
        </p:sp>
        <p:sp>
          <p:nvSpPr>
            <p:cNvPr id="942" name="Google Shape;942;p29">
              <a:extLst>
                <a:ext uri="{FF2B5EF4-FFF2-40B4-BE49-F238E27FC236}">
                  <a16:creationId xmlns:a16="http://schemas.microsoft.com/office/drawing/2014/main" xmlns="" id="{A84B73F8-6C4A-4CF0-AD21-354868448B63}"/>
                </a:ext>
              </a:extLst>
            </p:cNvPr>
            <p:cNvSpPr/>
            <p:nvPr/>
          </p:nvSpPr>
          <p:spPr>
            <a:xfrm flipH="1">
              <a:off x="6225575" y="3077875"/>
              <a:ext cx="170299" cy="896450"/>
            </a:xfrm>
            <a:prstGeom prst="rect">
              <a:avLst/>
            </a:prstGeom>
            <a:solidFill>
              <a:schemeClr val="accent1"/>
            </a:solidFill>
            <a:ln>
              <a:noFill/>
            </a:ln>
          </p:spPr>
          <p:txBody>
            <a:bodyPr spcFirstLastPara="1" lIns="91425" tIns="91425" rIns="91425" bIns="91425" anchor="ctr"/>
            <a:lstStyle/>
            <a:p>
              <a:pPr algn="ctr">
                <a:defRPr/>
              </a:pPr>
              <a:endParaRPr lang="ru-RU" dirty="0"/>
            </a:p>
          </p:txBody>
        </p:sp>
      </p:grpSp>
      <p:grpSp>
        <p:nvGrpSpPr>
          <p:cNvPr id="19464" name="Google Shape;931;p29">
            <a:extLst>
              <a:ext uri="{FF2B5EF4-FFF2-40B4-BE49-F238E27FC236}">
                <a16:creationId xmlns:a16="http://schemas.microsoft.com/office/drawing/2014/main" xmlns="" id="{F0D8A454-89A8-4AF0-B491-ABEFD31BA36D}"/>
              </a:ext>
            </a:extLst>
          </p:cNvPr>
          <p:cNvGrpSpPr>
            <a:grpSpLocks/>
          </p:cNvGrpSpPr>
          <p:nvPr/>
        </p:nvGrpSpPr>
        <p:grpSpPr bwMode="auto">
          <a:xfrm>
            <a:off x="1747839" y="4364039"/>
            <a:ext cx="2192337" cy="1074737"/>
            <a:chOff x="726364" y="1573800"/>
            <a:chExt cx="2192062" cy="896450"/>
          </a:xfrm>
        </p:grpSpPr>
        <p:sp>
          <p:nvSpPr>
            <p:cNvPr id="19476" name="Google Shape;932;p29">
              <a:extLst>
                <a:ext uri="{FF2B5EF4-FFF2-40B4-BE49-F238E27FC236}">
                  <a16:creationId xmlns:a16="http://schemas.microsoft.com/office/drawing/2014/main" xmlns="" id="{B8580B6C-5BBD-473B-9BF0-3CF47BBEC52D}"/>
                </a:ext>
              </a:extLst>
            </p:cNvPr>
            <p:cNvSpPr>
              <a:spLocks noChangeArrowheads="1"/>
            </p:cNvSpPr>
            <p:nvPr/>
          </p:nvSpPr>
          <p:spPr bwMode="auto">
            <a:xfrm>
              <a:off x="726364" y="1573800"/>
              <a:ext cx="2022221" cy="8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sym typeface="Roboto" panose="02000000000000000000" pitchFamily="2" charset="0"/>
                </a:rPr>
                <a:t>закреплена вариативность содержания программ</a:t>
              </a:r>
              <a:endParaRPr lang="ru-RU" altLang="ru-RU" sz="1800"/>
            </a:p>
          </p:txBody>
        </p:sp>
        <p:sp>
          <p:nvSpPr>
            <p:cNvPr id="83" name="Google Shape;933;p29">
              <a:extLst>
                <a:ext uri="{FF2B5EF4-FFF2-40B4-BE49-F238E27FC236}">
                  <a16:creationId xmlns:a16="http://schemas.microsoft.com/office/drawing/2014/main" xmlns="" id="{2BF86738-5FC7-4C15-A2F1-E81926BEF227}"/>
                </a:ext>
              </a:extLst>
            </p:cNvPr>
            <p:cNvSpPr/>
            <p:nvPr/>
          </p:nvSpPr>
          <p:spPr>
            <a:xfrm>
              <a:off x="2718426" y="1573800"/>
              <a:ext cx="200000" cy="896450"/>
            </a:xfrm>
            <a:prstGeom prst="rect">
              <a:avLst/>
            </a:prstGeom>
            <a:solidFill>
              <a:schemeClr val="accent2">
                <a:lumMod val="60000"/>
                <a:lumOff val="40000"/>
              </a:schemeClr>
            </a:solidFill>
            <a:ln>
              <a:noFill/>
            </a:ln>
          </p:spPr>
          <p:txBody>
            <a:bodyPr spcFirstLastPara="1" lIns="91425" tIns="91425" rIns="91425" bIns="91425" anchor="ctr"/>
            <a:lstStyle/>
            <a:p>
              <a:pPr algn="ctr">
                <a:defRPr/>
              </a:pPr>
              <a:endParaRPr lang="ru-RU" dirty="0"/>
            </a:p>
          </p:txBody>
        </p:sp>
      </p:grpSp>
      <p:grpSp>
        <p:nvGrpSpPr>
          <p:cNvPr id="19465" name="Google Shape;940;p29">
            <a:extLst>
              <a:ext uri="{FF2B5EF4-FFF2-40B4-BE49-F238E27FC236}">
                <a16:creationId xmlns:a16="http://schemas.microsoft.com/office/drawing/2014/main" xmlns="" id="{7B0448C1-1DCB-4505-B715-3C8F03D79251}"/>
              </a:ext>
            </a:extLst>
          </p:cNvPr>
          <p:cNvGrpSpPr>
            <a:grpSpLocks/>
          </p:cNvGrpSpPr>
          <p:nvPr/>
        </p:nvGrpSpPr>
        <p:grpSpPr bwMode="auto">
          <a:xfrm>
            <a:off x="6832601" y="4405313"/>
            <a:ext cx="2797175" cy="1033462"/>
            <a:chOff x="6198193" y="3077874"/>
            <a:chExt cx="2373471" cy="1034664"/>
          </a:xfrm>
        </p:grpSpPr>
        <p:sp>
          <p:nvSpPr>
            <p:cNvPr id="19474" name="Google Shape;941;p29">
              <a:extLst>
                <a:ext uri="{FF2B5EF4-FFF2-40B4-BE49-F238E27FC236}">
                  <a16:creationId xmlns:a16="http://schemas.microsoft.com/office/drawing/2014/main" xmlns="" id="{5E8939F4-C811-45AA-8CBF-333E22DA0A00}"/>
                </a:ext>
              </a:extLst>
            </p:cNvPr>
            <p:cNvSpPr>
              <a:spLocks noChangeArrowheads="1"/>
            </p:cNvSpPr>
            <p:nvPr/>
          </p:nvSpPr>
          <p:spPr bwMode="auto">
            <a:xfrm flipH="1">
              <a:off x="6334244" y="3077874"/>
              <a:ext cx="2237420" cy="89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sym typeface="Roboto" panose="02000000000000000000" pitchFamily="2" charset="0"/>
                </a:rPr>
                <a:t>расширены требования к материально-технической базе</a:t>
              </a:r>
            </a:p>
          </p:txBody>
        </p:sp>
        <p:sp>
          <p:nvSpPr>
            <p:cNvPr id="86" name="Google Shape;942;p29">
              <a:extLst>
                <a:ext uri="{FF2B5EF4-FFF2-40B4-BE49-F238E27FC236}">
                  <a16:creationId xmlns:a16="http://schemas.microsoft.com/office/drawing/2014/main" xmlns="" id="{4842668A-E377-4ACE-A3CE-7CD41A0DD774}"/>
                </a:ext>
              </a:extLst>
            </p:cNvPr>
            <p:cNvSpPr/>
            <p:nvPr/>
          </p:nvSpPr>
          <p:spPr>
            <a:xfrm flipH="1">
              <a:off x="6198193" y="3077874"/>
              <a:ext cx="169726" cy="1034664"/>
            </a:xfrm>
            <a:prstGeom prst="rect">
              <a:avLst/>
            </a:prstGeom>
            <a:solidFill>
              <a:schemeClr val="accent2">
                <a:lumMod val="60000"/>
                <a:lumOff val="40000"/>
              </a:schemeClr>
            </a:solidFill>
            <a:ln>
              <a:noFill/>
            </a:ln>
          </p:spPr>
          <p:txBody>
            <a:bodyPr spcFirstLastPara="1" lIns="91425" tIns="91425" rIns="91425" bIns="91425" anchor="ctr"/>
            <a:lstStyle/>
            <a:p>
              <a:pPr algn="ctr">
                <a:defRPr/>
              </a:pPr>
              <a:endParaRPr lang="ru-RU" dirty="0"/>
            </a:p>
          </p:txBody>
        </p:sp>
      </p:grpSp>
      <p:grpSp>
        <p:nvGrpSpPr>
          <p:cNvPr id="19466" name="Google Shape;940;p29">
            <a:extLst>
              <a:ext uri="{FF2B5EF4-FFF2-40B4-BE49-F238E27FC236}">
                <a16:creationId xmlns:a16="http://schemas.microsoft.com/office/drawing/2014/main" xmlns="" id="{87CF9C93-6BAC-42A5-8A81-42A5A4326BAF}"/>
              </a:ext>
            </a:extLst>
          </p:cNvPr>
          <p:cNvGrpSpPr>
            <a:grpSpLocks/>
          </p:cNvGrpSpPr>
          <p:nvPr/>
        </p:nvGrpSpPr>
        <p:grpSpPr bwMode="auto">
          <a:xfrm>
            <a:off x="3781426" y="5751513"/>
            <a:ext cx="3387725" cy="882650"/>
            <a:chOff x="6166174" y="3077873"/>
            <a:chExt cx="2793238" cy="1126668"/>
          </a:xfrm>
        </p:grpSpPr>
        <p:sp>
          <p:nvSpPr>
            <p:cNvPr id="19472" name="Google Shape;941;p29">
              <a:extLst>
                <a:ext uri="{FF2B5EF4-FFF2-40B4-BE49-F238E27FC236}">
                  <a16:creationId xmlns:a16="http://schemas.microsoft.com/office/drawing/2014/main" xmlns="" id="{71430EEE-EAF9-4D40-B96B-0CC4C6BA53BA}"/>
                </a:ext>
              </a:extLst>
            </p:cNvPr>
            <p:cNvSpPr>
              <a:spLocks noChangeArrowheads="1"/>
            </p:cNvSpPr>
            <p:nvPr/>
          </p:nvSpPr>
          <p:spPr bwMode="auto">
            <a:xfrm flipH="1">
              <a:off x="6316700" y="3077873"/>
              <a:ext cx="2642712" cy="112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a:solidFill>
                    <a:srgbClr val="000000"/>
                  </a:solidFill>
                  <a:sym typeface="Roboto" panose="02000000000000000000" pitchFamily="2" charset="0"/>
                </a:rPr>
                <a:t>второй иностранный язык перестал быть обязательным</a:t>
              </a:r>
            </a:p>
          </p:txBody>
        </p:sp>
        <p:sp>
          <p:nvSpPr>
            <p:cNvPr id="89" name="Google Shape;942;p29">
              <a:extLst>
                <a:ext uri="{FF2B5EF4-FFF2-40B4-BE49-F238E27FC236}">
                  <a16:creationId xmlns:a16="http://schemas.microsoft.com/office/drawing/2014/main" xmlns="" id="{CA7096BD-0C1D-4F9E-BD4A-77196A79F4A6}"/>
                </a:ext>
              </a:extLst>
            </p:cNvPr>
            <p:cNvSpPr/>
            <p:nvPr/>
          </p:nvSpPr>
          <p:spPr>
            <a:xfrm flipH="1">
              <a:off x="6166174" y="3193376"/>
              <a:ext cx="141363" cy="1011165"/>
            </a:xfrm>
            <a:prstGeom prst="rect">
              <a:avLst/>
            </a:prstGeom>
            <a:solidFill>
              <a:schemeClr val="accent2"/>
            </a:solidFill>
            <a:ln>
              <a:noFill/>
            </a:ln>
          </p:spPr>
          <p:txBody>
            <a:bodyPr spcFirstLastPara="1" lIns="91425" tIns="91425" rIns="91425" bIns="91425" anchor="ctr"/>
            <a:lstStyle/>
            <a:p>
              <a:pPr algn="ctr">
                <a:defRPr/>
              </a:pPr>
              <a:endParaRPr lang="ru-RU" dirty="0"/>
            </a:p>
          </p:txBody>
        </p:sp>
      </p:grpSp>
      <p:sp>
        <p:nvSpPr>
          <p:cNvPr id="19467" name="Google Shape;815;p33">
            <a:extLst>
              <a:ext uri="{FF2B5EF4-FFF2-40B4-BE49-F238E27FC236}">
                <a16:creationId xmlns:a16="http://schemas.microsoft.com/office/drawing/2014/main" xmlns="" id="{0570C719-BE70-4BB8-8B3C-819D3DF9985B}"/>
              </a:ext>
            </a:extLst>
          </p:cNvPr>
          <p:cNvSpPr>
            <a:spLocks noChangeArrowheads="1"/>
          </p:cNvSpPr>
          <p:nvPr/>
        </p:nvSpPr>
        <p:spPr bwMode="auto">
          <a:xfrm>
            <a:off x="2684464" y="876301"/>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19468" name="Google Shape;818;p33">
            <a:extLst>
              <a:ext uri="{FF2B5EF4-FFF2-40B4-BE49-F238E27FC236}">
                <a16:creationId xmlns:a16="http://schemas.microsoft.com/office/drawing/2014/main" xmlns="" id="{7B0B8B34-1ECD-4886-A64A-00F96EBEB830}"/>
              </a:ext>
            </a:extLst>
          </p:cNvPr>
          <p:cNvGrpSpPr>
            <a:grpSpLocks/>
          </p:cNvGrpSpPr>
          <p:nvPr/>
        </p:nvGrpSpPr>
        <p:grpSpPr bwMode="auto">
          <a:xfrm>
            <a:off x="2843213" y="957263"/>
            <a:ext cx="233362" cy="265112"/>
            <a:chOff x="846218" y="3458333"/>
            <a:chExt cx="343138" cy="364887"/>
          </a:xfrm>
        </p:grpSpPr>
        <p:sp>
          <p:nvSpPr>
            <p:cNvPr id="19469" name="Google Shape;819;p33">
              <a:extLst>
                <a:ext uri="{FF2B5EF4-FFF2-40B4-BE49-F238E27FC236}">
                  <a16:creationId xmlns:a16="http://schemas.microsoft.com/office/drawing/2014/main" xmlns="" id="{E32F0D73-3B43-43BF-AAC6-BF7AE4199962}"/>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9470" name="Google Shape;820;p33">
              <a:extLst>
                <a:ext uri="{FF2B5EF4-FFF2-40B4-BE49-F238E27FC236}">
                  <a16:creationId xmlns:a16="http://schemas.microsoft.com/office/drawing/2014/main" xmlns="" id="{82815F77-AFF4-4023-9D08-484D348EE6AA}"/>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9471" name="Google Shape;821;p33">
              <a:extLst>
                <a:ext uri="{FF2B5EF4-FFF2-40B4-BE49-F238E27FC236}">
                  <a16:creationId xmlns:a16="http://schemas.microsoft.com/office/drawing/2014/main" xmlns="" id="{320C6160-AFAA-4235-AB2E-6E0A88316CCE}"/>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Tree>
    <p:extLst>
      <p:ext uri="{BB962C8B-B14F-4D97-AF65-F5344CB8AC3E}">
        <p14:creationId xmlns:p14="http://schemas.microsoft.com/office/powerpoint/2010/main" val="576376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ПЕДАГОГИЧЕСКИЙ СОВЕТ</a:t>
            </a:r>
            <a:endParaRPr lang="ru-RU" dirty="0"/>
          </a:p>
        </p:txBody>
      </p:sp>
      <p:sp>
        <p:nvSpPr>
          <p:cNvPr id="3" name="Подзаголовок 2"/>
          <p:cNvSpPr>
            <a:spLocks noGrp="1"/>
          </p:cNvSpPr>
          <p:nvPr>
            <p:ph type="subTitle" idx="1"/>
          </p:nvPr>
        </p:nvSpPr>
        <p:spPr/>
        <p:txBody>
          <a:bodyPr>
            <a:normAutofit/>
          </a:bodyPr>
          <a:lstStyle/>
          <a:p>
            <a:r>
              <a:rPr lang="ru-RU" dirty="0" smtClean="0"/>
              <a:t>МБОУ «СОШ №7»</a:t>
            </a:r>
          </a:p>
          <a:p>
            <a:r>
              <a:rPr lang="ru-RU" dirty="0" smtClean="0"/>
              <a:t>Г. Вышний </a:t>
            </a:r>
            <a:r>
              <a:rPr lang="ru-RU" dirty="0" err="1" smtClean="0"/>
              <a:t>Волочёк</a:t>
            </a:r>
            <a:endParaRPr lang="ru-RU" dirty="0" smtClean="0"/>
          </a:p>
          <a:p>
            <a:r>
              <a:rPr lang="ru-RU" dirty="0" smtClean="0"/>
              <a:t>30 АВГУСТА, 2022</a:t>
            </a:r>
          </a:p>
          <a:p>
            <a:endParaRPr lang="ru-RU" dirty="0"/>
          </a:p>
        </p:txBody>
      </p:sp>
    </p:spTree>
    <p:extLst>
      <p:ext uri="{BB962C8B-B14F-4D97-AF65-F5344CB8AC3E}">
        <p14:creationId xmlns:p14="http://schemas.microsoft.com/office/powerpoint/2010/main" val="4083929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815;p33">
            <a:extLst>
              <a:ext uri="{FF2B5EF4-FFF2-40B4-BE49-F238E27FC236}">
                <a16:creationId xmlns:a16="http://schemas.microsoft.com/office/drawing/2014/main" xmlns="" id="{34250336-ECAF-4CD8-8C9A-7B99E0725CA4}"/>
              </a:ext>
            </a:extLst>
          </p:cNvPr>
          <p:cNvSpPr>
            <a:spLocks noChangeArrowheads="1"/>
          </p:cNvSpPr>
          <p:nvPr/>
        </p:nvSpPr>
        <p:spPr bwMode="auto">
          <a:xfrm>
            <a:off x="2630489" y="706403"/>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17411" name="Google Shape;818;p33">
            <a:extLst>
              <a:ext uri="{FF2B5EF4-FFF2-40B4-BE49-F238E27FC236}">
                <a16:creationId xmlns:a16="http://schemas.microsoft.com/office/drawing/2014/main" xmlns="" id="{D49858BB-895C-4923-9FDD-954ABFD466F1}"/>
              </a:ext>
            </a:extLst>
          </p:cNvPr>
          <p:cNvGrpSpPr>
            <a:grpSpLocks/>
          </p:cNvGrpSpPr>
          <p:nvPr/>
        </p:nvGrpSpPr>
        <p:grpSpPr bwMode="auto">
          <a:xfrm>
            <a:off x="2790826" y="833402"/>
            <a:ext cx="233363" cy="265112"/>
            <a:chOff x="846218" y="3458333"/>
            <a:chExt cx="343138" cy="364887"/>
          </a:xfrm>
        </p:grpSpPr>
        <p:sp>
          <p:nvSpPr>
            <p:cNvPr id="17474" name="Google Shape;819;p33">
              <a:extLst>
                <a:ext uri="{FF2B5EF4-FFF2-40B4-BE49-F238E27FC236}">
                  <a16:creationId xmlns:a16="http://schemas.microsoft.com/office/drawing/2014/main" xmlns="" id="{389C71FF-351A-4586-91DC-10731D9B7202}"/>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7475" name="Google Shape;820;p33">
              <a:extLst>
                <a:ext uri="{FF2B5EF4-FFF2-40B4-BE49-F238E27FC236}">
                  <a16:creationId xmlns:a16="http://schemas.microsoft.com/office/drawing/2014/main" xmlns="" id="{FB0CF714-2D0A-46FC-9799-597FC61D893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7476" name="Google Shape;821;p33">
              <a:extLst>
                <a:ext uri="{FF2B5EF4-FFF2-40B4-BE49-F238E27FC236}">
                  <a16:creationId xmlns:a16="http://schemas.microsoft.com/office/drawing/2014/main" xmlns="" id="{ED45E563-1744-426A-9C3E-86435BC584AC}"/>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18494" name="Google Shape;826;p33">
            <a:extLst>
              <a:ext uri="{FF2B5EF4-FFF2-40B4-BE49-F238E27FC236}">
                <a16:creationId xmlns:a16="http://schemas.microsoft.com/office/drawing/2014/main" xmlns="" id="{58084D63-6D37-45B0-AB6A-2455259521A2}"/>
              </a:ext>
            </a:extLst>
          </p:cNvPr>
          <p:cNvSpPr txBox="1">
            <a:spLocks noChangeArrowheads="1"/>
          </p:cNvSpPr>
          <p:nvPr/>
        </p:nvSpPr>
        <p:spPr bwMode="auto">
          <a:xfrm>
            <a:off x="2257425" y="633378"/>
            <a:ext cx="7488238" cy="917575"/>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solidFill>
                  <a:srgbClr val="000000"/>
                </a:solidFill>
                <a:latin typeface="+mn-lt"/>
                <a:sym typeface="Fira Sans Extra Condensed" panose="020F0502020204030204" pitchFamily="34" charset="0"/>
              </a:rPr>
              <a:t>Последовательность действий </a:t>
            </a:r>
          </a:p>
          <a:p>
            <a:pPr algn="ctr">
              <a:spcBef>
                <a:spcPct val="0"/>
              </a:spcBef>
              <a:buClr>
                <a:srgbClr val="000000"/>
              </a:buClr>
              <a:buSzPts val="1100"/>
              <a:buFont typeface="Arial" panose="020B0604020202020204" pitchFamily="34" charset="0"/>
              <a:buNone/>
              <a:defRPr/>
            </a:pPr>
            <a:r>
              <a:rPr lang="ru-RU" altLang="ru-RU" sz="2800" b="1" dirty="0">
                <a:solidFill>
                  <a:srgbClr val="000000"/>
                </a:solidFill>
                <a:latin typeface="+mn-lt"/>
                <a:sym typeface="Fira Sans Extra Condensed" panose="020F0502020204030204" pitchFamily="34" charset="0"/>
              </a:rPr>
              <a:t>по введению обновленных ФГОС НОО И ООО</a:t>
            </a:r>
          </a:p>
        </p:txBody>
      </p:sp>
      <p:graphicFrame>
        <p:nvGraphicFramePr>
          <p:cNvPr id="10" name="Google Shape;816;p33">
            <a:extLst>
              <a:ext uri="{FF2B5EF4-FFF2-40B4-BE49-F238E27FC236}">
                <a16:creationId xmlns:a16="http://schemas.microsoft.com/office/drawing/2014/main" xmlns="" id="{5A3DDDAC-F4C7-453B-A6B8-A20D05C7E6E4}"/>
              </a:ext>
            </a:extLst>
          </p:cNvPr>
          <p:cNvGraphicFramePr>
            <a:graphicFrameLocks noGrp="1"/>
          </p:cNvGraphicFramePr>
          <p:nvPr>
            <p:extLst>
              <p:ext uri="{D42A27DB-BD31-4B8C-83A1-F6EECF244321}">
                <p14:modId xmlns:p14="http://schemas.microsoft.com/office/powerpoint/2010/main" val="4179385052"/>
              </p:ext>
            </p:extLst>
          </p:nvPr>
        </p:nvGraphicFramePr>
        <p:xfrm>
          <a:off x="2160588" y="1755450"/>
          <a:ext cx="8425035" cy="2741987"/>
        </p:xfrm>
        <a:graphic>
          <a:graphicData uri="http://schemas.openxmlformats.org/drawingml/2006/table">
            <a:tbl>
              <a:tblPr/>
              <a:tblGrid>
                <a:gridCol w="1507552">
                  <a:extLst>
                    <a:ext uri="{9D8B030D-6E8A-4147-A177-3AD203B41FA5}">
                      <a16:colId xmlns:a16="http://schemas.microsoft.com/office/drawing/2014/main" xmlns="" val="20000"/>
                    </a:ext>
                  </a:extLst>
                </a:gridCol>
                <a:gridCol w="689676">
                  <a:extLst>
                    <a:ext uri="{9D8B030D-6E8A-4147-A177-3AD203B41FA5}">
                      <a16:colId xmlns:a16="http://schemas.microsoft.com/office/drawing/2014/main" xmlns="" val="20001"/>
                    </a:ext>
                  </a:extLst>
                </a:gridCol>
                <a:gridCol w="739857">
                  <a:extLst>
                    <a:ext uri="{9D8B030D-6E8A-4147-A177-3AD203B41FA5}">
                      <a16:colId xmlns:a16="http://schemas.microsoft.com/office/drawing/2014/main" xmlns="" val="20002"/>
                    </a:ext>
                  </a:extLst>
                </a:gridCol>
                <a:gridCol w="783223">
                  <a:extLst>
                    <a:ext uri="{9D8B030D-6E8A-4147-A177-3AD203B41FA5}">
                      <a16:colId xmlns:a16="http://schemas.microsoft.com/office/drawing/2014/main" xmlns="" val="20003"/>
                    </a:ext>
                  </a:extLst>
                </a:gridCol>
                <a:gridCol w="785019">
                  <a:extLst>
                    <a:ext uri="{9D8B030D-6E8A-4147-A177-3AD203B41FA5}">
                      <a16:colId xmlns:a16="http://schemas.microsoft.com/office/drawing/2014/main" xmlns="" val="20004"/>
                    </a:ext>
                  </a:extLst>
                </a:gridCol>
                <a:gridCol w="783223">
                  <a:extLst>
                    <a:ext uri="{9D8B030D-6E8A-4147-A177-3AD203B41FA5}">
                      <a16:colId xmlns:a16="http://schemas.microsoft.com/office/drawing/2014/main" xmlns="" val="20005"/>
                    </a:ext>
                  </a:extLst>
                </a:gridCol>
                <a:gridCol w="783223">
                  <a:extLst>
                    <a:ext uri="{9D8B030D-6E8A-4147-A177-3AD203B41FA5}">
                      <a16:colId xmlns:a16="http://schemas.microsoft.com/office/drawing/2014/main" xmlns="" val="20006"/>
                    </a:ext>
                  </a:extLst>
                </a:gridCol>
                <a:gridCol w="785020">
                  <a:extLst>
                    <a:ext uri="{9D8B030D-6E8A-4147-A177-3AD203B41FA5}">
                      <a16:colId xmlns:a16="http://schemas.microsoft.com/office/drawing/2014/main" xmlns="" val="20007"/>
                    </a:ext>
                  </a:extLst>
                </a:gridCol>
                <a:gridCol w="783223">
                  <a:extLst>
                    <a:ext uri="{9D8B030D-6E8A-4147-A177-3AD203B41FA5}">
                      <a16:colId xmlns:a16="http://schemas.microsoft.com/office/drawing/2014/main" xmlns="" val="20008"/>
                    </a:ext>
                  </a:extLst>
                </a:gridCol>
                <a:gridCol w="785019">
                  <a:extLst>
                    <a:ext uri="{9D8B030D-6E8A-4147-A177-3AD203B41FA5}">
                      <a16:colId xmlns:a16="http://schemas.microsoft.com/office/drawing/2014/main" xmlns="" val="20009"/>
                    </a:ext>
                  </a:extLst>
                </a:gridCol>
              </a:tblGrid>
              <a:tr h="54762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4BACC6"/>
                          </a:solidFill>
                          <a:effectLst/>
                          <a:latin typeface="Fira Sans Extra Condensed" panose="020B0503050000020004" pitchFamily="34" charset="0"/>
                          <a:cs typeface="Arial" panose="020B0604020202020204" pitchFamily="34" charset="0"/>
                          <a:sym typeface="Fira Sans Extra Condensed" panose="020B0503050000020004" pitchFamily="34" charset="0"/>
                        </a:rPr>
                        <a:t>класс</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1</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2</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3</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4</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5</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6</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7</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8</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9</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ACC6"/>
                    </a:solidFill>
                  </a:tcPr>
                </a:tc>
                <a:extLst>
                  <a:ext uri="{0D108BD9-81ED-4DB2-BD59-A6C34878D82A}">
                    <a16:rowId xmlns:a16="http://schemas.microsoft.com/office/drawing/2014/main" xmlns="" val="10000"/>
                  </a:ext>
                </a:extLst>
              </a:tr>
              <a:tr h="71291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2022/2023 уч. год</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dirty="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1"/>
                  </a:ext>
                </a:extLst>
              </a:tr>
              <a:tr h="71291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2023/2024 уч. год</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BB5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xmlns="" val="10002"/>
                  </a:ext>
                </a:extLst>
              </a:tr>
              <a:tr h="71291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FFFFFF"/>
                          </a:solidFill>
                          <a:effectLst/>
                          <a:latin typeface="Fira Sans Extra Condensed" panose="020B0503050000020004" pitchFamily="34" charset="0"/>
                          <a:cs typeface="Arial" panose="020B0604020202020204" pitchFamily="34" charset="0"/>
                          <a:sym typeface="Fira Sans Extra Condensed" panose="020B0503050000020004" pitchFamily="34" charset="0"/>
                        </a:rPr>
                        <a:t>2024/2025 уч. год</a:t>
                      </a: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dirty="0">
                        <a:ln>
                          <a:noFill/>
                        </a:ln>
                        <a:solidFill>
                          <a:srgbClr val="000000"/>
                        </a:solidFill>
                        <a:effectLst/>
                        <a:latin typeface="Fira Sans Extra Condensed" panose="020B0503050000020004" pitchFamily="34" charset="0"/>
                        <a:cs typeface="Arial" panose="020B0604020202020204" pitchFamily="34" charset="0"/>
                        <a:sym typeface="Fira Sans Extra Condensed" panose="020B0503050000020004" pitchFamily="34" charset="0"/>
                      </a:endParaRPr>
                    </a:p>
                  </a:txBody>
                  <a:tcPr marL="91425" marR="91425" marT="91407" marB="914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3"/>
                  </a:ext>
                </a:extLst>
              </a:tr>
            </a:tbl>
          </a:graphicData>
        </a:graphic>
      </p:graphicFrame>
      <p:sp>
        <p:nvSpPr>
          <p:cNvPr id="17471" name="TextBox 11">
            <a:extLst>
              <a:ext uri="{FF2B5EF4-FFF2-40B4-BE49-F238E27FC236}">
                <a16:creationId xmlns:a16="http://schemas.microsoft.com/office/drawing/2014/main" xmlns="" id="{3A02C523-54D7-432D-AF71-5C3F237F6EDD}"/>
              </a:ext>
            </a:extLst>
          </p:cNvPr>
          <p:cNvSpPr txBox="1">
            <a:spLocks noChangeArrowheads="1"/>
          </p:cNvSpPr>
          <p:nvPr/>
        </p:nvSpPr>
        <p:spPr bwMode="auto">
          <a:xfrm>
            <a:off x="2053487" y="4573183"/>
            <a:ext cx="4691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800">
                <a:solidFill>
                  <a:srgbClr val="000000"/>
                </a:solidFill>
                <a:ea typeface="Roboto" panose="02000000000000000000" pitchFamily="2" charset="0"/>
                <a:cs typeface="Times New Roman" panose="02020603050405020304" pitchFamily="18" charset="0"/>
                <a:sym typeface="Roboto" panose="02000000000000000000" pitchFamily="2" charset="0"/>
              </a:rPr>
              <a:t>Обязательное введение ФГОС</a:t>
            </a:r>
          </a:p>
          <a:p>
            <a:pPr>
              <a:spcBef>
                <a:spcPct val="0"/>
              </a:spcBef>
              <a:buFontTx/>
              <a:buNone/>
            </a:pPr>
            <a:endParaRPr lang="ru-RU" altLang="ru-RU" sz="1800">
              <a:solidFill>
                <a:srgbClr val="000000"/>
              </a:solidFill>
              <a:ea typeface="Roboto" panose="02000000000000000000" pitchFamily="2" charset="0"/>
              <a:cs typeface="Times New Roman" panose="02020603050405020304" pitchFamily="18" charset="0"/>
              <a:sym typeface="Roboto" panose="02000000000000000000" pitchFamily="2" charset="0"/>
            </a:endParaRPr>
          </a:p>
          <a:p>
            <a:pPr>
              <a:spcBef>
                <a:spcPct val="0"/>
              </a:spcBef>
              <a:buFontTx/>
              <a:buNone/>
            </a:pPr>
            <a:r>
              <a:rPr lang="ru-RU" altLang="ru-RU" sz="1800">
                <a:ea typeface="Roboto" panose="02000000000000000000" pitchFamily="2" charset="0"/>
              </a:rPr>
              <a:t>Введение ФГОС по мере готовности</a:t>
            </a:r>
          </a:p>
        </p:txBody>
      </p:sp>
      <p:sp>
        <p:nvSpPr>
          <p:cNvPr id="3" name="Прямоугольник 2">
            <a:extLst>
              <a:ext uri="{FF2B5EF4-FFF2-40B4-BE49-F238E27FC236}">
                <a16:creationId xmlns:a16="http://schemas.microsoft.com/office/drawing/2014/main" xmlns="" id="{3176FA2E-DEAD-45C1-AC83-B51493ADF09A}"/>
              </a:ext>
            </a:extLst>
          </p:cNvPr>
          <p:cNvSpPr/>
          <p:nvPr/>
        </p:nvSpPr>
        <p:spPr>
          <a:xfrm>
            <a:off x="5214199" y="4573182"/>
            <a:ext cx="417512" cy="3190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a:extLst>
              <a:ext uri="{FF2B5EF4-FFF2-40B4-BE49-F238E27FC236}">
                <a16:creationId xmlns:a16="http://schemas.microsoft.com/office/drawing/2014/main" xmlns="" id="{708E0814-7261-485B-93C8-58D2A734A14D}"/>
              </a:ext>
            </a:extLst>
          </p:cNvPr>
          <p:cNvSpPr/>
          <p:nvPr/>
        </p:nvSpPr>
        <p:spPr>
          <a:xfrm>
            <a:off x="5723786" y="5136746"/>
            <a:ext cx="425450" cy="3270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Google Shape;1399;p29">
            <a:extLst>
              <a:ext uri="{FF2B5EF4-FFF2-40B4-BE49-F238E27FC236}">
                <a16:creationId xmlns:a16="http://schemas.microsoft.com/office/drawing/2014/main" xmlns="" id="{FA47EC40-D3F8-4170-AC89-79572DCA86C5}"/>
              </a:ext>
            </a:extLst>
          </p:cNvPr>
          <p:cNvSpPr txBox="1"/>
          <p:nvPr/>
        </p:nvSpPr>
        <p:spPr>
          <a:xfrm>
            <a:off x="3802063" y="5598708"/>
            <a:ext cx="5943600" cy="923925"/>
          </a:xfrm>
          <a:prstGeom prst="rect">
            <a:avLst/>
          </a:prstGeom>
          <a:noFill/>
          <a:ln w="19050" cap="flat" cmpd="sng">
            <a:noFill/>
            <a:prstDash val="solid"/>
            <a:round/>
            <a:headEnd type="none" w="sm" len="sm"/>
            <a:tailEnd type="none" w="sm" len="sm"/>
          </a:ln>
        </p:spPr>
        <p:txBody>
          <a:bodyPr spcFirstLastPara="1" lIns="91425" tIns="91425" rIns="91425" bIns="91425"/>
          <a:lstStyle/>
          <a:p>
            <a:pPr algn="r">
              <a:lnSpc>
                <a:spcPct val="70000"/>
              </a:lnSpc>
              <a:defRPr/>
            </a:pPr>
            <a:r>
              <a:rPr lang="ru-RU" altLang="ru-RU" sz="1400" dirty="0">
                <a:cs typeface="Times New Roman" panose="02020603050405020304" pitchFamily="18" charset="0"/>
                <a:hlinkClick r:id="rId3"/>
              </a:rPr>
              <a:t>&lt;Письмо&gt; </a:t>
            </a:r>
            <a:r>
              <a:rPr lang="ru-RU" altLang="ru-RU" sz="1400" dirty="0" err="1">
                <a:cs typeface="Times New Roman" panose="02020603050405020304" pitchFamily="18" charset="0"/>
                <a:hlinkClick r:id="rId3"/>
              </a:rPr>
              <a:t>Минпросвещения</a:t>
            </a:r>
            <a:r>
              <a:rPr lang="ru-RU" altLang="ru-RU" sz="1400" dirty="0">
                <a:cs typeface="Times New Roman" panose="02020603050405020304" pitchFamily="18" charset="0"/>
                <a:hlinkClick r:id="rId3"/>
              </a:rPr>
              <a:t> России от 15.02.2022 </a:t>
            </a:r>
            <a:r>
              <a:rPr lang="ru-RU" altLang="ru-RU" sz="1400" dirty="0" err="1">
                <a:cs typeface="Times New Roman" panose="02020603050405020304" pitchFamily="18" charset="0"/>
                <a:hlinkClick r:id="rId3"/>
              </a:rPr>
              <a:t>N</a:t>
            </a:r>
            <a:r>
              <a:rPr lang="ru-RU" altLang="ru-RU" sz="1400" dirty="0">
                <a:cs typeface="Times New Roman" panose="02020603050405020304" pitchFamily="18" charset="0"/>
                <a:hlinkClick r:id="rId3"/>
              </a:rPr>
              <a:t> АЗ-113/03</a:t>
            </a:r>
            <a:br>
              <a:rPr lang="ru-RU" altLang="ru-RU" sz="1400" dirty="0">
                <a:cs typeface="Times New Roman" panose="02020603050405020304" pitchFamily="18" charset="0"/>
                <a:hlinkClick r:id="rId3"/>
              </a:rPr>
            </a:br>
            <a:r>
              <a:rPr lang="ru-RU" altLang="ru-RU" sz="1400" dirty="0">
                <a:cs typeface="Times New Roman" panose="02020603050405020304" pitchFamily="18" charset="0"/>
                <a:hlinkClick r:id="rId3"/>
              </a:rPr>
              <a:t>"О направлении методических рекомендаций"</a:t>
            </a:r>
            <a:br>
              <a:rPr lang="ru-RU" altLang="ru-RU" sz="1400" dirty="0">
                <a:cs typeface="Times New Roman" panose="02020603050405020304" pitchFamily="18" charset="0"/>
                <a:hlinkClick r:id="rId3"/>
              </a:rPr>
            </a:br>
            <a:r>
              <a:rPr lang="ru-RU" altLang="ru-RU" sz="1400" dirty="0">
                <a:cs typeface="Times New Roman" panose="02020603050405020304" pitchFamily="18" charset="0"/>
                <a:hlinkClick r:id="rId3"/>
              </a:rPr>
              <a:t>(вместе с "Информационно-методическим письмом о введении федеральных государственных образовательных стандартов начального общего и основного общего образования")</a:t>
            </a:r>
            <a:endParaRPr lang="ru-RU" altLang="ru-RU" sz="1400" dirty="0">
              <a:cs typeface="Times New Roman" panose="02020603050405020304" pitchFamily="18" charset="0"/>
            </a:endParaRPr>
          </a:p>
        </p:txBody>
      </p:sp>
    </p:spTree>
    <p:extLst>
      <p:ext uri="{BB962C8B-B14F-4D97-AF65-F5344CB8AC3E}">
        <p14:creationId xmlns:p14="http://schemas.microsoft.com/office/powerpoint/2010/main" val="916729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Google Shape;2511;p41">
            <a:extLst>
              <a:ext uri="{FF2B5EF4-FFF2-40B4-BE49-F238E27FC236}">
                <a16:creationId xmlns:a16="http://schemas.microsoft.com/office/drawing/2014/main" xmlns="" id="{32A3A05E-CB2D-419C-86B6-D723E05EB262}"/>
              </a:ext>
            </a:extLst>
          </p:cNvPr>
          <p:cNvSpPr txBox="1">
            <a:spLocks noChangeArrowheads="1"/>
          </p:cNvSpPr>
          <p:nvPr/>
        </p:nvSpPr>
        <p:spPr bwMode="auto">
          <a:xfrm flipH="1">
            <a:off x="4891089" y="2419350"/>
            <a:ext cx="1931987" cy="681038"/>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планируемые результаты</a:t>
            </a:r>
            <a:endParaRPr lang="ru-RU" altLang="ru-RU" sz="1400" b="1" dirty="0">
              <a:solidFill>
                <a:srgbClr val="000000"/>
              </a:solidFill>
              <a:latin typeface="+mn-lt"/>
              <a:sym typeface="Fira Sans Condensed" panose="020B0603050000020004" pitchFamily="34" charset="0"/>
            </a:endParaRPr>
          </a:p>
        </p:txBody>
      </p:sp>
      <p:sp>
        <p:nvSpPr>
          <p:cNvPr id="21506" name="Google Shape;2511;p41">
            <a:extLst>
              <a:ext uri="{FF2B5EF4-FFF2-40B4-BE49-F238E27FC236}">
                <a16:creationId xmlns:a16="http://schemas.microsoft.com/office/drawing/2014/main" xmlns="" id="{26DCAB05-6B7C-4D29-BCEC-80016BC87177}"/>
              </a:ext>
            </a:extLst>
          </p:cNvPr>
          <p:cNvSpPr txBox="1">
            <a:spLocks noChangeArrowheads="1"/>
          </p:cNvSpPr>
          <p:nvPr/>
        </p:nvSpPr>
        <p:spPr bwMode="auto">
          <a:xfrm flipH="1">
            <a:off x="7043738" y="2435225"/>
            <a:ext cx="1789112" cy="681038"/>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система оценки</a:t>
            </a:r>
            <a:endParaRPr lang="ru-RU" altLang="ru-RU" sz="1400" b="1" dirty="0">
              <a:solidFill>
                <a:srgbClr val="000000"/>
              </a:solidFill>
              <a:latin typeface="+mn-lt"/>
              <a:sym typeface="Fira Sans Condensed" panose="020B0603050000020004" pitchFamily="34" charset="0"/>
            </a:endParaRPr>
          </a:p>
        </p:txBody>
      </p:sp>
      <p:sp>
        <p:nvSpPr>
          <p:cNvPr id="21507" name="Google Shape;2511;p41">
            <a:extLst>
              <a:ext uri="{FF2B5EF4-FFF2-40B4-BE49-F238E27FC236}">
                <a16:creationId xmlns:a16="http://schemas.microsoft.com/office/drawing/2014/main" xmlns="" id="{67FB7817-19F5-436C-890F-ECFE2957858B}"/>
              </a:ext>
            </a:extLst>
          </p:cNvPr>
          <p:cNvSpPr txBox="1">
            <a:spLocks noChangeArrowheads="1"/>
          </p:cNvSpPr>
          <p:nvPr/>
        </p:nvSpPr>
        <p:spPr bwMode="auto">
          <a:xfrm flipH="1">
            <a:off x="2995613" y="2438401"/>
            <a:ext cx="1625600" cy="688975"/>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пояснительная записка</a:t>
            </a:r>
            <a:endParaRPr lang="ru-RU" altLang="ru-RU" sz="1400" b="1" dirty="0">
              <a:solidFill>
                <a:srgbClr val="000000"/>
              </a:solidFill>
              <a:latin typeface="+mn-lt"/>
              <a:sym typeface="Fira Sans Condensed" panose="020B0603050000020004" pitchFamily="34" charset="0"/>
            </a:endParaRPr>
          </a:p>
        </p:txBody>
      </p:sp>
      <p:sp>
        <p:nvSpPr>
          <p:cNvPr id="21508" name="Google Shape;2511;p41">
            <a:extLst>
              <a:ext uri="{FF2B5EF4-FFF2-40B4-BE49-F238E27FC236}">
                <a16:creationId xmlns:a16="http://schemas.microsoft.com/office/drawing/2014/main" xmlns="" id="{191DE8EE-528E-4DC2-8366-C4098FAA68B5}"/>
              </a:ext>
            </a:extLst>
          </p:cNvPr>
          <p:cNvSpPr txBox="1">
            <a:spLocks noChangeArrowheads="1"/>
          </p:cNvSpPr>
          <p:nvPr/>
        </p:nvSpPr>
        <p:spPr bwMode="auto">
          <a:xfrm flipH="1">
            <a:off x="4938714" y="3700464"/>
            <a:ext cx="1931987" cy="714375"/>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рабочие программы учебных предметов</a:t>
            </a:r>
            <a:endParaRPr lang="ru-RU" altLang="ru-RU" sz="1400" b="1" dirty="0">
              <a:solidFill>
                <a:srgbClr val="000000"/>
              </a:solidFill>
              <a:latin typeface="+mn-lt"/>
              <a:sym typeface="Fira Sans Condensed" panose="020B0603050000020004" pitchFamily="34" charset="0"/>
            </a:endParaRPr>
          </a:p>
        </p:txBody>
      </p:sp>
      <p:sp>
        <p:nvSpPr>
          <p:cNvPr id="21509" name="Google Shape;2511;p41">
            <a:extLst>
              <a:ext uri="{FF2B5EF4-FFF2-40B4-BE49-F238E27FC236}">
                <a16:creationId xmlns:a16="http://schemas.microsoft.com/office/drawing/2014/main" xmlns="" id="{6251D110-3094-46D3-9559-C21F7A17B029}"/>
              </a:ext>
            </a:extLst>
          </p:cNvPr>
          <p:cNvSpPr txBox="1">
            <a:spLocks noChangeArrowheads="1"/>
          </p:cNvSpPr>
          <p:nvPr/>
        </p:nvSpPr>
        <p:spPr bwMode="auto">
          <a:xfrm flipH="1">
            <a:off x="7148513" y="3709988"/>
            <a:ext cx="1835150" cy="704850"/>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рабочая программа воспитания</a:t>
            </a:r>
            <a:endParaRPr lang="ru-RU" altLang="ru-RU" sz="1400" b="1" dirty="0">
              <a:solidFill>
                <a:srgbClr val="000000"/>
              </a:solidFill>
              <a:latin typeface="+mn-lt"/>
              <a:sym typeface="Fira Sans Condensed" panose="020B0603050000020004" pitchFamily="34" charset="0"/>
            </a:endParaRPr>
          </a:p>
        </p:txBody>
      </p:sp>
      <p:sp>
        <p:nvSpPr>
          <p:cNvPr id="21510" name="Google Shape;2511;p41">
            <a:extLst>
              <a:ext uri="{FF2B5EF4-FFF2-40B4-BE49-F238E27FC236}">
                <a16:creationId xmlns:a16="http://schemas.microsoft.com/office/drawing/2014/main" xmlns="" id="{16EF3593-12C2-42CB-8857-16479E3C8CD7}"/>
              </a:ext>
            </a:extLst>
          </p:cNvPr>
          <p:cNvSpPr txBox="1">
            <a:spLocks noChangeArrowheads="1"/>
          </p:cNvSpPr>
          <p:nvPr/>
        </p:nvSpPr>
        <p:spPr bwMode="auto">
          <a:xfrm flipH="1">
            <a:off x="2916239" y="3676650"/>
            <a:ext cx="1851025" cy="738188"/>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программа формирования УУД</a:t>
            </a:r>
            <a:endParaRPr lang="ru-RU" altLang="ru-RU" sz="1400" b="1" dirty="0">
              <a:solidFill>
                <a:srgbClr val="000000"/>
              </a:solidFill>
              <a:latin typeface="+mn-lt"/>
              <a:sym typeface="Fira Sans Condensed" panose="020B0603050000020004" pitchFamily="34" charset="0"/>
            </a:endParaRPr>
          </a:p>
        </p:txBody>
      </p:sp>
      <p:sp>
        <p:nvSpPr>
          <p:cNvPr id="21511" name="Google Shape;2511;p41">
            <a:extLst>
              <a:ext uri="{FF2B5EF4-FFF2-40B4-BE49-F238E27FC236}">
                <a16:creationId xmlns:a16="http://schemas.microsoft.com/office/drawing/2014/main" xmlns="" id="{B2A4E5A2-8746-420C-8BD8-8F6B69B622C9}"/>
              </a:ext>
            </a:extLst>
          </p:cNvPr>
          <p:cNvSpPr txBox="1">
            <a:spLocks noChangeArrowheads="1"/>
          </p:cNvSpPr>
          <p:nvPr/>
        </p:nvSpPr>
        <p:spPr bwMode="auto">
          <a:xfrm flipH="1">
            <a:off x="3660775" y="5232401"/>
            <a:ext cx="1474788" cy="1039813"/>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a:latin typeface="+mn-lt"/>
                <a:sym typeface="Fira Sans Condensed" panose="020B0603050000020004" pitchFamily="34" charset="0"/>
              </a:rPr>
              <a:t>план внеурочной деятельности</a:t>
            </a:r>
            <a:endParaRPr lang="ru-RU" altLang="ru-RU" sz="1400" b="1">
              <a:solidFill>
                <a:srgbClr val="000000"/>
              </a:solidFill>
              <a:latin typeface="+mn-lt"/>
              <a:sym typeface="Fira Sans Condensed" panose="020B0603050000020004" pitchFamily="34" charset="0"/>
            </a:endParaRPr>
          </a:p>
        </p:txBody>
      </p:sp>
      <p:sp>
        <p:nvSpPr>
          <p:cNvPr id="21512" name="Google Shape;2511;p41">
            <a:extLst>
              <a:ext uri="{FF2B5EF4-FFF2-40B4-BE49-F238E27FC236}">
                <a16:creationId xmlns:a16="http://schemas.microsoft.com/office/drawing/2014/main" xmlns="" id="{33EFA5A8-1D0B-4022-BA41-FDF0ED54913C}"/>
              </a:ext>
            </a:extLst>
          </p:cNvPr>
          <p:cNvSpPr txBox="1">
            <a:spLocks noChangeArrowheads="1"/>
          </p:cNvSpPr>
          <p:nvPr/>
        </p:nvSpPr>
        <p:spPr bwMode="auto">
          <a:xfrm flipH="1">
            <a:off x="5191125" y="5232401"/>
            <a:ext cx="1473200" cy="1039813"/>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altLang="ru-RU" sz="1400" b="1">
              <a:latin typeface="+mn-lt"/>
              <a:sym typeface="Fira Sans Condensed" panose="020B0603050000020004" pitchFamily="34" charset="0"/>
            </a:endParaRPr>
          </a:p>
          <a:p>
            <a:pPr algn="ctr">
              <a:spcBef>
                <a:spcPct val="0"/>
              </a:spcBef>
              <a:buFontTx/>
              <a:buNone/>
              <a:defRPr/>
            </a:pPr>
            <a:r>
              <a:rPr lang="ru-RU" altLang="ru-RU" sz="1400" b="1">
                <a:latin typeface="+mn-lt"/>
                <a:sym typeface="Fira Sans Condensed" panose="020B0603050000020004" pitchFamily="34" charset="0"/>
              </a:rPr>
              <a:t>календарный учебный график</a:t>
            </a:r>
            <a:endParaRPr lang="ru-RU" altLang="ru-RU" sz="1400" b="1">
              <a:solidFill>
                <a:srgbClr val="000000"/>
              </a:solidFill>
              <a:latin typeface="+mn-lt"/>
              <a:sym typeface="Fira Sans Condensed" panose="020B0603050000020004" pitchFamily="34" charset="0"/>
            </a:endParaRPr>
          </a:p>
        </p:txBody>
      </p:sp>
      <p:sp>
        <p:nvSpPr>
          <p:cNvPr id="21513" name="Google Shape;2511;p41">
            <a:extLst>
              <a:ext uri="{FF2B5EF4-FFF2-40B4-BE49-F238E27FC236}">
                <a16:creationId xmlns:a16="http://schemas.microsoft.com/office/drawing/2014/main" xmlns="" id="{00CF21CA-FA87-49B8-A499-D6B9FAA7D421}"/>
              </a:ext>
            </a:extLst>
          </p:cNvPr>
          <p:cNvSpPr txBox="1">
            <a:spLocks noChangeArrowheads="1"/>
          </p:cNvSpPr>
          <p:nvPr/>
        </p:nvSpPr>
        <p:spPr bwMode="auto">
          <a:xfrm flipH="1">
            <a:off x="2209801" y="5232401"/>
            <a:ext cx="1393825" cy="1039813"/>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altLang="ru-RU" sz="1400" b="1">
              <a:latin typeface="+mn-lt"/>
              <a:sym typeface="Fira Sans Condensed" panose="020B0603050000020004" pitchFamily="34" charset="0"/>
            </a:endParaRPr>
          </a:p>
          <a:p>
            <a:pPr algn="ctr">
              <a:spcBef>
                <a:spcPct val="0"/>
              </a:spcBef>
              <a:buFontTx/>
              <a:buNone/>
              <a:defRPr/>
            </a:pPr>
            <a:r>
              <a:rPr lang="ru-RU" altLang="ru-RU" sz="1400" b="1">
                <a:latin typeface="+mn-lt"/>
                <a:sym typeface="Fira Sans Condensed" panose="020B0603050000020004" pitchFamily="34" charset="0"/>
              </a:rPr>
              <a:t>учебный план НОО</a:t>
            </a:r>
            <a:endParaRPr lang="ru-RU" altLang="ru-RU" sz="1400" b="1">
              <a:solidFill>
                <a:srgbClr val="000000"/>
              </a:solidFill>
              <a:latin typeface="+mn-lt"/>
              <a:sym typeface="Fira Sans Condensed" panose="020B0603050000020004" pitchFamily="34" charset="0"/>
            </a:endParaRPr>
          </a:p>
        </p:txBody>
      </p:sp>
      <p:sp>
        <p:nvSpPr>
          <p:cNvPr id="21514" name="Google Shape;2511;p41">
            <a:extLst>
              <a:ext uri="{FF2B5EF4-FFF2-40B4-BE49-F238E27FC236}">
                <a16:creationId xmlns:a16="http://schemas.microsoft.com/office/drawing/2014/main" xmlns="" id="{583E3B52-A227-47AD-9C97-C79BAC7575F0}"/>
              </a:ext>
            </a:extLst>
          </p:cNvPr>
          <p:cNvSpPr txBox="1">
            <a:spLocks noChangeArrowheads="1"/>
          </p:cNvSpPr>
          <p:nvPr/>
        </p:nvSpPr>
        <p:spPr bwMode="auto">
          <a:xfrm flipH="1">
            <a:off x="6721475" y="5221288"/>
            <a:ext cx="1473200" cy="1039812"/>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a:latin typeface="+mn-lt"/>
                <a:sym typeface="Fira Sans Condensed" panose="020B0603050000020004" pitchFamily="34" charset="0"/>
              </a:rPr>
              <a:t>календарный план воспитательной работы</a:t>
            </a:r>
            <a:endParaRPr lang="ru-RU" altLang="ru-RU" sz="1400" b="1">
              <a:solidFill>
                <a:srgbClr val="000000"/>
              </a:solidFill>
              <a:latin typeface="+mn-lt"/>
              <a:sym typeface="Fira Sans Condensed" panose="020B0603050000020004" pitchFamily="34" charset="0"/>
            </a:endParaRPr>
          </a:p>
        </p:txBody>
      </p:sp>
      <p:sp>
        <p:nvSpPr>
          <p:cNvPr id="21515" name="Google Shape;2511;p41">
            <a:extLst>
              <a:ext uri="{FF2B5EF4-FFF2-40B4-BE49-F238E27FC236}">
                <a16:creationId xmlns:a16="http://schemas.microsoft.com/office/drawing/2014/main" xmlns="" id="{D625585F-F44B-416E-ADEA-91D09AF83093}"/>
              </a:ext>
            </a:extLst>
          </p:cNvPr>
          <p:cNvSpPr txBox="1">
            <a:spLocks noChangeArrowheads="1"/>
          </p:cNvSpPr>
          <p:nvPr/>
        </p:nvSpPr>
        <p:spPr bwMode="auto">
          <a:xfrm flipH="1">
            <a:off x="8305800" y="5221288"/>
            <a:ext cx="1473200" cy="1039812"/>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характеристика условий реализации ООП НОО</a:t>
            </a:r>
            <a:endParaRPr lang="ru-RU" altLang="ru-RU" sz="1400" b="1" dirty="0">
              <a:solidFill>
                <a:srgbClr val="000000"/>
              </a:solidFill>
              <a:latin typeface="+mn-lt"/>
              <a:sym typeface="Fira Sans Condensed" panose="020B0603050000020004" pitchFamily="34" charset="0"/>
            </a:endParaRPr>
          </a:p>
        </p:txBody>
      </p:sp>
      <p:grpSp>
        <p:nvGrpSpPr>
          <p:cNvPr id="22541" name="Google Shape;824;p33">
            <a:extLst>
              <a:ext uri="{FF2B5EF4-FFF2-40B4-BE49-F238E27FC236}">
                <a16:creationId xmlns:a16="http://schemas.microsoft.com/office/drawing/2014/main" xmlns="" id="{A920A14A-049A-42AF-ABCA-964B892DA17B}"/>
              </a:ext>
            </a:extLst>
          </p:cNvPr>
          <p:cNvGrpSpPr>
            <a:grpSpLocks/>
          </p:cNvGrpSpPr>
          <p:nvPr/>
        </p:nvGrpSpPr>
        <p:grpSpPr bwMode="auto">
          <a:xfrm>
            <a:off x="2719388" y="844550"/>
            <a:ext cx="7059612" cy="947738"/>
            <a:chOff x="1529818" y="1356746"/>
            <a:chExt cx="1243956" cy="716605"/>
          </a:xfrm>
        </p:grpSpPr>
        <p:sp>
          <p:nvSpPr>
            <p:cNvPr id="21520" name="Google Shape;825;p33">
              <a:extLst>
                <a:ext uri="{FF2B5EF4-FFF2-40B4-BE49-F238E27FC236}">
                  <a16:creationId xmlns:a16="http://schemas.microsoft.com/office/drawing/2014/main" xmlns="" id="{D6BE74BB-F049-4E52-9B84-77583A103977}"/>
                </a:ext>
              </a:extLst>
            </p:cNvPr>
            <p:cNvSpPr txBox="1">
              <a:spLocks noChangeArrowheads="1"/>
            </p:cNvSpPr>
            <p:nvPr/>
          </p:nvSpPr>
          <p:spPr bwMode="auto">
            <a:xfrm>
              <a:off x="1561148" y="1716849"/>
              <a:ext cx="1212626" cy="356502"/>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(ФГОС НОО, утв. Приказом </a:t>
              </a:r>
              <a:r>
                <a:rPr lang="ru-RU" altLang="ru-RU" sz="1800" dirty="0" err="1">
                  <a:latin typeface="+mn-lt"/>
                  <a:ea typeface="Roboto" panose="02000000000000000000" pitchFamily="2" charset="0"/>
                  <a:cs typeface="Times New Roman" panose="02020603050405020304" pitchFamily="18" charset="0"/>
                  <a:sym typeface="Roboto" panose="02000000000000000000" pitchFamily="2" charset="0"/>
                </a:rPr>
                <a:t>Минпросвещения</a:t>
              </a: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 от 31.05.2021 №</a:t>
              </a:r>
              <a:r>
                <a:rPr lang="ru-RU" altLang="ru-RU" sz="1800" b="1" dirty="0">
                  <a:latin typeface="+mn-lt"/>
                  <a:ea typeface="Roboto" panose="02000000000000000000" pitchFamily="2" charset="0"/>
                  <a:cs typeface="Times New Roman" panose="02020603050405020304" pitchFamily="18" charset="0"/>
                  <a:sym typeface="Roboto" panose="02000000000000000000" pitchFamily="2" charset="0"/>
                </a:rPr>
                <a:t>286</a:t>
              </a: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a:t>
              </a:r>
            </a:p>
          </p:txBody>
        </p:sp>
        <p:sp>
          <p:nvSpPr>
            <p:cNvPr id="21521" name="Google Shape;826;p33">
              <a:extLst>
                <a:ext uri="{FF2B5EF4-FFF2-40B4-BE49-F238E27FC236}">
                  <a16:creationId xmlns:a16="http://schemas.microsoft.com/office/drawing/2014/main" xmlns="" id="{B2E13BFB-BA39-43AE-BAE6-25BC86F49736}"/>
                </a:ext>
              </a:extLst>
            </p:cNvPr>
            <p:cNvSpPr txBox="1">
              <a:spLocks noChangeArrowheads="1"/>
            </p:cNvSpPr>
            <p:nvPr/>
          </p:nvSpPr>
          <p:spPr bwMode="auto">
            <a:xfrm>
              <a:off x="1529818" y="1356746"/>
              <a:ext cx="1143533" cy="517348"/>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solidFill>
                    <a:srgbClr val="000000"/>
                  </a:solidFill>
                  <a:latin typeface="+mn-lt"/>
                  <a:sym typeface="Fira Sans Extra Condensed" panose="020F0502020204030204" pitchFamily="34" charset="0"/>
                </a:rPr>
                <a:t>СТРУКТУРА ООП НОО</a:t>
              </a:r>
            </a:p>
          </p:txBody>
        </p:sp>
      </p:grpSp>
      <p:sp>
        <p:nvSpPr>
          <p:cNvPr id="17" name="Google Shape;2511;p41">
            <a:extLst>
              <a:ext uri="{FF2B5EF4-FFF2-40B4-BE49-F238E27FC236}">
                <a16:creationId xmlns:a16="http://schemas.microsoft.com/office/drawing/2014/main" xmlns="" id="{B78FAD12-692A-44F2-9BC7-4EF9057F6C22}"/>
              </a:ext>
            </a:extLst>
          </p:cNvPr>
          <p:cNvSpPr txBox="1"/>
          <p:nvPr/>
        </p:nvSpPr>
        <p:spPr>
          <a:xfrm flipH="1">
            <a:off x="2976564" y="1911350"/>
            <a:ext cx="5856287" cy="457200"/>
          </a:xfrm>
          <a:prstGeom prst="rect">
            <a:avLst/>
          </a:prstGeom>
          <a:solidFill>
            <a:schemeClr val="tx2">
              <a:lumMod val="20000"/>
              <a:lumOff val="80000"/>
            </a:schemeClr>
          </a:solidFill>
          <a:ln w="19050" cap="flat" cmpd="sng">
            <a:solidFill>
              <a:schemeClr val="tx2"/>
            </a:solidFill>
            <a:prstDash val="solid"/>
            <a:round/>
            <a:headEnd type="none" w="sm" len="sm"/>
            <a:tailEnd type="none" w="sm" len="sm"/>
          </a:ln>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2000" b="1" dirty="0">
                <a:solidFill>
                  <a:srgbClr val="000000"/>
                </a:solidFill>
                <a:latin typeface="+mn-lt"/>
                <a:sym typeface="Fira Sans Condensed" panose="020B0603050000020004" pitchFamily="34" charset="0"/>
              </a:rPr>
              <a:t>ЦЕЛЕВОЙ РАЗДЕЛ</a:t>
            </a:r>
          </a:p>
        </p:txBody>
      </p:sp>
      <p:sp>
        <p:nvSpPr>
          <p:cNvPr id="18" name="Google Shape;2511;p41">
            <a:extLst>
              <a:ext uri="{FF2B5EF4-FFF2-40B4-BE49-F238E27FC236}">
                <a16:creationId xmlns:a16="http://schemas.microsoft.com/office/drawing/2014/main" xmlns="" id="{8DF6B982-7751-4B54-A55B-6D59F49AD8ED}"/>
              </a:ext>
            </a:extLst>
          </p:cNvPr>
          <p:cNvSpPr txBox="1"/>
          <p:nvPr/>
        </p:nvSpPr>
        <p:spPr>
          <a:xfrm flipH="1">
            <a:off x="2916239" y="3222626"/>
            <a:ext cx="6067425" cy="447675"/>
          </a:xfrm>
          <a:prstGeom prst="rect">
            <a:avLst/>
          </a:prstGeom>
          <a:solidFill>
            <a:schemeClr val="tx2">
              <a:lumMod val="40000"/>
              <a:lumOff val="60000"/>
            </a:schemeClr>
          </a:solidFill>
          <a:ln w="19050" cap="flat" cmpd="sng">
            <a:solidFill>
              <a:schemeClr val="tx2"/>
            </a:solidFill>
            <a:prstDash val="solid"/>
            <a:round/>
            <a:headEnd type="none" w="sm" len="sm"/>
            <a:tailEnd type="none" w="sm" len="sm"/>
          </a:ln>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2000" b="1">
                <a:latin typeface="+mn-lt"/>
                <a:sym typeface="Fira Sans Condensed" panose="020B0603050000020004" pitchFamily="34" charset="0"/>
              </a:rPr>
              <a:t>СОДЕРЖАТЕЛЬНЫЙ РАЗДЕЛ</a:t>
            </a:r>
            <a:endParaRPr lang="ru-RU" altLang="ru-RU" sz="2000" b="1">
              <a:solidFill>
                <a:srgbClr val="000000"/>
              </a:solidFill>
              <a:latin typeface="+mn-lt"/>
              <a:sym typeface="Fira Sans Condensed" panose="020B0603050000020004" pitchFamily="34" charset="0"/>
            </a:endParaRPr>
          </a:p>
        </p:txBody>
      </p:sp>
      <p:sp>
        <p:nvSpPr>
          <p:cNvPr id="21519" name="Google Shape;2511;p41">
            <a:extLst>
              <a:ext uri="{FF2B5EF4-FFF2-40B4-BE49-F238E27FC236}">
                <a16:creationId xmlns:a16="http://schemas.microsoft.com/office/drawing/2014/main" xmlns="" id="{C34360AA-4903-4E5F-AEE9-C182A34E412C}"/>
              </a:ext>
            </a:extLst>
          </p:cNvPr>
          <p:cNvSpPr txBox="1">
            <a:spLocks noChangeArrowheads="1"/>
          </p:cNvSpPr>
          <p:nvPr/>
        </p:nvSpPr>
        <p:spPr bwMode="auto">
          <a:xfrm flipH="1">
            <a:off x="2209800" y="4629150"/>
            <a:ext cx="7569200" cy="527050"/>
          </a:xfrm>
          <a:prstGeom prst="rect">
            <a:avLst/>
          </a:prstGeom>
          <a:solidFill>
            <a:srgbClr val="D83C47"/>
          </a:solid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a:latin typeface="+mn-lt"/>
                <a:sym typeface="Fira Sans Condensed" panose="020B0603050000020004" pitchFamily="34" charset="0"/>
              </a:rPr>
              <a:t>ОРГАНИЗАЦИОННЫЙ РАЗДЕЛ</a:t>
            </a:r>
            <a:endParaRPr lang="ru-RU" altLang="ru-RU" sz="2000" b="1">
              <a:solidFill>
                <a:srgbClr val="000000"/>
              </a:solidFill>
              <a:latin typeface="+mn-lt"/>
              <a:sym typeface="Fira Sans Condensed" panose="020B0603050000020004" pitchFamily="34" charset="0"/>
            </a:endParaRPr>
          </a:p>
        </p:txBody>
      </p:sp>
      <p:sp>
        <p:nvSpPr>
          <p:cNvPr id="22545" name="Google Shape;815;p33">
            <a:extLst>
              <a:ext uri="{FF2B5EF4-FFF2-40B4-BE49-F238E27FC236}">
                <a16:creationId xmlns:a16="http://schemas.microsoft.com/office/drawing/2014/main" xmlns="" id="{6D4F36A2-2E65-4177-836D-D2D389FF0F6C}"/>
              </a:ext>
            </a:extLst>
          </p:cNvPr>
          <p:cNvSpPr>
            <a:spLocks noChangeArrowheads="1"/>
          </p:cNvSpPr>
          <p:nvPr/>
        </p:nvSpPr>
        <p:spPr bwMode="auto">
          <a:xfrm>
            <a:off x="2684464" y="876301"/>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2546" name="Google Shape;818;p33">
            <a:extLst>
              <a:ext uri="{FF2B5EF4-FFF2-40B4-BE49-F238E27FC236}">
                <a16:creationId xmlns:a16="http://schemas.microsoft.com/office/drawing/2014/main" xmlns="" id="{4718BDE2-6101-4451-ADE2-20B958187B9D}"/>
              </a:ext>
            </a:extLst>
          </p:cNvPr>
          <p:cNvGrpSpPr>
            <a:grpSpLocks/>
          </p:cNvGrpSpPr>
          <p:nvPr/>
        </p:nvGrpSpPr>
        <p:grpSpPr bwMode="auto">
          <a:xfrm>
            <a:off x="2843213" y="957263"/>
            <a:ext cx="233362" cy="265112"/>
            <a:chOff x="846218" y="3458333"/>
            <a:chExt cx="343138" cy="364887"/>
          </a:xfrm>
        </p:grpSpPr>
        <p:sp>
          <p:nvSpPr>
            <p:cNvPr id="22547" name="Google Shape;819;p33">
              <a:extLst>
                <a:ext uri="{FF2B5EF4-FFF2-40B4-BE49-F238E27FC236}">
                  <a16:creationId xmlns:a16="http://schemas.microsoft.com/office/drawing/2014/main" xmlns="" id="{4299DC5D-7EDE-478D-BDA6-397DA7F572FA}"/>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2548" name="Google Shape;820;p33">
              <a:extLst>
                <a:ext uri="{FF2B5EF4-FFF2-40B4-BE49-F238E27FC236}">
                  <a16:creationId xmlns:a16="http://schemas.microsoft.com/office/drawing/2014/main" xmlns="" id="{F8462CAE-8489-4800-BB47-7AEB986D2428}"/>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2549" name="Google Shape;821;p33">
              <a:extLst>
                <a:ext uri="{FF2B5EF4-FFF2-40B4-BE49-F238E27FC236}">
                  <a16:creationId xmlns:a16="http://schemas.microsoft.com/office/drawing/2014/main" xmlns="" id="{94D1CE80-280A-49E1-A351-9DF816C713A3}"/>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Tree>
    <p:extLst>
      <p:ext uri="{BB962C8B-B14F-4D97-AF65-F5344CB8AC3E}">
        <p14:creationId xmlns:p14="http://schemas.microsoft.com/office/powerpoint/2010/main" val="549255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oogle Shape;824;p33">
            <a:extLst>
              <a:ext uri="{FF2B5EF4-FFF2-40B4-BE49-F238E27FC236}">
                <a16:creationId xmlns:a16="http://schemas.microsoft.com/office/drawing/2014/main" xmlns="" id="{5707DEF6-9AF5-4B2E-8EB7-C69EA5305FF8}"/>
              </a:ext>
            </a:extLst>
          </p:cNvPr>
          <p:cNvGrpSpPr>
            <a:grpSpLocks/>
          </p:cNvGrpSpPr>
          <p:nvPr/>
        </p:nvGrpSpPr>
        <p:grpSpPr bwMode="auto">
          <a:xfrm>
            <a:off x="2371726" y="514350"/>
            <a:ext cx="8150225" cy="554038"/>
            <a:chOff x="1561100" y="1433050"/>
            <a:chExt cx="1143601" cy="531000"/>
          </a:xfrm>
        </p:grpSpPr>
        <p:sp>
          <p:nvSpPr>
            <p:cNvPr id="22553" name="Google Shape;825;p33">
              <a:extLst>
                <a:ext uri="{FF2B5EF4-FFF2-40B4-BE49-F238E27FC236}">
                  <a16:creationId xmlns:a16="http://schemas.microsoft.com/office/drawing/2014/main" xmlns="" id="{24B92486-1306-43B5-BDAC-470BF281F0F9}"/>
                </a:ext>
              </a:extLst>
            </p:cNvPr>
            <p:cNvSpPr txBox="1">
              <a:spLocks noChangeArrowheads="1"/>
            </p:cNvSpPr>
            <p:nvPr/>
          </p:nvSpPr>
          <p:spPr bwMode="auto">
            <a:xfrm>
              <a:off x="1561100" y="1716047"/>
              <a:ext cx="1143601" cy="248003"/>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latin typeface="+mn-lt"/>
                  <a:ea typeface="Roboto" panose="02000000000000000000" pitchFamily="2" charset="0"/>
                  <a:cs typeface="Times New Roman" panose="02020603050405020304" pitchFamily="18" charset="0"/>
                  <a:sym typeface="Roboto" panose="02000000000000000000" pitchFamily="2" charset="0"/>
                </a:rPr>
                <a:t>(сравнительный анализ старого и обновленного ФГОС)</a:t>
              </a:r>
            </a:p>
          </p:txBody>
        </p:sp>
        <p:sp>
          <p:nvSpPr>
            <p:cNvPr id="22554" name="Google Shape;826;p33">
              <a:extLst>
                <a:ext uri="{FF2B5EF4-FFF2-40B4-BE49-F238E27FC236}">
                  <a16:creationId xmlns:a16="http://schemas.microsoft.com/office/drawing/2014/main" xmlns="" id="{910A8AE2-6EBB-4C1E-BCC3-F4795C976790}"/>
                </a:ext>
              </a:extLst>
            </p:cNvPr>
            <p:cNvSpPr txBox="1">
              <a:spLocks noChangeArrowheads="1"/>
            </p:cNvSpPr>
            <p:nvPr/>
          </p:nvSpPr>
          <p:spPr bwMode="auto">
            <a:xfrm>
              <a:off x="1561100" y="1433050"/>
              <a:ext cx="1069425" cy="282997"/>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latin typeface="+mn-lt"/>
                  <a:sym typeface="Fira Sans Extra Condensed" panose="020F0502020204030204" pitchFamily="34" charset="0"/>
                </a:rPr>
                <a:t>ОСНОВНЫЕ ИЗМЕНЕНИЯ В СТРУКТУРЕ ООП НОО</a:t>
              </a:r>
            </a:p>
          </p:txBody>
        </p:sp>
      </p:grpSp>
      <p:graphicFrame>
        <p:nvGraphicFramePr>
          <p:cNvPr id="7" name="Таблица 6">
            <a:extLst>
              <a:ext uri="{FF2B5EF4-FFF2-40B4-BE49-F238E27FC236}">
                <a16:creationId xmlns:a16="http://schemas.microsoft.com/office/drawing/2014/main" xmlns="" id="{6F344D43-88DB-4038-ABF3-DFCCCE9D7382}"/>
              </a:ext>
            </a:extLst>
          </p:cNvPr>
          <p:cNvGraphicFramePr>
            <a:graphicFrameLocks noGrp="1"/>
          </p:cNvGraphicFramePr>
          <p:nvPr/>
        </p:nvGraphicFramePr>
        <p:xfrm>
          <a:off x="1922464" y="1417639"/>
          <a:ext cx="7621587" cy="5272087"/>
        </p:xfrm>
        <a:graphic>
          <a:graphicData uri="http://schemas.openxmlformats.org/drawingml/2006/table">
            <a:tbl>
              <a:tblPr firstRow="1" firstCol="1" bandRow="1"/>
              <a:tblGrid>
                <a:gridCol w="3810394">
                  <a:extLst>
                    <a:ext uri="{9D8B030D-6E8A-4147-A177-3AD203B41FA5}">
                      <a16:colId xmlns:a16="http://schemas.microsoft.com/office/drawing/2014/main" xmlns="" val="20000"/>
                    </a:ext>
                  </a:extLst>
                </a:gridCol>
                <a:gridCol w="3811193">
                  <a:extLst>
                    <a:ext uri="{9D8B030D-6E8A-4147-A177-3AD203B41FA5}">
                      <a16:colId xmlns:a16="http://schemas.microsoft.com/office/drawing/2014/main" xmlns="" val="20001"/>
                    </a:ext>
                  </a:extLst>
                </a:gridCol>
              </a:tblGrid>
              <a:tr h="304836">
                <a:tc>
                  <a:txBody>
                    <a:bodyPr/>
                    <a:lstStyle/>
                    <a:p>
                      <a:pPr algn="ctr">
                        <a:lnSpc>
                          <a:spcPct val="100000"/>
                        </a:lnSpc>
                        <a:spcAft>
                          <a:spcPts val="0"/>
                        </a:spcAft>
                      </a:pPr>
                      <a:r>
                        <a:rPr lang="ru-RU" sz="2000" b="1" dirty="0">
                          <a:solidFill>
                            <a:srgbClr val="C00000"/>
                          </a:solidFill>
                          <a:effectLst/>
                          <a:latin typeface="+mn-lt"/>
                        </a:rPr>
                        <a:t>Было</a:t>
                      </a:r>
                      <a:endParaRPr lang="ru-RU" sz="2000" b="1" dirty="0">
                        <a:solidFill>
                          <a:srgbClr val="C00000"/>
                        </a:solidFill>
                        <a:effectLst/>
                        <a:latin typeface="+mn-lt"/>
                        <a:ea typeface="Times New Roman" panose="02020603050405020304" pitchFamily="18" charset="0"/>
                        <a:cs typeface="Times New Roman" panose="02020603050405020304" pitchFamily="18" charset="0"/>
                      </a:endParaRPr>
                    </a:p>
                  </a:txBody>
                  <a:tcPr marL="11978" marR="11978" marT="0" marB="0"/>
                </a:tc>
                <a:tc>
                  <a:txBody>
                    <a:bodyPr/>
                    <a:lstStyle/>
                    <a:p>
                      <a:pPr algn="ctr">
                        <a:lnSpc>
                          <a:spcPct val="100000"/>
                        </a:lnSpc>
                        <a:spcAft>
                          <a:spcPts val="0"/>
                        </a:spcAft>
                      </a:pPr>
                      <a:r>
                        <a:rPr lang="ru-RU" sz="2000" b="1" dirty="0">
                          <a:solidFill>
                            <a:srgbClr val="C00000"/>
                          </a:solidFill>
                          <a:effectLst/>
                          <a:latin typeface="+mn-lt"/>
                        </a:rPr>
                        <a:t>Стало</a:t>
                      </a:r>
                      <a:endParaRPr lang="ru-RU" sz="2000" b="1" dirty="0">
                        <a:solidFill>
                          <a:srgbClr val="C00000"/>
                        </a:solidFill>
                        <a:effectLst/>
                        <a:latin typeface="+mn-lt"/>
                        <a:ea typeface="Times New Roman" panose="02020603050405020304" pitchFamily="18" charset="0"/>
                        <a:cs typeface="Times New Roman" panose="02020603050405020304" pitchFamily="18" charset="0"/>
                      </a:endParaRPr>
                    </a:p>
                  </a:txBody>
                  <a:tcPr marL="11978" marR="11978" marT="0" marB="0"/>
                </a:tc>
                <a:extLst>
                  <a:ext uri="{0D108BD9-81ED-4DB2-BD59-A6C34878D82A}">
                    <a16:rowId xmlns:a16="http://schemas.microsoft.com/office/drawing/2014/main" xmlns="" val="10000"/>
                  </a:ext>
                </a:extLst>
              </a:tr>
              <a:tr h="202700">
                <a:tc gridSpan="2">
                  <a:txBody>
                    <a:bodyPr/>
                    <a:lstStyle/>
                    <a:p>
                      <a:pPr algn="ctr">
                        <a:lnSpc>
                          <a:spcPct val="100000"/>
                        </a:lnSpc>
                        <a:spcAft>
                          <a:spcPts val="0"/>
                        </a:spcAft>
                      </a:pPr>
                      <a:r>
                        <a:rPr lang="ru-RU" sz="1300" b="1" dirty="0">
                          <a:effectLst/>
                          <a:latin typeface="+mn-lt"/>
                        </a:rPr>
                        <a:t>Целевой раздел</a:t>
                      </a:r>
                      <a:endParaRPr lang="ru-RU" sz="1300" b="1" dirty="0">
                        <a:effectLst/>
                        <a:latin typeface="+mn-lt"/>
                        <a:ea typeface="Times New Roman" panose="02020603050405020304" pitchFamily="18" charset="0"/>
                        <a:cs typeface="Times New Roman" panose="02020603050405020304" pitchFamily="18" charset="0"/>
                      </a:endParaRPr>
                    </a:p>
                  </a:txBody>
                  <a:tcPr marL="11978" marR="11978" marT="0" marB="0"/>
                </a:tc>
                <a:tc hMerge="1">
                  <a:txBody>
                    <a:bodyPr/>
                    <a:lstStyle/>
                    <a:p>
                      <a:endParaRPr lang="ru-RU"/>
                    </a:p>
                  </a:txBody>
                  <a:tcPr/>
                </a:tc>
                <a:extLst>
                  <a:ext uri="{0D108BD9-81ED-4DB2-BD59-A6C34878D82A}">
                    <a16:rowId xmlns:a16="http://schemas.microsoft.com/office/drawing/2014/main" xmlns="" val="10001"/>
                  </a:ext>
                </a:extLst>
              </a:tr>
              <a:tr h="990716">
                <a:tc>
                  <a:txBody>
                    <a:bodyPr/>
                    <a:lstStyle/>
                    <a:p>
                      <a:pPr algn="just">
                        <a:lnSpc>
                          <a:spcPct val="100000"/>
                        </a:lnSpc>
                        <a:spcAft>
                          <a:spcPts val="0"/>
                        </a:spcAft>
                      </a:pPr>
                      <a:r>
                        <a:rPr lang="ru-RU" sz="1300" dirty="0">
                          <a:effectLst/>
                          <a:latin typeface="+mn-lt"/>
                        </a:rPr>
                        <a:t>– пояснительная записка;</a:t>
                      </a:r>
                    </a:p>
                    <a:p>
                      <a:pPr algn="just">
                        <a:lnSpc>
                          <a:spcPct val="100000"/>
                        </a:lnSpc>
                        <a:spcAft>
                          <a:spcPts val="0"/>
                        </a:spcAft>
                      </a:pPr>
                      <a:r>
                        <a:rPr lang="ru-RU" sz="1300" dirty="0">
                          <a:effectLst/>
                          <a:latin typeface="+mn-lt"/>
                        </a:rPr>
                        <a:t>– планируемые результаты освоения обучающимися ООП НОО;</a:t>
                      </a:r>
                    </a:p>
                    <a:p>
                      <a:pPr algn="just">
                        <a:lnSpc>
                          <a:spcPct val="100000"/>
                        </a:lnSpc>
                        <a:spcAft>
                          <a:spcPts val="0"/>
                        </a:spcAft>
                      </a:pPr>
                      <a:r>
                        <a:rPr lang="ru-RU" sz="1300" dirty="0">
                          <a:effectLst/>
                          <a:latin typeface="+mn-lt"/>
                        </a:rPr>
                        <a:t>– система оценки достижения планируемых результатов освоения ООП НОО</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tc>
                  <a:txBody>
                    <a:bodyPr/>
                    <a:lstStyle/>
                    <a:p>
                      <a:pPr algn="just">
                        <a:lnSpc>
                          <a:spcPct val="100000"/>
                        </a:lnSpc>
                        <a:spcAft>
                          <a:spcPts val="0"/>
                        </a:spcAft>
                      </a:pPr>
                      <a:r>
                        <a:rPr lang="ru-RU" sz="1300" dirty="0">
                          <a:effectLst/>
                          <a:latin typeface="+mn-lt"/>
                        </a:rPr>
                        <a:t>– пояснительная записка;</a:t>
                      </a:r>
                    </a:p>
                    <a:p>
                      <a:pPr algn="just">
                        <a:lnSpc>
                          <a:spcPct val="100000"/>
                        </a:lnSpc>
                        <a:spcAft>
                          <a:spcPts val="0"/>
                        </a:spcAft>
                      </a:pPr>
                      <a:r>
                        <a:rPr lang="ru-RU" sz="1300" dirty="0">
                          <a:effectLst/>
                          <a:latin typeface="+mn-lt"/>
                        </a:rPr>
                        <a:t>– планируемые результаты освоения обучающимися программы НОО;</a:t>
                      </a:r>
                    </a:p>
                    <a:p>
                      <a:pPr algn="just">
                        <a:lnSpc>
                          <a:spcPct val="100000"/>
                        </a:lnSpc>
                        <a:spcAft>
                          <a:spcPts val="0"/>
                        </a:spcAft>
                      </a:pPr>
                      <a:r>
                        <a:rPr lang="ru-RU" sz="1300" dirty="0">
                          <a:effectLst/>
                          <a:latin typeface="+mn-lt"/>
                        </a:rPr>
                        <a:t>– система оценки достижения планируемых результатов освоения программы НОО</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extLst>
                  <a:ext uri="{0D108BD9-81ED-4DB2-BD59-A6C34878D82A}">
                    <a16:rowId xmlns:a16="http://schemas.microsoft.com/office/drawing/2014/main" xmlns="" val="10002"/>
                  </a:ext>
                </a:extLst>
              </a:tr>
              <a:tr h="202700">
                <a:tc gridSpan="2">
                  <a:txBody>
                    <a:bodyPr/>
                    <a:lstStyle/>
                    <a:p>
                      <a:pPr algn="ctr">
                        <a:lnSpc>
                          <a:spcPct val="100000"/>
                        </a:lnSpc>
                        <a:spcAft>
                          <a:spcPts val="0"/>
                        </a:spcAft>
                      </a:pPr>
                      <a:r>
                        <a:rPr lang="ru-RU" sz="1300" b="1" dirty="0">
                          <a:effectLst/>
                          <a:latin typeface="+mn-lt"/>
                        </a:rPr>
                        <a:t>Содержательный раздел</a:t>
                      </a:r>
                      <a:endParaRPr lang="ru-RU" sz="1300" b="1" dirty="0">
                        <a:effectLst/>
                        <a:latin typeface="+mn-lt"/>
                        <a:ea typeface="Times New Roman" panose="02020603050405020304" pitchFamily="18" charset="0"/>
                        <a:cs typeface="Times New Roman" panose="02020603050405020304" pitchFamily="18" charset="0"/>
                      </a:endParaRPr>
                    </a:p>
                  </a:txBody>
                  <a:tcPr marL="11978" marR="11978" marT="0" marB="0"/>
                </a:tc>
                <a:tc hMerge="1">
                  <a:txBody>
                    <a:bodyPr/>
                    <a:lstStyle/>
                    <a:p>
                      <a:endParaRPr lang="ru-RU"/>
                    </a:p>
                  </a:txBody>
                  <a:tcPr/>
                </a:tc>
                <a:extLst>
                  <a:ext uri="{0D108BD9-81ED-4DB2-BD59-A6C34878D82A}">
                    <a16:rowId xmlns:a16="http://schemas.microsoft.com/office/drawing/2014/main" xmlns="" val="10003"/>
                  </a:ext>
                </a:extLst>
              </a:tr>
              <a:tr h="1585146">
                <a:tc>
                  <a:txBody>
                    <a:bodyPr/>
                    <a:lstStyle/>
                    <a:p>
                      <a:pPr algn="just">
                        <a:lnSpc>
                          <a:spcPct val="100000"/>
                        </a:lnSpc>
                        <a:spcAft>
                          <a:spcPts val="0"/>
                        </a:spcAft>
                      </a:pPr>
                      <a:r>
                        <a:rPr lang="ru-RU" sz="1300" dirty="0">
                          <a:effectLst/>
                          <a:latin typeface="+mn-lt"/>
                        </a:rPr>
                        <a:t>– программа формирования УУД у обучающихся;</a:t>
                      </a:r>
                    </a:p>
                    <a:p>
                      <a:pPr algn="just">
                        <a:lnSpc>
                          <a:spcPct val="100000"/>
                        </a:lnSpc>
                        <a:spcAft>
                          <a:spcPts val="0"/>
                        </a:spcAft>
                      </a:pPr>
                      <a:r>
                        <a:rPr lang="ru-RU" sz="1300" dirty="0">
                          <a:effectLst/>
                          <a:latin typeface="+mn-lt"/>
                        </a:rPr>
                        <a:t>– программы отдельных учебных предметов, курсов и курсов внеурочной деятельности;</a:t>
                      </a:r>
                    </a:p>
                    <a:p>
                      <a:pPr algn="just">
                        <a:lnSpc>
                          <a:spcPct val="100000"/>
                        </a:lnSpc>
                        <a:spcAft>
                          <a:spcPts val="0"/>
                        </a:spcAft>
                      </a:pPr>
                      <a:r>
                        <a:rPr lang="ru-RU" sz="1300" dirty="0">
                          <a:effectLst/>
                          <a:latin typeface="+mn-lt"/>
                        </a:rPr>
                        <a:t>– рабочая программа воспитания, календарный план воспитательной работы;</a:t>
                      </a:r>
                    </a:p>
                    <a:p>
                      <a:pPr algn="just">
                        <a:lnSpc>
                          <a:spcPct val="100000"/>
                        </a:lnSpc>
                        <a:spcAft>
                          <a:spcPts val="0"/>
                        </a:spcAft>
                      </a:pPr>
                      <a:r>
                        <a:rPr lang="ru-RU" sz="1300" dirty="0">
                          <a:effectLst/>
                          <a:latin typeface="+mn-lt"/>
                        </a:rPr>
                        <a:t>– программа коррекционной работы;</a:t>
                      </a:r>
                    </a:p>
                    <a:p>
                      <a:pPr algn="just">
                        <a:lnSpc>
                          <a:spcPct val="100000"/>
                        </a:lnSpc>
                        <a:spcAft>
                          <a:spcPts val="0"/>
                        </a:spcAft>
                      </a:pPr>
                      <a:r>
                        <a:rPr lang="ru-RU" sz="1300" dirty="0">
                          <a:effectLst/>
                          <a:latin typeface="+mn-lt"/>
                        </a:rPr>
                        <a:t>– программа формирования экологической культуры, здорового и безопасного образа жизни</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tc>
                  <a:txBody>
                    <a:bodyPr/>
                    <a:lstStyle/>
                    <a:p>
                      <a:pPr algn="just">
                        <a:lnSpc>
                          <a:spcPct val="100000"/>
                        </a:lnSpc>
                        <a:spcAft>
                          <a:spcPts val="0"/>
                        </a:spcAft>
                      </a:pPr>
                      <a:r>
                        <a:rPr lang="ru-RU" sz="1300" dirty="0">
                          <a:effectLst/>
                          <a:latin typeface="+mn-lt"/>
                        </a:rPr>
                        <a:t>– программа формирования УУД у обучающихся;</a:t>
                      </a:r>
                    </a:p>
                    <a:p>
                      <a:pPr algn="just">
                        <a:lnSpc>
                          <a:spcPct val="100000"/>
                        </a:lnSpc>
                        <a:spcAft>
                          <a:spcPts val="0"/>
                        </a:spcAft>
                      </a:pPr>
                      <a:r>
                        <a:rPr lang="ru-RU" sz="1300" dirty="0">
                          <a:effectLst/>
                          <a:latin typeface="+mn-lt"/>
                        </a:rPr>
                        <a:t>– рабочие программы учебных предметов, учебных курсов, в том числе внеурочной деятельности, учебных модулей;</a:t>
                      </a:r>
                    </a:p>
                    <a:p>
                      <a:pPr algn="just">
                        <a:lnSpc>
                          <a:spcPct val="100000"/>
                        </a:lnSpc>
                        <a:spcAft>
                          <a:spcPts val="0"/>
                        </a:spcAft>
                      </a:pPr>
                      <a:r>
                        <a:rPr lang="ru-RU" sz="1300" dirty="0">
                          <a:effectLst/>
                          <a:latin typeface="+mn-lt"/>
                        </a:rPr>
                        <a:t>– рабочая программа воспитания</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extLst>
                  <a:ext uri="{0D108BD9-81ED-4DB2-BD59-A6C34878D82A}">
                    <a16:rowId xmlns:a16="http://schemas.microsoft.com/office/drawing/2014/main" xmlns="" val="10004"/>
                  </a:ext>
                </a:extLst>
              </a:tr>
              <a:tr h="202700">
                <a:tc gridSpan="2">
                  <a:txBody>
                    <a:bodyPr/>
                    <a:lstStyle/>
                    <a:p>
                      <a:pPr algn="ctr">
                        <a:lnSpc>
                          <a:spcPct val="100000"/>
                        </a:lnSpc>
                        <a:spcAft>
                          <a:spcPts val="0"/>
                        </a:spcAft>
                      </a:pPr>
                      <a:r>
                        <a:rPr lang="ru-RU" sz="1300" b="1" dirty="0">
                          <a:effectLst/>
                          <a:latin typeface="+mn-lt"/>
                        </a:rPr>
                        <a:t>Организационный раздел</a:t>
                      </a:r>
                      <a:endParaRPr lang="ru-RU" sz="1300" b="1" dirty="0">
                        <a:effectLst/>
                        <a:latin typeface="+mn-lt"/>
                        <a:ea typeface="Times New Roman" panose="02020603050405020304" pitchFamily="18" charset="0"/>
                        <a:cs typeface="Times New Roman" panose="02020603050405020304" pitchFamily="18" charset="0"/>
                      </a:endParaRPr>
                    </a:p>
                  </a:txBody>
                  <a:tcPr marL="11978" marR="11978" marT="0" marB="0"/>
                </a:tc>
                <a:tc hMerge="1">
                  <a:txBody>
                    <a:bodyPr/>
                    <a:lstStyle/>
                    <a:p>
                      <a:endParaRPr lang="ru-RU"/>
                    </a:p>
                  </a:txBody>
                  <a:tcPr/>
                </a:tc>
                <a:extLst>
                  <a:ext uri="{0D108BD9-81ED-4DB2-BD59-A6C34878D82A}">
                    <a16:rowId xmlns:a16="http://schemas.microsoft.com/office/drawing/2014/main" xmlns="" val="10005"/>
                  </a:ext>
                </a:extLst>
              </a:tr>
              <a:tr h="1783289">
                <a:tc>
                  <a:txBody>
                    <a:bodyPr/>
                    <a:lstStyle/>
                    <a:p>
                      <a:pPr algn="just">
                        <a:lnSpc>
                          <a:spcPct val="100000"/>
                        </a:lnSpc>
                        <a:spcAft>
                          <a:spcPts val="0"/>
                        </a:spcAft>
                      </a:pPr>
                      <a:r>
                        <a:rPr lang="ru-RU" sz="1300" dirty="0">
                          <a:effectLst/>
                          <a:latin typeface="+mn-lt"/>
                        </a:rPr>
                        <a:t>– учебный план НОО;</a:t>
                      </a:r>
                    </a:p>
                    <a:p>
                      <a:pPr algn="just">
                        <a:lnSpc>
                          <a:spcPct val="100000"/>
                        </a:lnSpc>
                        <a:spcAft>
                          <a:spcPts val="0"/>
                        </a:spcAft>
                      </a:pPr>
                      <a:r>
                        <a:rPr lang="ru-RU" sz="1300" dirty="0">
                          <a:effectLst/>
                          <a:latin typeface="+mn-lt"/>
                        </a:rPr>
                        <a:t>– календарный учебный график;</a:t>
                      </a:r>
                    </a:p>
                    <a:p>
                      <a:pPr algn="just">
                        <a:lnSpc>
                          <a:spcPct val="100000"/>
                        </a:lnSpc>
                        <a:spcAft>
                          <a:spcPts val="0"/>
                        </a:spcAft>
                      </a:pPr>
                      <a:r>
                        <a:rPr lang="ru-RU" sz="1300" dirty="0">
                          <a:effectLst/>
                          <a:latin typeface="+mn-lt"/>
                        </a:rPr>
                        <a:t>– план внеурочной деятельности;</a:t>
                      </a:r>
                    </a:p>
                    <a:p>
                      <a:pPr algn="just">
                        <a:lnSpc>
                          <a:spcPct val="100000"/>
                        </a:lnSpc>
                        <a:spcAft>
                          <a:spcPts val="0"/>
                        </a:spcAft>
                      </a:pPr>
                      <a:r>
                        <a:rPr lang="ru-RU" sz="1300" dirty="0">
                          <a:effectLst/>
                          <a:latin typeface="+mn-lt"/>
                        </a:rPr>
                        <a:t>– система условий реализации ООП НОО;</a:t>
                      </a:r>
                    </a:p>
                    <a:p>
                      <a:pPr algn="just">
                        <a:lnSpc>
                          <a:spcPct val="100000"/>
                        </a:lnSpc>
                        <a:spcAft>
                          <a:spcPts val="0"/>
                        </a:spcAft>
                      </a:pPr>
                      <a:r>
                        <a:rPr lang="ru-RU" sz="1300" dirty="0">
                          <a:effectLst/>
                          <a:latin typeface="+mn-lt"/>
                        </a:rPr>
                        <a:t>– календарный план воспитательной работы</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tc>
                  <a:txBody>
                    <a:bodyPr/>
                    <a:lstStyle/>
                    <a:p>
                      <a:pPr algn="just">
                        <a:lnSpc>
                          <a:spcPct val="100000"/>
                        </a:lnSpc>
                        <a:spcAft>
                          <a:spcPts val="0"/>
                        </a:spcAft>
                      </a:pPr>
                      <a:r>
                        <a:rPr lang="ru-RU" sz="1300" dirty="0">
                          <a:effectLst/>
                          <a:latin typeface="+mn-lt"/>
                        </a:rPr>
                        <a:t>– учебный план НОО;</a:t>
                      </a:r>
                    </a:p>
                    <a:p>
                      <a:pPr algn="just">
                        <a:lnSpc>
                          <a:spcPct val="100000"/>
                        </a:lnSpc>
                        <a:spcAft>
                          <a:spcPts val="0"/>
                        </a:spcAft>
                      </a:pPr>
                      <a:r>
                        <a:rPr lang="ru-RU" sz="1300" dirty="0">
                          <a:effectLst/>
                          <a:latin typeface="+mn-lt"/>
                        </a:rPr>
                        <a:t>– календарный учебный график;</a:t>
                      </a:r>
                    </a:p>
                    <a:p>
                      <a:pPr algn="just">
                        <a:lnSpc>
                          <a:spcPct val="100000"/>
                        </a:lnSpc>
                        <a:spcAft>
                          <a:spcPts val="0"/>
                        </a:spcAft>
                      </a:pPr>
                      <a:r>
                        <a:rPr lang="ru-RU" sz="1300" dirty="0">
                          <a:effectLst/>
                          <a:latin typeface="+mn-lt"/>
                        </a:rPr>
                        <a:t>– план внеурочной деятельности;</a:t>
                      </a:r>
                    </a:p>
                    <a:p>
                      <a:pPr algn="just">
                        <a:lnSpc>
                          <a:spcPct val="100000"/>
                        </a:lnSpc>
                        <a:spcAft>
                          <a:spcPts val="0"/>
                        </a:spcAft>
                      </a:pPr>
                      <a:r>
                        <a:rPr lang="ru-RU" sz="1300" dirty="0">
                          <a:effectLst/>
                          <a:latin typeface="+mn-lt"/>
                        </a:rPr>
                        <a:t>– характеристика условий реализации программы НОО в соответствии с требованиями ФГОС;</a:t>
                      </a:r>
                    </a:p>
                    <a:p>
                      <a:pPr algn="just">
                        <a:lnSpc>
                          <a:spcPct val="100000"/>
                        </a:lnSpc>
                        <a:spcAft>
                          <a:spcPts val="0"/>
                        </a:spcAft>
                      </a:pPr>
                      <a:r>
                        <a:rPr lang="ru-RU" sz="1300" dirty="0">
                          <a:effectLst/>
                          <a:latin typeface="+mn-lt"/>
                        </a:rPr>
                        <a:t>– календарный план воспитательной работы с перечнем событий и мероприятий воспитательной направленности, которые организует и проводит школа или в которых она принимает участие </a:t>
                      </a:r>
                      <a:endParaRPr lang="ru-RU" sz="1300" dirty="0">
                        <a:effectLst/>
                        <a:latin typeface="+mn-lt"/>
                        <a:ea typeface="Times New Roman" panose="02020603050405020304" pitchFamily="18" charset="0"/>
                        <a:cs typeface="Times New Roman" panose="02020603050405020304" pitchFamily="18" charset="0"/>
                      </a:endParaRPr>
                    </a:p>
                  </a:txBody>
                  <a:tcPr marL="11978" marR="11978" marT="0" marB="0"/>
                </a:tc>
                <a:extLst>
                  <a:ext uri="{0D108BD9-81ED-4DB2-BD59-A6C34878D82A}">
                    <a16:rowId xmlns:a16="http://schemas.microsoft.com/office/drawing/2014/main" xmlns="" val="10006"/>
                  </a:ext>
                </a:extLst>
              </a:tr>
            </a:tbl>
          </a:graphicData>
        </a:graphic>
      </p:graphicFrame>
      <p:sp>
        <p:nvSpPr>
          <p:cNvPr id="27677" name="Google Shape;815;p33">
            <a:extLst>
              <a:ext uri="{FF2B5EF4-FFF2-40B4-BE49-F238E27FC236}">
                <a16:creationId xmlns:a16="http://schemas.microsoft.com/office/drawing/2014/main" xmlns="" id="{D8F4C978-3068-4433-A72E-DD58D02491C9}"/>
              </a:ext>
            </a:extLst>
          </p:cNvPr>
          <p:cNvSpPr>
            <a:spLocks noChangeArrowheads="1"/>
          </p:cNvSpPr>
          <p:nvPr/>
        </p:nvSpPr>
        <p:spPr bwMode="auto">
          <a:xfrm>
            <a:off x="1878014" y="630239"/>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7678" name="Google Shape;818;p33">
            <a:extLst>
              <a:ext uri="{FF2B5EF4-FFF2-40B4-BE49-F238E27FC236}">
                <a16:creationId xmlns:a16="http://schemas.microsoft.com/office/drawing/2014/main" xmlns="" id="{B25EEFCC-A4FF-4728-B583-2295357FC4B8}"/>
              </a:ext>
            </a:extLst>
          </p:cNvPr>
          <p:cNvGrpSpPr>
            <a:grpSpLocks/>
          </p:cNvGrpSpPr>
          <p:nvPr/>
        </p:nvGrpSpPr>
        <p:grpSpPr bwMode="auto">
          <a:xfrm>
            <a:off x="2036763" y="712788"/>
            <a:ext cx="233362" cy="265112"/>
            <a:chOff x="846218" y="3458333"/>
            <a:chExt cx="343138" cy="364887"/>
          </a:xfrm>
        </p:grpSpPr>
        <p:sp>
          <p:nvSpPr>
            <p:cNvPr id="27679" name="Google Shape;819;p33">
              <a:extLst>
                <a:ext uri="{FF2B5EF4-FFF2-40B4-BE49-F238E27FC236}">
                  <a16:creationId xmlns:a16="http://schemas.microsoft.com/office/drawing/2014/main" xmlns="" id="{5B7D89F0-0540-4011-B87F-4D9CD0481DF7}"/>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0" name="Google Shape;820;p33">
              <a:extLst>
                <a:ext uri="{FF2B5EF4-FFF2-40B4-BE49-F238E27FC236}">
                  <a16:creationId xmlns:a16="http://schemas.microsoft.com/office/drawing/2014/main" xmlns="" id="{B98EDE9A-507A-41BA-93DE-EFB51D52923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7681" name="Google Shape;821;p33">
              <a:extLst>
                <a:ext uri="{FF2B5EF4-FFF2-40B4-BE49-F238E27FC236}">
                  <a16:creationId xmlns:a16="http://schemas.microsoft.com/office/drawing/2014/main" xmlns="" id="{2F7DF0EF-1328-4494-A2C9-9F350A1774C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Tree>
    <p:extLst>
      <p:ext uri="{BB962C8B-B14F-4D97-AF65-F5344CB8AC3E}">
        <p14:creationId xmlns:p14="http://schemas.microsoft.com/office/powerpoint/2010/main" val="1098969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Google Shape;2511;p41">
            <a:extLst>
              <a:ext uri="{FF2B5EF4-FFF2-40B4-BE49-F238E27FC236}">
                <a16:creationId xmlns:a16="http://schemas.microsoft.com/office/drawing/2014/main" xmlns="" id="{468CB6B5-7BB6-48CB-B51C-505D2A486FF9}"/>
              </a:ext>
            </a:extLst>
          </p:cNvPr>
          <p:cNvSpPr txBox="1">
            <a:spLocks noChangeArrowheads="1"/>
          </p:cNvSpPr>
          <p:nvPr/>
        </p:nvSpPr>
        <p:spPr bwMode="auto">
          <a:xfrm flipH="1">
            <a:off x="3763964" y="3775076"/>
            <a:ext cx="1868487" cy="550863"/>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рабочие программы учебных предметов</a:t>
            </a:r>
            <a:endParaRPr lang="ru-RU" altLang="ru-RU" sz="1400" b="1" dirty="0">
              <a:solidFill>
                <a:srgbClr val="000000"/>
              </a:solidFill>
              <a:latin typeface="+mn-lt"/>
              <a:sym typeface="Fira Sans Condensed" panose="020B0603050000020004" pitchFamily="34" charset="0"/>
            </a:endParaRPr>
          </a:p>
        </p:txBody>
      </p:sp>
      <p:sp>
        <p:nvSpPr>
          <p:cNvPr id="24581" name="Google Shape;2511;p41">
            <a:extLst>
              <a:ext uri="{FF2B5EF4-FFF2-40B4-BE49-F238E27FC236}">
                <a16:creationId xmlns:a16="http://schemas.microsoft.com/office/drawing/2014/main" xmlns="" id="{32AB3799-CE95-4D98-B99F-007F390804F8}"/>
              </a:ext>
            </a:extLst>
          </p:cNvPr>
          <p:cNvSpPr txBox="1">
            <a:spLocks noChangeArrowheads="1"/>
          </p:cNvSpPr>
          <p:nvPr/>
        </p:nvSpPr>
        <p:spPr bwMode="auto">
          <a:xfrm flipH="1">
            <a:off x="5715000" y="3762376"/>
            <a:ext cx="1868488" cy="576263"/>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рабочая программа воспитания</a:t>
            </a:r>
            <a:endParaRPr lang="ru-RU" altLang="ru-RU" sz="1400" b="1" dirty="0">
              <a:solidFill>
                <a:srgbClr val="000000"/>
              </a:solidFill>
              <a:latin typeface="+mn-lt"/>
              <a:sym typeface="Fira Sans Condensed" panose="020B0603050000020004" pitchFamily="34" charset="0"/>
            </a:endParaRPr>
          </a:p>
        </p:txBody>
      </p:sp>
      <p:sp>
        <p:nvSpPr>
          <p:cNvPr id="24582" name="Google Shape;2511;p41">
            <a:extLst>
              <a:ext uri="{FF2B5EF4-FFF2-40B4-BE49-F238E27FC236}">
                <a16:creationId xmlns:a16="http://schemas.microsoft.com/office/drawing/2014/main" xmlns="" id="{AF1AD7A8-DEBF-45B0-B1AF-0A02D387B307}"/>
              </a:ext>
            </a:extLst>
          </p:cNvPr>
          <p:cNvSpPr txBox="1">
            <a:spLocks noChangeArrowheads="1"/>
          </p:cNvSpPr>
          <p:nvPr/>
        </p:nvSpPr>
        <p:spPr bwMode="auto">
          <a:xfrm flipH="1">
            <a:off x="1963739" y="3762375"/>
            <a:ext cx="1728787" cy="577850"/>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программа формирования УУД</a:t>
            </a:r>
            <a:endParaRPr lang="ru-RU" altLang="ru-RU" sz="1400" b="1" dirty="0">
              <a:solidFill>
                <a:srgbClr val="000000"/>
              </a:solidFill>
              <a:latin typeface="+mn-lt"/>
              <a:sym typeface="Fira Sans Condensed" panose="020B0603050000020004" pitchFamily="34" charset="0"/>
            </a:endParaRPr>
          </a:p>
        </p:txBody>
      </p:sp>
      <p:grpSp>
        <p:nvGrpSpPr>
          <p:cNvPr id="2" name="Google Shape;824;p33">
            <a:extLst>
              <a:ext uri="{FF2B5EF4-FFF2-40B4-BE49-F238E27FC236}">
                <a16:creationId xmlns:a16="http://schemas.microsoft.com/office/drawing/2014/main" xmlns="" id="{2047D73C-3F67-4DE2-B542-F3DD0C04EB12}"/>
              </a:ext>
            </a:extLst>
          </p:cNvPr>
          <p:cNvGrpSpPr>
            <a:grpSpLocks/>
          </p:cNvGrpSpPr>
          <p:nvPr/>
        </p:nvGrpSpPr>
        <p:grpSpPr bwMode="auto">
          <a:xfrm>
            <a:off x="1738313" y="693739"/>
            <a:ext cx="8324850" cy="860425"/>
            <a:chOff x="1561101" y="1104560"/>
            <a:chExt cx="1156898" cy="859490"/>
          </a:xfrm>
        </p:grpSpPr>
        <p:sp>
          <p:nvSpPr>
            <p:cNvPr id="24593" name="Google Shape;825;p33">
              <a:extLst>
                <a:ext uri="{FF2B5EF4-FFF2-40B4-BE49-F238E27FC236}">
                  <a16:creationId xmlns:a16="http://schemas.microsoft.com/office/drawing/2014/main" xmlns="" id="{F25222ED-17D0-40D5-AC4E-E3E87DB33CEA}"/>
                </a:ext>
              </a:extLst>
            </p:cNvPr>
            <p:cNvSpPr txBox="1">
              <a:spLocks noChangeArrowheads="1"/>
            </p:cNvSpPr>
            <p:nvPr/>
          </p:nvSpPr>
          <p:spPr bwMode="auto">
            <a:xfrm>
              <a:off x="1561101" y="1558092"/>
              <a:ext cx="1143661" cy="405958"/>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(ФГОС ООО, утв. Приказом </a:t>
              </a:r>
              <a:r>
                <a:rPr lang="ru-RU" altLang="ru-RU" sz="1800" dirty="0" err="1">
                  <a:latin typeface="+mn-lt"/>
                  <a:ea typeface="Roboto" panose="02000000000000000000" pitchFamily="2" charset="0"/>
                  <a:cs typeface="Times New Roman" panose="02020603050405020304" pitchFamily="18" charset="0"/>
                  <a:sym typeface="Roboto" panose="02000000000000000000" pitchFamily="2" charset="0"/>
                </a:rPr>
                <a:t>Минпросвещения</a:t>
              </a: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 от 31.05.2021 №</a:t>
              </a:r>
              <a:r>
                <a:rPr lang="ru-RU" altLang="ru-RU" sz="1800" b="1" dirty="0">
                  <a:latin typeface="+mn-lt"/>
                  <a:ea typeface="Roboto" panose="02000000000000000000" pitchFamily="2" charset="0"/>
                  <a:cs typeface="Times New Roman" panose="02020603050405020304" pitchFamily="18" charset="0"/>
                  <a:sym typeface="Roboto" panose="02000000000000000000" pitchFamily="2" charset="0"/>
                </a:rPr>
                <a:t>28</a:t>
              </a:r>
              <a:r>
                <a:rPr lang="en-US" altLang="ru-RU" sz="1800" b="1" dirty="0">
                  <a:latin typeface="+mn-lt"/>
                  <a:ea typeface="Roboto" panose="02000000000000000000" pitchFamily="2" charset="0"/>
                  <a:cs typeface="Times New Roman" panose="02020603050405020304" pitchFamily="18" charset="0"/>
                  <a:sym typeface="Roboto" panose="02000000000000000000" pitchFamily="2" charset="0"/>
                </a:rPr>
                <a:t>7</a:t>
              </a:r>
              <a:r>
                <a:rPr lang="ru-RU" altLang="ru-RU" sz="1800" dirty="0">
                  <a:latin typeface="+mn-lt"/>
                  <a:ea typeface="Roboto" panose="02000000000000000000" pitchFamily="2" charset="0"/>
                  <a:cs typeface="Times New Roman" panose="02020603050405020304" pitchFamily="18" charset="0"/>
                  <a:sym typeface="Roboto" panose="02000000000000000000" pitchFamily="2" charset="0"/>
                </a:rPr>
                <a:t>)</a:t>
              </a:r>
            </a:p>
          </p:txBody>
        </p:sp>
        <p:sp>
          <p:nvSpPr>
            <p:cNvPr id="24594" name="Google Shape;826;p33">
              <a:extLst>
                <a:ext uri="{FF2B5EF4-FFF2-40B4-BE49-F238E27FC236}">
                  <a16:creationId xmlns:a16="http://schemas.microsoft.com/office/drawing/2014/main" xmlns="" id="{98D76C2F-D675-4972-88ED-3D351185CE0F}"/>
                </a:ext>
              </a:extLst>
            </p:cNvPr>
            <p:cNvSpPr txBox="1">
              <a:spLocks noChangeArrowheads="1"/>
            </p:cNvSpPr>
            <p:nvPr/>
          </p:nvSpPr>
          <p:spPr bwMode="auto">
            <a:xfrm>
              <a:off x="1574338" y="1104560"/>
              <a:ext cx="1143661" cy="612109"/>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solidFill>
                    <a:srgbClr val="000000"/>
                  </a:solidFill>
                  <a:latin typeface="+mn-lt"/>
                  <a:sym typeface="Fira Sans Extra Condensed" panose="020F0502020204030204" pitchFamily="34" charset="0"/>
                </a:rPr>
                <a:t>СТРУКТУРА ООП ООО</a:t>
              </a:r>
            </a:p>
          </p:txBody>
        </p:sp>
      </p:grpSp>
      <p:sp>
        <p:nvSpPr>
          <p:cNvPr id="20" name="Google Shape;2511;p41">
            <a:extLst>
              <a:ext uri="{FF2B5EF4-FFF2-40B4-BE49-F238E27FC236}">
                <a16:creationId xmlns:a16="http://schemas.microsoft.com/office/drawing/2014/main" xmlns="" id="{926486CB-FC94-405C-B428-290452B3281E}"/>
              </a:ext>
            </a:extLst>
          </p:cNvPr>
          <p:cNvSpPr txBox="1"/>
          <p:nvPr/>
        </p:nvSpPr>
        <p:spPr>
          <a:xfrm flipH="1">
            <a:off x="7666038" y="3765550"/>
            <a:ext cx="2024062" cy="573088"/>
          </a:xfrm>
          <a:prstGeom prst="rect">
            <a:avLst/>
          </a:prstGeom>
          <a:solidFill>
            <a:schemeClr val="accent2">
              <a:lumMod val="40000"/>
              <a:lumOff val="60000"/>
            </a:schemeClr>
          </a:solidFill>
          <a:ln w="19050" cap="flat" cmpd="sng">
            <a:solidFill>
              <a:schemeClr val="tx2"/>
            </a:solidFill>
            <a:prstDash val="solid"/>
            <a:round/>
            <a:headEnd type="none" w="sm" len="sm"/>
            <a:tailEnd type="none" w="sm" len="sm"/>
          </a:ln>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1400" b="1" dirty="0">
                <a:solidFill>
                  <a:srgbClr val="000000"/>
                </a:solidFill>
                <a:latin typeface="+mn-lt"/>
                <a:sym typeface="Fira Sans Condensed" panose="020B0603050000020004" pitchFamily="34" charset="0"/>
              </a:rPr>
              <a:t>программа коррекционной работы</a:t>
            </a:r>
          </a:p>
        </p:txBody>
      </p:sp>
      <p:sp>
        <p:nvSpPr>
          <p:cNvPr id="24583" name="Google Shape;815;p33">
            <a:extLst>
              <a:ext uri="{FF2B5EF4-FFF2-40B4-BE49-F238E27FC236}">
                <a16:creationId xmlns:a16="http://schemas.microsoft.com/office/drawing/2014/main" xmlns="" id="{BCEF0044-4108-472C-A8F1-709D3F702855}"/>
              </a:ext>
            </a:extLst>
          </p:cNvPr>
          <p:cNvSpPr>
            <a:spLocks noChangeArrowheads="1"/>
          </p:cNvSpPr>
          <p:nvPr/>
        </p:nvSpPr>
        <p:spPr bwMode="auto">
          <a:xfrm>
            <a:off x="2224089" y="742951"/>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4584" name="Google Shape;818;p33">
            <a:extLst>
              <a:ext uri="{FF2B5EF4-FFF2-40B4-BE49-F238E27FC236}">
                <a16:creationId xmlns:a16="http://schemas.microsoft.com/office/drawing/2014/main" xmlns="" id="{E6CA4D72-EB9E-40BE-9FA4-759FF7FD41BA}"/>
              </a:ext>
            </a:extLst>
          </p:cNvPr>
          <p:cNvGrpSpPr>
            <a:grpSpLocks/>
          </p:cNvGrpSpPr>
          <p:nvPr/>
        </p:nvGrpSpPr>
        <p:grpSpPr bwMode="auto">
          <a:xfrm>
            <a:off x="2384426" y="825501"/>
            <a:ext cx="233363" cy="265113"/>
            <a:chOff x="846218" y="3458333"/>
            <a:chExt cx="343138" cy="364887"/>
          </a:xfrm>
        </p:grpSpPr>
        <p:sp>
          <p:nvSpPr>
            <p:cNvPr id="24596" name="Google Shape;819;p33">
              <a:extLst>
                <a:ext uri="{FF2B5EF4-FFF2-40B4-BE49-F238E27FC236}">
                  <a16:creationId xmlns:a16="http://schemas.microsoft.com/office/drawing/2014/main" xmlns="" id="{EF796298-5588-4DAA-B10F-622A6EDDBD8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4597" name="Google Shape;820;p33">
              <a:extLst>
                <a:ext uri="{FF2B5EF4-FFF2-40B4-BE49-F238E27FC236}">
                  <a16:creationId xmlns:a16="http://schemas.microsoft.com/office/drawing/2014/main" xmlns="" id="{4F8CD637-0291-4217-89E0-5A877BDFCA1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4598" name="Google Shape;821;p33">
              <a:extLst>
                <a:ext uri="{FF2B5EF4-FFF2-40B4-BE49-F238E27FC236}">
                  <a16:creationId xmlns:a16="http://schemas.microsoft.com/office/drawing/2014/main" xmlns="" id="{79BC87C8-97B2-4943-81A2-7FFE98C9FA87}"/>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31" name="Google Shape;2511;p41">
            <a:extLst>
              <a:ext uri="{FF2B5EF4-FFF2-40B4-BE49-F238E27FC236}">
                <a16:creationId xmlns:a16="http://schemas.microsoft.com/office/drawing/2014/main" xmlns="" id="{523592B4-EB08-4D73-85D7-EA62B511F9A6}"/>
              </a:ext>
            </a:extLst>
          </p:cNvPr>
          <p:cNvSpPr txBox="1">
            <a:spLocks noChangeArrowheads="1"/>
          </p:cNvSpPr>
          <p:nvPr/>
        </p:nvSpPr>
        <p:spPr bwMode="auto">
          <a:xfrm flipH="1">
            <a:off x="4891089" y="2419350"/>
            <a:ext cx="1931987" cy="681038"/>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планируемые результаты</a:t>
            </a:r>
            <a:endParaRPr lang="ru-RU" altLang="ru-RU" sz="1400" b="1" dirty="0">
              <a:solidFill>
                <a:srgbClr val="000000"/>
              </a:solidFill>
              <a:latin typeface="+mn-lt"/>
              <a:sym typeface="Fira Sans Condensed" panose="020B0603050000020004" pitchFamily="34" charset="0"/>
            </a:endParaRPr>
          </a:p>
        </p:txBody>
      </p:sp>
      <p:sp>
        <p:nvSpPr>
          <p:cNvPr id="32" name="Google Shape;2511;p41">
            <a:extLst>
              <a:ext uri="{FF2B5EF4-FFF2-40B4-BE49-F238E27FC236}">
                <a16:creationId xmlns:a16="http://schemas.microsoft.com/office/drawing/2014/main" xmlns="" id="{C2677197-AD2B-4418-AD2F-7007405C6C96}"/>
              </a:ext>
            </a:extLst>
          </p:cNvPr>
          <p:cNvSpPr txBox="1">
            <a:spLocks noChangeArrowheads="1"/>
          </p:cNvSpPr>
          <p:nvPr/>
        </p:nvSpPr>
        <p:spPr bwMode="auto">
          <a:xfrm flipH="1">
            <a:off x="7043738" y="2435225"/>
            <a:ext cx="1789112" cy="681038"/>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система оценки</a:t>
            </a:r>
            <a:endParaRPr lang="ru-RU" altLang="ru-RU" sz="1400" b="1" dirty="0">
              <a:solidFill>
                <a:srgbClr val="000000"/>
              </a:solidFill>
              <a:latin typeface="+mn-lt"/>
              <a:sym typeface="Fira Sans Condensed" panose="020B0603050000020004" pitchFamily="34" charset="0"/>
            </a:endParaRPr>
          </a:p>
        </p:txBody>
      </p:sp>
      <p:sp>
        <p:nvSpPr>
          <p:cNvPr id="33" name="Google Shape;2511;p41">
            <a:extLst>
              <a:ext uri="{FF2B5EF4-FFF2-40B4-BE49-F238E27FC236}">
                <a16:creationId xmlns:a16="http://schemas.microsoft.com/office/drawing/2014/main" xmlns="" id="{4A39EF0F-3DDB-4D81-B4DE-888A719513DA}"/>
              </a:ext>
            </a:extLst>
          </p:cNvPr>
          <p:cNvSpPr txBox="1">
            <a:spLocks noChangeArrowheads="1"/>
          </p:cNvSpPr>
          <p:nvPr/>
        </p:nvSpPr>
        <p:spPr bwMode="auto">
          <a:xfrm flipH="1">
            <a:off x="2995613" y="2438401"/>
            <a:ext cx="1625600" cy="688975"/>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пояснительная записка</a:t>
            </a:r>
            <a:endParaRPr lang="ru-RU" altLang="ru-RU" sz="1400" b="1" dirty="0">
              <a:solidFill>
                <a:srgbClr val="000000"/>
              </a:solidFill>
              <a:latin typeface="+mn-lt"/>
              <a:sym typeface="Fira Sans Condensed" panose="020B0603050000020004" pitchFamily="34" charset="0"/>
            </a:endParaRPr>
          </a:p>
        </p:txBody>
      </p:sp>
      <p:sp>
        <p:nvSpPr>
          <p:cNvPr id="34" name="Google Shape;2511;p41">
            <a:extLst>
              <a:ext uri="{FF2B5EF4-FFF2-40B4-BE49-F238E27FC236}">
                <a16:creationId xmlns:a16="http://schemas.microsoft.com/office/drawing/2014/main" xmlns="" id="{BA521D30-51D3-434F-B7FD-F5CA5205CC7C}"/>
              </a:ext>
            </a:extLst>
          </p:cNvPr>
          <p:cNvSpPr txBox="1"/>
          <p:nvPr/>
        </p:nvSpPr>
        <p:spPr>
          <a:xfrm flipH="1">
            <a:off x="2976564" y="1911350"/>
            <a:ext cx="5856287" cy="457200"/>
          </a:xfrm>
          <a:prstGeom prst="rect">
            <a:avLst/>
          </a:prstGeom>
          <a:solidFill>
            <a:schemeClr val="tx2">
              <a:lumMod val="20000"/>
              <a:lumOff val="80000"/>
            </a:schemeClr>
          </a:solidFill>
          <a:ln w="19050" cap="flat" cmpd="sng">
            <a:solidFill>
              <a:schemeClr val="tx2"/>
            </a:solidFill>
            <a:prstDash val="solid"/>
            <a:round/>
            <a:headEnd type="none" w="sm" len="sm"/>
            <a:tailEnd type="none" w="sm" len="sm"/>
          </a:ln>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2000" b="1" dirty="0">
                <a:solidFill>
                  <a:srgbClr val="000000"/>
                </a:solidFill>
                <a:latin typeface="+mn-lt"/>
                <a:sym typeface="Fira Sans Condensed" panose="020B0603050000020004" pitchFamily="34" charset="0"/>
              </a:rPr>
              <a:t>ЦЕЛЕВОЙ РАЗДЕЛ</a:t>
            </a:r>
          </a:p>
        </p:txBody>
      </p:sp>
      <p:sp>
        <p:nvSpPr>
          <p:cNvPr id="35" name="Google Shape;2511;p41">
            <a:extLst>
              <a:ext uri="{FF2B5EF4-FFF2-40B4-BE49-F238E27FC236}">
                <a16:creationId xmlns:a16="http://schemas.microsoft.com/office/drawing/2014/main" xmlns="" id="{E306B16D-E181-473C-82A6-B05C0FC70F6B}"/>
              </a:ext>
            </a:extLst>
          </p:cNvPr>
          <p:cNvSpPr txBox="1"/>
          <p:nvPr/>
        </p:nvSpPr>
        <p:spPr>
          <a:xfrm flipH="1">
            <a:off x="2916239" y="3222626"/>
            <a:ext cx="6067425" cy="447675"/>
          </a:xfrm>
          <a:prstGeom prst="rect">
            <a:avLst/>
          </a:prstGeom>
          <a:solidFill>
            <a:schemeClr val="tx2">
              <a:lumMod val="40000"/>
              <a:lumOff val="60000"/>
            </a:schemeClr>
          </a:solidFill>
          <a:ln w="19050" cap="flat" cmpd="sng">
            <a:solidFill>
              <a:schemeClr val="tx2"/>
            </a:solidFill>
            <a:prstDash val="solid"/>
            <a:round/>
            <a:headEnd type="none" w="sm" len="sm"/>
            <a:tailEnd type="none" w="sm" len="sm"/>
          </a:ln>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r>
              <a:rPr lang="ru-RU" altLang="ru-RU" sz="2000" b="1">
                <a:latin typeface="+mn-lt"/>
                <a:sym typeface="Fira Sans Condensed" panose="020B0603050000020004" pitchFamily="34" charset="0"/>
              </a:rPr>
              <a:t>СОДЕРЖАТЕЛЬНЫЙ РАЗДЕЛ</a:t>
            </a:r>
            <a:endParaRPr lang="ru-RU" altLang="ru-RU" sz="2000" b="1">
              <a:solidFill>
                <a:srgbClr val="000000"/>
              </a:solidFill>
              <a:latin typeface="+mn-lt"/>
              <a:sym typeface="Fira Sans Condensed" panose="020B0603050000020004" pitchFamily="34" charset="0"/>
            </a:endParaRPr>
          </a:p>
        </p:txBody>
      </p:sp>
      <p:sp>
        <p:nvSpPr>
          <p:cNvPr id="36" name="Google Shape;2511;p41">
            <a:extLst>
              <a:ext uri="{FF2B5EF4-FFF2-40B4-BE49-F238E27FC236}">
                <a16:creationId xmlns:a16="http://schemas.microsoft.com/office/drawing/2014/main" xmlns="" id="{4983752B-9281-4CA3-A2E1-F2FE8875D5A8}"/>
              </a:ext>
            </a:extLst>
          </p:cNvPr>
          <p:cNvSpPr txBox="1">
            <a:spLocks noChangeArrowheads="1"/>
          </p:cNvSpPr>
          <p:nvPr/>
        </p:nvSpPr>
        <p:spPr bwMode="auto">
          <a:xfrm flipH="1">
            <a:off x="1979614" y="4532313"/>
            <a:ext cx="7570787" cy="527050"/>
          </a:xfrm>
          <a:prstGeom prst="rect">
            <a:avLst/>
          </a:prstGeom>
          <a:solidFill>
            <a:srgbClr val="D83C47"/>
          </a:solid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a:latin typeface="+mn-lt"/>
                <a:sym typeface="Fira Sans Condensed" panose="020B0603050000020004" pitchFamily="34" charset="0"/>
              </a:rPr>
              <a:t>ОРГАНИЗАЦИОННЫЙ РАЗДЕЛ</a:t>
            </a:r>
            <a:endParaRPr lang="ru-RU" altLang="ru-RU" sz="2000" b="1">
              <a:solidFill>
                <a:srgbClr val="000000"/>
              </a:solidFill>
              <a:latin typeface="+mn-lt"/>
              <a:sym typeface="Fira Sans Condensed" panose="020B0603050000020004" pitchFamily="34" charset="0"/>
            </a:endParaRPr>
          </a:p>
        </p:txBody>
      </p:sp>
      <p:sp>
        <p:nvSpPr>
          <p:cNvPr id="37" name="Google Shape;2511;p41">
            <a:extLst>
              <a:ext uri="{FF2B5EF4-FFF2-40B4-BE49-F238E27FC236}">
                <a16:creationId xmlns:a16="http://schemas.microsoft.com/office/drawing/2014/main" xmlns="" id="{ACC565B5-B5F2-4324-9CCA-BF7A75D9FB8A}"/>
              </a:ext>
            </a:extLst>
          </p:cNvPr>
          <p:cNvSpPr txBox="1">
            <a:spLocks noChangeArrowheads="1"/>
          </p:cNvSpPr>
          <p:nvPr/>
        </p:nvSpPr>
        <p:spPr bwMode="auto">
          <a:xfrm flipH="1">
            <a:off x="3430589" y="5135564"/>
            <a:ext cx="1474787" cy="1038225"/>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a:latin typeface="+mn-lt"/>
                <a:sym typeface="Fira Sans Condensed" panose="020B0603050000020004" pitchFamily="34" charset="0"/>
              </a:rPr>
              <a:t>план внеурочной деятельности</a:t>
            </a:r>
            <a:endParaRPr lang="ru-RU" altLang="ru-RU" sz="1400" b="1">
              <a:solidFill>
                <a:srgbClr val="000000"/>
              </a:solidFill>
              <a:latin typeface="+mn-lt"/>
              <a:sym typeface="Fira Sans Condensed" panose="020B0603050000020004" pitchFamily="34" charset="0"/>
            </a:endParaRPr>
          </a:p>
        </p:txBody>
      </p:sp>
      <p:sp>
        <p:nvSpPr>
          <p:cNvPr id="38" name="Google Shape;2511;p41">
            <a:extLst>
              <a:ext uri="{FF2B5EF4-FFF2-40B4-BE49-F238E27FC236}">
                <a16:creationId xmlns:a16="http://schemas.microsoft.com/office/drawing/2014/main" xmlns="" id="{425B571D-075E-4D67-A49F-D24B6B4DC082}"/>
              </a:ext>
            </a:extLst>
          </p:cNvPr>
          <p:cNvSpPr txBox="1">
            <a:spLocks noChangeArrowheads="1"/>
          </p:cNvSpPr>
          <p:nvPr/>
        </p:nvSpPr>
        <p:spPr bwMode="auto">
          <a:xfrm flipH="1">
            <a:off x="4962525" y="5135564"/>
            <a:ext cx="1473200" cy="1038225"/>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altLang="ru-RU" sz="1400" b="1">
              <a:latin typeface="+mn-lt"/>
              <a:sym typeface="Fira Sans Condensed" panose="020B0603050000020004" pitchFamily="34" charset="0"/>
            </a:endParaRPr>
          </a:p>
          <a:p>
            <a:pPr algn="ctr">
              <a:spcBef>
                <a:spcPct val="0"/>
              </a:spcBef>
              <a:buFontTx/>
              <a:buNone/>
              <a:defRPr/>
            </a:pPr>
            <a:r>
              <a:rPr lang="ru-RU" altLang="ru-RU" sz="1400" b="1">
                <a:latin typeface="+mn-lt"/>
                <a:sym typeface="Fira Sans Condensed" panose="020B0603050000020004" pitchFamily="34" charset="0"/>
              </a:rPr>
              <a:t>календарный учебный график</a:t>
            </a:r>
            <a:endParaRPr lang="ru-RU" altLang="ru-RU" sz="1400" b="1">
              <a:solidFill>
                <a:srgbClr val="000000"/>
              </a:solidFill>
              <a:latin typeface="+mn-lt"/>
              <a:sym typeface="Fira Sans Condensed" panose="020B0603050000020004" pitchFamily="34" charset="0"/>
            </a:endParaRPr>
          </a:p>
        </p:txBody>
      </p:sp>
      <p:sp>
        <p:nvSpPr>
          <p:cNvPr id="39" name="Google Shape;2511;p41">
            <a:extLst>
              <a:ext uri="{FF2B5EF4-FFF2-40B4-BE49-F238E27FC236}">
                <a16:creationId xmlns:a16="http://schemas.microsoft.com/office/drawing/2014/main" xmlns="" id="{D6583F00-42EC-4EEE-9A83-24601229D1A3}"/>
              </a:ext>
            </a:extLst>
          </p:cNvPr>
          <p:cNvSpPr txBox="1">
            <a:spLocks noChangeArrowheads="1"/>
          </p:cNvSpPr>
          <p:nvPr/>
        </p:nvSpPr>
        <p:spPr bwMode="auto">
          <a:xfrm flipH="1">
            <a:off x="1979614" y="5135564"/>
            <a:ext cx="1393825" cy="1038225"/>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en-US" altLang="ru-RU" sz="1400" b="1" dirty="0">
              <a:latin typeface="+mn-lt"/>
              <a:sym typeface="Fira Sans Condensed" panose="020B0603050000020004" pitchFamily="34" charset="0"/>
            </a:endParaRPr>
          </a:p>
          <a:p>
            <a:pPr algn="ctr">
              <a:spcBef>
                <a:spcPct val="0"/>
              </a:spcBef>
              <a:buFontTx/>
              <a:buNone/>
              <a:defRPr/>
            </a:pPr>
            <a:r>
              <a:rPr lang="ru-RU" altLang="ru-RU" sz="1400" b="1" dirty="0">
                <a:latin typeface="+mn-lt"/>
                <a:sym typeface="Fira Sans Condensed" panose="020B0603050000020004" pitchFamily="34" charset="0"/>
              </a:rPr>
              <a:t>учебный план ООО</a:t>
            </a:r>
            <a:endParaRPr lang="ru-RU" altLang="ru-RU" sz="1400" b="1" dirty="0">
              <a:solidFill>
                <a:srgbClr val="000000"/>
              </a:solidFill>
              <a:latin typeface="+mn-lt"/>
              <a:sym typeface="Fira Sans Condensed" panose="020B0603050000020004" pitchFamily="34" charset="0"/>
            </a:endParaRPr>
          </a:p>
        </p:txBody>
      </p:sp>
      <p:sp>
        <p:nvSpPr>
          <p:cNvPr id="40" name="Google Shape;2511;p41">
            <a:extLst>
              <a:ext uri="{FF2B5EF4-FFF2-40B4-BE49-F238E27FC236}">
                <a16:creationId xmlns:a16="http://schemas.microsoft.com/office/drawing/2014/main" xmlns="" id="{BA8C8046-B11F-402E-86BE-5FC406800A0A}"/>
              </a:ext>
            </a:extLst>
          </p:cNvPr>
          <p:cNvSpPr txBox="1">
            <a:spLocks noChangeArrowheads="1"/>
          </p:cNvSpPr>
          <p:nvPr/>
        </p:nvSpPr>
        <p:spPr bwMode="auto">
          <a:xfrm flipH="1">
            <a:off x="6491288" y="5124451"/>
            <a:ext cx="1473200" cy="1039813"/>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a:latin typeface="+mn-lt"/>
                <a:sym typeface="Fira Sans Condensed" panose="020B0603050000020004" pitchFamily="34" charset="0"/>
              </a:rPr>
              <a:t>календарный план воспитательной работы</a:t>
            </a:r>
            <a:endParaRPr lang="ru-RU" altLang="ru-RU" sz="1400" b="1">
              <a:solidFill>
                <a:srgbClr val="000000"/>
              </a:solidFill>
              <a:latin typeface="+mn-lt"/>
              <a:sym typeface="Fira Sans Condensed" panose="020B0603050000020004" pitchFamily="34" charset="0"/>
            </a:endParaRPr>
          </a:p>
        </p:txBody>
      </p:sp>
      <p:sp>
        <p:nvSpPr>
          <p:cNvPr id="41" name="Google Shape;2511;p41">
            <a:extLst>
              <a:ext uri="{FF2B5EF4-FFF2-40B4-BE49-F238E27FC236}">
                <a16:creationId xmlns:a16="http://schemas.microsoft.com/office/drawing/2014/main" xmlns="" id="{55EDC644-1300-4F9C-B13F-24089F1B944E}"/>
              </a:ext>
            </a:extLst>
          </p:cNvPr>
          <p:cNvSpPr txBox="1">
            <a:spLocks noChangeArrowheads="1"/>
          </p:cNvSpPr>
          <p:nvPr/>
        </p:nvSpPr>
        <p:spPr bwMode="auto">
          <a:xfrm flipH="1">
            <a:off x="8077200" y="5124451"/>
            <a:ext cx="1473200" cy="1039813"/>
          </a:xfrm>
          <a:prstGeom prst="rect">
            <a:avLst/>
          </a:prstGeom>
          <a:noFill/>
          <a:ln w="19050">
            <a:solidFill>
              <a:srgbClr val="C00000"/>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Condensed" panose="020B0603050000020004" pitchFamily="34" charset="0"/>
              </a:rPr>
              <a:t>характеристика условий реализации ООП ООО</a:t>
            </a:r>
            <a:endParaRPr lang="ru-RU" altLang="ru-RU" sz="1400" b="1" dirty="0">
              <a:solidFill>
                <a:srgbClr val="000000"/>
              </a:solidFill>
              <a:latin typeface="+mn-lt"/>
              <a:sym typeface="Fira Sans Condensed" panose="020B0603050000020004" pitchFamily="34" charset="0"/>
            </a:endParaRPr>
          </a:p>
        </p:txBody>
      </p:sp>
    </p:spTree>
    <p:extLst>
      <p:ext uri="{BB962C8B-B14F-4D97-AF65-F5344CB8AC3E}">
        <p14:creationId xmlns:p14="http://schemas.microsoft.com/office/powerpoint/2010/main" val="1553687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a:extLst>
              <a:ext uri="{FF2B5EF4-FFF2-40B4-BE49-F238E27FC236}">
                <a16:creationId xmlns:a16="http://schemas.microsoft.com/office/drawing/2014/main" xmlns="" id="{7B10D745-A10F-438C-8DC3-A5ECAC963D93}"/>
              </a:ext>
            </a:extLst>
          </p:cNvPr>
          <p:cNvGraphicFramePr>
            <a:graphicFrameLocks noGrp="1"/>
          </p:cNvGraphicFramePr>
          <p:nvPr/>
        </p:nvGraphicFramePr>
        <p:xfrm>
          <a:off x="1778000" y="1487488"/>
          <a:ext cx="7869238" cy="5072062"/>
        </p:xfrm>
        <a:graphic>
          <a:graphicData uri="http://schemas.openxmlformats.org/drawingml/2006/table">
            <a:tbl>
              <a:tblPr>
                <a:tableStyleId>{5940675A-B579-460E-94D1-54222C63F5DA}</a:tableStyleId>
              </a:tblPr>
              <a:tblGrid>
                <a:gridCol w="3679972">
                  <a:extLst>
                    <a:ext uri="{9D8B030D-6E8A-4147-A177-3AD203B41FA5}">
                      <a16:colId xmlns:a16="http://schemas.microsoft.com/office/drawing/2014/main" xmlns="" val="20000"/>
                    </a:ext>
                  </a:extLst>
                </a:gridCol>
                <a:gridCol w="4189266">
                  <a:extLst>
                    <a:ext uri="{9D8B030D-6E8A-4147-A177-3AD203B41FA5}">
                      <a16:colId xmlns:a16="http://schemas.microsoft.com/office/drawing/2014/main" xmlns="" val="20001"/>
                    </a:ext>
                  </a:extLst>
                </a:gridCol>
              </a:tblGrid>
              <a:tr h="345081">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2000" b="1" u="none" strike="noStrike" cap="none" normalizeH="0" baseline="0" dirty="0">
                          <a:ln>
                            <a:noFill/>
                          </a:ln>
                          <a:solidFill>
                            <a:srgbClr val="C00000"/>
                          </a:solidFill>
                          <a:effectLst/>
                          <a:sym typeface="Arial" pitchFamily="34" charset="0"/>
                        </a:rPr>
                        <a:t>Было (п.14 ФГОС ООО)</a:t>
                      </a:r>
                      <a:endParaRPr kumimoji="0" lang="ru-RU" sz="2000" b="1" i="0" u="none" strike="noStrike" cap="none" normalizeH="0" baseline="0" dirty="0">
                        <a:ln>
                          <a:noFill/>
                        </a:ln>
                        <a:solidFill>
                          <a:srgbClr val="C00000"/>
                        </a:solidFill>
                        <a:effectLst/>
                        <a:latin typeface="+mn-lt"/>
                        <a:cs typeface="Times New Roman" pitchFamily="18" charset="0"/>
                        <a:sym typeface="Arial" pitchFamily="34" charset="0"/>
                      </a:endParaRPr>
                    </a:p>
                  </a:txBody>
                  <a:tcPr marL="8985" marR="8985" marT="0" marB="0" horzOverflow="overflow"/>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2000" b="1" u="none" strike="noStrike" cap="none" normalizeH="0" baseline="0" dirty="0">
                          <a:ln>
                            <a:noFill/>
                          </a:ln>
                          <a:solidFill>
                            <a:srgbClr val="C00000"/>
                          </a:solidFill>
                          <a:effectLst/>
                          <a:sym typeface="Arial" pitchFamily="34" charset="0"/>
                        </a:rPr>
                        <a:t>Стало (п.25-33.3. ФГОС ООО)</a:t>
                      </a:r>
                      <a:endParaRPr kumimoji="0" lang="ru-RU" sz="2000" b="1" i="0" u="none" strike="noStrike" cap="none" normalizeH="0" baseline="0" dirty="0">
                        <a:ln>
                          <a:noFill/>
                        </a:ln>
                        <a:solidFill>
                          <a:srgbClr val="C00000"/>
                        </a:solidFill>
                        <a:effectLst/>
                        <a:latin typeface="+mn-lt"/>
                        <a:cs typeface="Times New Roman" pitchFamily="18" charset="0"/>
                        <a:sym typeface="Arial" pitchFamily="34" charset="0"/>
                      </a:endParaRPr>
                    </a:p>
                  </a:txBody>
                  <a:tcPr marL="8985" marR="8985" marT="0" marB="0" horzOverflow="overflow"/>
                </a:tc>
                <a:extLst>
                  <a:ext uri="{0D108BD9-81ED-4DB2-BD59-A6C34878D82A}">
                    <a16:rowId xmlns:a16="http://schemas.microsoft.com/office/drawing/2014/main" xmlns="" val="10000"/>
                  </a:ext>
                </a:extLst>
              </a:tr>
              <a:tr h="205521">
                <a:tc gridSpan="2">
                  <a:txBody>
                    <a:bodyPr/>
                    <a:lstStyle/>
                    <a:p>
                      <a:pPr marL="0" marR="0" lvl="0" indent="0" algn="ctr" defTabSz="914400" rtl="0" eaLnBrk="1" fontAlgn="base" latinLnBrk="0" hangingPunct="1">
                        <a:lnSpc>
                          <a:spcPct val="100000"/>
                        </a:lnSpc>
                        <a:spcBef>
                          <a:spcPct val="0"/>
                        </a:spcBef>
                        <a:spcAft>
                          <a:spcPct val="0"/>
                        </a:spcAft>
                        <a:buClr>
                          <a:srgbClr val="000000"/>
                        </a:buClr>
                        <a:buSzTx/>
                        <a:buFont typeface="Arial" pitchFamily="34" charset="0"/>
                        <a:buNone/>
                        <a:tabLst/>
                      </a:pPr>
                      <a:r>
                        <a:rPr kumimoji="0" lang="ru-RU" sz="1300" b="1" u="none" strike="noStrike" cap="none" normalizeH="0" baseline="0" dirty="0">
                          <a:ln>
                            <a:noFill/>
                          </a:ln>
                          <a:solidFill>
                            <a:schemeClr val="tx1"/>
                          </a:solidFill>
                          <a:effectLst/>
                          <a:sym typeface="Arial" pitchFamily="34" charset="0"/>
                        </a:rPr>
                        <a:t>Целевой раздел</a:t>
                      </a:r>
                      <a:endParaRPr kumimoji="0" lang="ru-RU" sz="1300" b="1" i="0" u="none" strike="noStrike" cap="none" normalizeH="0" baseline="0" dirty="0">
                        <a:ln>
                          <a:noFill/>
                        </a:ln>
                        <a:solidFill>
                          <a:schemeClr val="tx1"/>
                        </a:solidFill>
                        <a:effectLst/>
                        <a:latin typeface="+mn-lt"/>
                        <a:cs typeface="Times New Roman" pitchFamily="18" charset="0"/>
                        <a:sym typeface="Arial" pitchFamily="34" charset="0"/>
                      </a:endParaRPr>
                    </a:p>
                  </a:txBody>
                  <a:tcPr marL="8985" marR="8985" marT="0" marB="0" horzOverflow="overflow"/>
                </a:tc>
                <a:tc hMerge="1">
                  <a:txBody>
                    <a:bodyPr/>
                    <a:lstStyle/>
                    <a:p>
                      <a:endParaRPr lang="ru-RU"/>
                    </a:p>
                  </a:txBody>
                  <a:tcPr/>
                </a:tc>
                <a:extLst>
                  <a:ext uri="{0D108BD9-81ED-4DB2-BD59-A6C34878D82A}">
                    <a16:rowId xmlns:a16="http://schemas.microsoft.com/office/drawing/2014/main" xmlns="" val="10001"/>
                  </a:ext>
                </a:extLst>
              </a:tr>
              <a:tr h="1027605">
                <a:tc>
                  <a:txBody>
                    <a:bodyPr/>
                    <a:lstStyle/>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пояснительная записка;</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планируемые результаты освоения обучающимися ООП ООО;</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система оценки достижения планируемых результатов освоения ООП ООО</a:t>
                      </a:r>
                      <a:endParaRPr kumimoji="0" lang="ru-RU" sz="1300" b="0" i="0" u="none" strike="noStrike" cap="none" normalizeH="0" baseline="0" dirty="0">
                        <a:ln>
                          <a:noFill/>
                        </a:ln>
                        <a:solidFill>
                          <a:schemeClr val="tx1"/>
                        </a:solidFill>
                        <a:effectLst/>
                        <a:latin typeface="+mn-lt"/>
                        <a:cs typeface="Times New Roman" pitchFamily="18" charset="0"/>
                        <a:sym typeface="Arial" pitchFamily="34" charset="0"/>
                      </a:endParaRPr>
                    </a:p>
                  </a:txBody>
                  <a:tcPr marL="51435" marR="51435" marT="0" marB="0" horzOverflow="overflow"/>
                </a:tc>
                <a:tc>
                  <a:txBody>
                    <a:bodyPr/>
                    <a:lstStyle/>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пояснительная записка;</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планируемые результаты освоения обучающимися программы ООО;</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система оценки достижения планируемых результатов освоения программы ООО</a:t>
                      </a:r>
                      <a:endParaRPr kumimoji="0" lang="ru-RU" sz="1300" b="0" i="0" u="none" strike="noStrike" cap="none" normalizeH="0" baseline="0" dirty="0">
                        <a:ln>
                          <a:noFill/>
                        </a:ln>
                        <a:solidFill>
                          <a:schemeClr val="tx1"/>
                        </a:solidFill>
                        <a:effectLst/>
                        <a:latin typeface="+mn-lt"/>
                        <a:cs typeface="Times New Roman" pitchFamily="18" charset="0"/>
                        <a:sym typeface="Arial" pitchFamily="34" charset="0"/>
                      </a:endParaRPr>
                    </a:p>
                  </a:txBody>
                  <a:tcPr marL="51435" marR="51435" marT="0" marB="0" horzOverflow="overflow"/>
                </a:tc>
                <a:extLst>
                  <a:ext uri="{0D108BD9-81ED-4DB2-BD59-A6C34878D82A}">
                    <a16:rowId xmlns:a16="http://schemas.microsoft.com/office/drawing/2014/main" xmlns="" val="10002"/>
                  </a:ext>
                </a:extLst>
              </a:tr>
              <a:tr h="205521">
                <a:tc gridSpan="2">
                  <a:txBody>
                    <a:bodyPr/>
                    <a:lstStyle/>
                    <a:p>
                      <a:pPr marL="285750" marR="0" lvl="0" indent="-285750" algn="ctr" defTabSz="914400" rtl="0" eaLnBrk="1" fontAlgn="base" latinLnBrk="0" hangingPunct="1">
                        <a:lnSpc>
                          <a:spcPct val="100000"/>
                        </a:lnSpc>
                        <a:spcBef>
                          <a:spcPct val="0"/>
                        </a:spcBef>
                        <a:spcAft>
                          <a:spcPct val="0"/>
                        </a:spcAft>
                        <a:buClr>
                          <a:srgbClr val="000000"/>
                        </a:buClr>
                        <a:buSzTx/>
                        <a:buFont typeface="Symbol" panose="05050102010706020507" pitchFamily="18" charset="2"/>
                        <a:buChar char=""/>
                        <a:tabLst/>
                      </a:pPr>
                      <a:r>
                        <a:rPr kumimoji="0" lang="ru-RU" sz="1300" b="1" u="none" strike="noStrike" cap="none" normalizeH="0" baseline="0" dirty="0">
                          <a:ln>
                            <a:noFill/>
                          </a:ln>
                          <a:solidFill>
                            <a:schemeClr val="tx1"/>
                          </a:solidFill>
                          <a:effectLst/>
                          <a:sym typeface="Arial" pitchFamily="34" charset="0"/>
                        </a:rPr>
                        <a:t>Содержательный раздел</a:t>
                      </a:r>
                      <a:endParaRPr kumimoji="0" lang="ru-RU" sz="1300" b="1" i="0" u="none" strike="noStrike" cap="none" normalizeH="0" baseline="0" dirty="0">
                        <a:ln>
                          <a:noFill/>
                        </a:ln>
                        <a:solidFill>
                          <a:schemeClr val="tx1"/>
                        </a:solidFill>
                        <a:effectLst/>
                        <a:latin typeface="+mn-lt"/>
                        <a:cs typeface="Times New Roman" pitchFamily="18" charset="0"/>
                        <a:sym typeface="Arial" pitchFamily="34" charset="0"/>
                      </a:endParaRPr>
                    </a:p>
                  </a:txBody>
                  <a:tcPr marL="8985" marR="8985" marT="0" marB="0" horzOverflow="overflow"/>
                </a:tc>
                <a:tc hMerge="1">
                  <a:txBody>
                    <a:bodyPr/>
                    <a:lstStyle/>
                    <a:p>
                      <a:endParaRPr lang="ru-RU"/>
                    </a:p>
                  </a:txBody>
                  <a:tcPr/>
                </a:tc>
                <a:extLst>
                  <a:ext uri="{0D108BD9-81ED-4DB2-BD59-A6C34878D82A}">
                    <a16:rowId xmlns:a16="http://schemas.microsoft.com/office/drawing/2014/main" xmlns="" val="10003"/>
                  </a:ext>
                </a:extLst>
              </a:tr>
              <a:tr h="1438646">
                <a:tc>
                  <a:txBody>
                    <a:bodyPr/>
                    <a:lstStyle/>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программа развития УУД;</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программы отдельных учебных предметов, курсов и курсов внеурочной деятельности;</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рабочая программа воспитания;</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программа коррекционной работы</a:t>
                      </a:r>
                      <a:endParaRPr kumimoji="0" lang="ru-RU" sz="1300" b="0" i="0" u="none" strike="noStrike" cap="none" normalizeH="0" baseline="0" dirty="0">
                        <a:ln>
                          <a:noFill/>
                        </a:ln>
                        <a:solidFill>
                          <a:schemeClr val="tx1"/>
                        </a:solidFill>
                        <a:effectLst/>
                        <a:latin typeface="+mn-lt"/>
                        <a:cs typeface="Times New Roman" pitchFamily="18" charset="0"/>
                        <a:sym typeface="Arial" pitchFamily="34" charset="0"/>
                      </a:endParaRPr>
                    </a:p>
                  </a:txBody>
                  <a:tcPr marL="51435" marR="51435" marT="0" marB="0" horzOverflow="overflow"/>
                </a:tc>
                <a:tc>
                  <a:txBody>
                    <a:bodyPr/>
                    <a:lstStyle/>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программа формирования УУД;</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рабочие программы учебных предметов, учебных курсов, в том числе внеурочной деятельности, учебных модулей;</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рабочая программа воспитания;</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программа коррекционной работы – если в школе есть ученики с ОВЗ</a:t>
                      </a:r>
                      <a:endParaRPr kumimoji="0" lang="ru-RU" sz="1300" b="0" i="0" u="none" strike="noStrike" cap="none" normalizeH="0" baseline="0" dirty="0">
                        <a:ln>
                          <a:noFill/>
                        </a:ln>
                        <a:solidFill>
                          <a:schemeClr val="tx1"/>
                        </a:solidFill>
                        <a:effectLst/>
                        <a:latin typeface="+mn-lt"/>
                        <a:cs typeface="Times New Roman" pitchFamily="18" charset="0"/>
                        <a:sym typeface="Arial" pitchFamily="34" charset="0"/>
                      </a:endParaRPr>
                    </a:p>
                  </a:txBody>
                  <a:tcPr marL="51435" marR="51435" marT="0" marB="0" horzOverflow="overflow"/>
                </a:tc>
                <a:extLst>
                  <a:ext uri="{0D108BD9-81ED-4DB2-BD59-A6C34878D82A}">
                    <a16:rowId xmlns:a16="http://schemas.microsoft.com/office/drawing/2014/main" xmlns="" val="10004"/>
                  </a:ext>
                </a:extLst>
              </a:tr>
              <a:tr h="205521">
                <a:tc gridSpan="2">
                  <a:txBody>
                    <a:bodyPr/>
                    <a:lstStyle/>
                    <a:p>
                      <a:pPr marL="285750" marR="0" lvl="0" indent="-285750" algn="ctr" defTabSz="914400" rtl="0" eaLnBrk="1" fontAlgn="base" latinLnBrk="0" hangingPunct="1">
                        <a:lnSpc>
                          <a:spcPct val="100000"/>
                        </a:lnSpc>
                        <a:spcBef>
                          <a:spcPct val="0"/>
                        </a:spcBef>
                        <a:spcAft>
                          <a:spcPct val="0"/>
                        </a:spcAft>
                        <a:buClr>
                          <a:srgbClr val="000000"/>
                        </a:buClr>
                        <a:buSzTx/>
                        <a:buFont typeface="Symbol" panose="05050102010706020507" pitchFamily="18" charset="2"/>
                        <a:buChar char=""/>
                        <a:tabLst/>
                      </a:pPr>
                      <a:r>
                        <a:rPr kumimoji="0" lang="ru-RU" sz="1300" b="1" u="none" strike="noStrike" cap="none" normalizeH="0" baseline="0" dirty="0">
                          <a:ln>
                            <a:noFill/>
                          </a:ln>
                          <a:solidFill>
                            <a:schemeClr val="tx1"/>
                          </a:solidFill>
                          <a:effectLst/>
                          <a:sym typeface="Arial" pitchFamily="34" charset="0"/>
                        </a:rPr>
                        <a:t>Организационный раздел</a:t>
                      </a:r>
                      <a:endParaRPr kumimoji="0" lang="ru-RU" sz="1300" b="1" i="0" u="none" strike="noStrike" cap="none" normalizeH="0" baseline="0" dirty="0">
                        <a:ln>
                          <a:noFill/>
                        </a:ln>
                        <a:solidFill>
                          <a:schemeClr val="tx1"/>
                        </a:solidFill>
                        <a:effectLst/>
                        <a:latin typeface="+mn-lt"/>
                        <a:cs typeface="Times New Roman" pitchFamily="18" charset="0"/>
                        <a:sym typeface="Arial" pitchFamily="34" charset="0"/>
                      </a:endParaRPr>
                    </a:p>
                  </a:txBody>
                  <a:tcPr marL="8985" marR="8985" marT="0" marB="0" horzOverflow="overflow"/>
                </a:tc>
                <a:tc hMerge="1">
                  <a:txBody>
                    <a:bodyPr/>
                    <a:lstStyle/>
                    <a:p>
                      <a:endParaRPr lang="ru-RU"/>
                    </a:p>
                  </a:txBody>
                  <a:tcPr/>
                </a:tc>
                <a:extLst>
                  <a:ext uri="{0D108BD9-81ED-4DB2-BD59-A6C34878D82A}">
                    <a16:rowId xmlns:a16="http://schemas.microsoft.com/office/drawing/2014/main" xmlns="" val="10005"/>
                  </a:ext>
                </a:extLst>
              </a:tr>
              <a:tr h="1644167">
                <a:tc>
                  <a:txBody>
                    <a:bodyPr/>
                    <a:lstStyle/>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1" u="none" strike="noStrike" cap="none" normalizeH="0" baseline="0" dirty="0">
                          <a:ln>
                            <a:noFill/>
                          </a:ln>
                          <a:solidFill>
                            <a:schemeClr val="tx1"/>
                          </a:solidFill>
                          <a:effectLst/>
                          <a:sym typeface="Arial" pitchFamily="34" charset="0"/>
                        </a:rPr>
                        <a:t> </a:t>
                      </a:r>
                      <a:r>
                        <a:rPr kumimoji="0" lang="ru-RU" sz="1300" b="0" u="none" strike="noStrike" cap="none" normalizeH="0" baseline="0" dirty="0">
                          <a:ln>
                            <a:noFill/>
                          </a:ln>
                          <a:solidFill>
                            <a:schemeClr val="tx1"/>
                          </a:solidFill>
                          <a:effectLst/>
                          <a:sym typeface="Arial" pitchFamily="34" charset="0"/>
                        </a:rPr>
                        <a:t>учебный план ООО;</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календарный учебный график;</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план внеурочной деятельности;</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календарный план воспитательной работы;</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система условий реализации ООП ООО</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оценочные и методические материалы</a:t>
                      </a:r>
                    </a:p>
                    <a:p>
                      <a:pPr marL="180975" marR="0" lvl="0" indent="-18097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иные компоненты </a:t>
                      </a:r>
                      <a:r>
                        <a:rPr kumimoji="0" lang="ru-RU" sz="1300" b="1" u="none" strike="noStrike" cap="none" normalizeH="0" baseline="0" dirty="0">
                          <a:ln>
                            <a:noFill/>
                          </a:ln>
                          <a:solidFill>
                            <a:schemeClr val="tx1"/>
                          </a:solidFill>
                          <a:effectLst/>
                          <a:sym typeface="Arial" pitchFamily="34" charset="0"/>
                        </a:rPr>
                        <a:t>– </a:t>
                      </a:r>
                      <a:r>
                        <a:rPr kumimoji="0" lang="ru-RU" sz="1300" b="0" u="none" strike="noStrike" cap="none" normalizeH="0" baseline="0" dirty="0">
                          <a:ln>
                            <a:noFill/>
                          </a:ln>
                          <a:solidFill>
                            <a:schemeClr val="tx1"/>
                          </a:solidFill>
                          <a:effectLst/>
                          <a:sym typeface="Arial" pitchFamily="34" charset="0"/>
                        </a:rPr>
                        <a:t>на усмотрение школы</a:t>
                      </a:r>
                      <a:endParaRPr kumimoji="0" lang="ru-RU" sz="1300" b="0" i="0" u="none" strike="noStrike" cap="none" normalizeH="0" baseline="0" dirty="0">
                        <a:ln>
                          <a:noFill/>
                        </a:ln>
                        <a:solidFill>
                          <a:schemeClr val="tx1"/>
                        </a:solidFill>
                        <a:effectLst/>
                        <a:latin typeface="+mn-lt"/>
                        <a:cs typeface="Times New Roman" pitchFamily="18" charset="0"/>
                        <a:sym typeface="Arial" pitchFamily="34" charset="0"/>
                      </a:endParaRPr>
                    </a:p>
                  </a:txBody>
                  <a:tcPr marL="51435" marR="51435" marT="0" marB="0" horzOverflow="overflow"/>
                </a:tc>
                <a:tc>
                  <a:txBody>
                    <a:bodyPr/>
                    <a:lstStyle/>
                    <a:p>
                      <a:pPr marL="85725" marR="0" lvl="0" indent="-8572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учебный план ООО;</a:t>
                      </a:r>
                    </a:p>
                    <a:p>
                      <a:pPr marL="85725" marR="0" lvl="0" indent="-8572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календарный учебный график;</a:t>
                      </a:r>
                    </a:p>
                    <a:p>
                      <a:pPr marL="85725" marR="0" lvl="0" indent="-8572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план внеурочной деятельности;</a:t>
                      </a:r>
                    </a:p>
                    <a:p>
                      <a:pPr marL="85725" marR="0" lvl="0" indent="-8572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календарный план воспитательной работы с перечнем событий и мероприятий воспитательной направленности;</a:t>
                      </a:r>
                    </a:p>
                    <a:p>
                      <a:pPr marL="85725" marR="0" lvl="0" indent="-85725" algn="just" defTabSz="914400" rtl="0" eaLnBrk="1" fontAlgn="base" latinLnBrk="0" hangingPunct="1">
                        <a:lnSpc>
                          <a:spcPct val="100000"/>
                        </a:lnSpc>
                        <a:spcBef>
                          <a:spcPct val="0"/>
                        </a:spcBef>
                        <a:spcAft>
                          <a:spcPct val="0"/>
                        </a:spcAft>
                        <a:buClr>
                          <a:schemeClr val="accent1"/>
                        </a:buClr>
                        <a:buSzTx/>
                        <a:buFont typeface="Symbol" panose="05050102010706020507" pitchFamily="18" charset="2"/>
                        <a:buChar char=""/>
                        <a:tabLst/>
                      </a:pPr>
                      <a:r>
                        <a:rPr kumimoji="0" lang="ru-RU" sz="1300" b="0" u="none" strike="noStrike" cap="none" normalizeH="0" baseline="0" dirty="0">
                          <a:ln>
                            <a:noFill/>
                          </a:ln>
                          <a:solidFill>
                            <a:schemeClr val="tx1"/>
                          </a:solidFill>
                          <a:effectLst/>
                          <a:sym typeface="Arial" pitchFamily="34" charset="0"/>
                        </a:rPr>
                        <a:t> характеристика условий реализации программы ООО в соответствии с требованиями ФГОС </a:t>
                      </a:r>
                      <a:endParaRPr kumimoji="0" lang="ru-RU" sz="1300" b="0" i="0" u="none" strike="noStrike" cap="none" normalizeH="0" baseline="0" dirty="0">
                        <a:ln>
                          <a:noFill/>
                        </a:ln>
                        <a:solidFill>
                          <a:schemeClr val="tx1"/>
                        </a:solidFill>
                        <a:effectLst/>
                        <a:latin typeface="+mn-lt"/>
                        <a:cs typeface="Times New Roman" pitchFamily="18" charset="0"/>
                        <a:sym typeface="Arial" pitchFamily="34" charset="0"/>
                      </a:endParaRPr>
                    </a:p>
                  </a:txBody>
                  <a:tcPr marL="51435" marR="51435" marT="0" marB="0" horzOverflow="overflow"/>
                </a:tc>
                <a:extLst>
                  <a:ext uri="{0D108BD9-81ED-4DB2-BD59-A6C34878D82A}">
                    <a16:rowId xmlns:a16="http://schemas.microsoft.com/office/drawing/2014/main" xmlns="" val="10006"/>
                  </a:ext>
                </a:extLst>
              </a:tr>
            </a:tbl>
          </a:graphicData>
        </a:graphic>
      </p:graphicFrame>
      <p:grpSp>
        <p:nvGrpSpPr>
          <p:cNvPr id="28700" name="Google Shape;824;p33">
            <a:extLst>
              <a:ext uri="{FF2B5EF4-FFF2-40B4-BE49-F238E27FC236}">
                <a16:creationId xmlns:a16="http://schemas.microsoft.com/office/drawing/2014/main" xmlns="" id="{C8DB38EB-5077-4757-BE7C-745733529277}"/>
              </a:ext>
            </a:extLst>
          </p:cNvPr>
          <p:cNvGrpSpPr>
            <a:grpSpLocks/>
          </p:cNvGrpSpPr>
          <p:nvPr/>
        </p:nvGrpSpPr>
        <p:grpSpPr bwMode="auto">
          <a:xfrm>
            <a:off x="2371726" y="514350"/>
            <a:ext cx="8150225" cy="554038"/>
            <a:chOff x="1561100" y="1433050"/>
            <a:chExt cx="1143601" cy="531000"/>
          </a:xfrm>
        </p:grpSpPr>
        <p:sp>
          <p:nvSpPr>
            <p:cNvPr id="8" name="Google Shape;825;p33">
              <a:extLst>
                <a:ext uri="{FF2B5EF4-FFF2-40B4-BE49-F238E27FC236}">
                  <a16:creationId xmlns:a16="http://schemas.microsoft.com/office/drawing/2014/main" xmlns="" id="{2424262F-D443-4F96-8431-7E23AD775360}"/>
                </a:ext>
              </a:extLst>
            </p:cNvPr>
            <p:cNvSpPr txBox="1">
              <a:spLocks noChangeArrowheads="1"/>
            </p:cNvSpPr>
            <p:nvPr/>
          </p:nvSpPr>
          <p:spPr bwMode="auto">
            <a:xfrm>
              <a:off x="1561100" y="1716047"/>
              <a:ext cx="1143601" cy="248003"/>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latin typeface="+mn-lt"/>
                  <a:ea typeface="Roboto" panose="02000000000000000000" pitchFamily="2" charset="0"/>
                  <a:cs typeface="Times New Roman" panose="02020603050405020304" pitchFamily="18" charset="0"/>
                  <a:sym typeface="Roboto" panose="02000000000000000000" pitchFamily="2" charset="0"/>
                </a:rPr>
                <a:t>(сравнительный анализ старого и обновленного ФГОС)</a:t>
              </a:r>
            </a:p>
          </p:txBody>
        </p:sp>
        <p:sp>
          <p:nvSpPr>
            <p:cNvPr id="9" name="Google Shape;826;p33">
              <a:extLst>
                <a:ext uri="{FF2B5EF4-FFF2-40B4-BE49-F238E27FC236}">
                  <a16:creationId xmlns:a16="http://schemas.microsoft.com/office/drawing/2014/main" xmlns="" id="{E40E1B4F-6A6B-4430-A552-1215CD2AEC19}"/>
                </a:ext>
              </a:extLst>
            </p:cNvPr>
            <p:cNvSpPr txBox="1">
              <a:spLocks noChangeArrowheads="1"/>
            </p:cNvSpPr>
            <p:nvPr/>
          </p:nvSpPr>
          <p:spPr bwMode="auto">
            <a:xfrm>
              <a:off x="1561100" y="1433050"/>
              <a:ext cx="1069425" cy="282997"/>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latin typeface="+mn-lt"/>
                  <a:sym typeface="Fira Sans Extra Condensed" panose="020F0502020204030204" pitchFamily="34" charset="0"/>
                </a:rPr>
                <a:t>ОСНОВНЫЕ ИЗМЕНЕНИЯ В СТРУКТУРЕ ООП ООО</a:t>
              </a:r>
            </a:p>
          </p:txBody>
        </p:sp>
      </p:grpSp>
      <p:sp>
        <p:nvSpPr>
          <p:cNvPr id="28701" name="Google Shape;815;p33">
            <a:extLst>
              <a:ext uri="{FF2B5EF4-FFF2-40B4-BE49-F238E27FC236}">
                <a16:creationId xmlns:a16="http://schemas.microsoft.com/office/drawing/2014/main" xmlns="" id="{0BB5809E-D3E0-4D61-9D08-C18A06F197FB}"/>
              </a:ext>
            </a:extLst>
          </p:cNvPr>
          <p:cNvSpPr>
            <a:spLocks noChangeArrowheads="1"/>
          </p:cNvSpPr>
          <p:nvPr/>
        </p:nvSpPr>
        <p:spPr bwMode="auto">
          <a:xfrm>
            <a:off x="1878014" y="630239"/>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8702" name="Google Shape;818;p33">
            <a:extLst>
              <a:ext uri="{FF2B5EF4-FFF2-40B4-BE49-F238E27FC236}">
                <a16:creationId xmlns:a16="http://schemas.microsoft.com/office/drawing/2014/main" xmlns="" id="{1B8AE7DB-68A9-42F5-8E54-5A6A3C0765D6}"/>
              </a:ext>
            </a:extLst>
          </p:cNvPr>
          <p:cNvGrpSpPr>
            <a:grpSpLocks/>
          </p:cNvGrpSpPr>
          <p:nvPr/>
        </p:nvGrpSpPr>
        <p:grpSpPr bwMode="auto">
          <a:xfrm>
            <a:off x="2036763" y="712788"/>
            <a:ext cx="233362" cy="265112"/>
            <a:chOff x="846218" y="3458333"/>
            <a:chExt cx="343138" cy="364887"/>
          </a:xfrm>
        </p:grpSpPr>
        <p:sp>
          <p:nvSpPr>
            <p:cNvPr id="28703" name="Google Shape;819;p33">
              <a:extLst>
                <a:ext uri="{FF2B5EF4-FFF2-40B4-BE49-F238E27FC236}">
                  <a16:creationId xmlns:a16="http://schemas.microsoft.com/office/drawing/2014/main" xmlns="" id="{84CB90F7-F247-4171-910F-744ECC587DA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8704" name="Google Shape;820;p33">
              <a:extLst>
                <a:ext uri="{FF2B5EF4-FFF2-40B4-BE49-F238E27FC236}">
                  <a16:creationId xmlns:a16="http://schemas.microsoft.com/office/drawing/2014/main" xmlns="" id="{8BFBDCA8-6231-4407-A681-C728D424AC53}"/>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8705" name="Google Shape;821;p33">
              <a:extLst>
                <a:ext uri="{FF2B5EF4-FFF2-40B4-BE49-F238E27FC236}">
                  <a16:creationId xmlns:a16="http://schemas.microsoft.com/office/drawing/2014/main" xmlns="" id="{BA8F21E3-EC44-4D21-AACC-E33565D71955}"/>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Tree>
    <p:extLst>
      <p:ext uri="{BB962C8B-B14F-4D97-AF65-F5344CB8AC3E}">
        <p14:creationId xmlns:p14="http://schemas.microsoft.com/office/powerpoint/2010/main" val="771320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6;p27">
            <a:extLst>
              <a:ext uri="{FF2B5EF4-FFF2-40B4-BE49-F238E27FC236}">
                <a16:creationId xmlns:a16="http://schemas.microsoft.com/office/drawing/2014/main" xmlns="" id="{D36521A1-AFC1-441E-8A92-46368D860F4E}"/>
              </a:ext>
            </a:extLst>
          </p:cNvPr>
          <p:cNvSpPr/>
          <p:nvPr/>
        </p:nvSpPr>
        <p:spPr>
          <a:xfrm>
            <a:off x="6873876" y="3213101"/>
            <a:ext cx="1255713" cy="1255713"/>
          </a:xfrm>
          <a:prstGeom prst="ellipse">
            <a:avLst/>
          </a:prstGeom>
          <a:solidFill>
            <a:schemeClr val="accent1">
              <a:lumMod val="40000"/>
              <a:lumOff val="60000"/>
            </a:schemeClr>
          </a:solidFill>
          <a:ln>
            <a:noFill/>
          </a:ln>
        </p:spPr>
        <p:txBody>
          <a:bodyPr spcFirstLastPara="1" lIns="91425" tIns="91425" rIns="91425" bIns="91425" anchor="ctr"/>
          <a:lstStyle/>
          <a:p>
            <a:pPr algn="ctr">
              <a:defRPr/>
            </a:pPr>
            <a:endParaRPr/>
          </a:p>
        </p:txBody>
      </p:sp>
      <p:sp>
        <p:nvSpPr>
          <p:cNvPr id="3" name="Google Shape;437;p27">
            <a:extLst>
              <a:ext uri="{FF2B5EF4-FFF2-40B4-BE49-F238E27FC236}">
                <a16:creationId xmlns:a16="http://schemas.microsoft.com/office/drawing/2014/main" xmlns="" id="{94582A62-2562-43CA-8B12-93EADA7C5BE9}"/>
              </a:ext>
            </a:extLst>
          </p:cNvPr>
          <p:cNvSpPr/>
          <p:nvPr/>
        </p:nvSpPr>
        <p:spPr>
          <a:xfrm>
            <a:off x="6735764" y="3076575"/>
            <a:ext cx="1531937" cy="1530350"/>
          </a:xfrm>
          <a:prstGeom prst="pie">
            <a:avLst>
              <a:gd name="adj1" fmla="val 1023727"/>
              <a:gd name="adj2" fmla="val 16200000"/>
            </a:avLst>
          </a:prstGeom>
          <a:solidFill>
            <a:srgbClr val="D83C47"/>
          </a:solidFill>
          <a:ln>
            <a:noFill/>
          </a:ln>
        </p:spPr>
        <p:txBody>
          <a:bodyPr spcFirstLastPara="1" lIns="91425" tIns="91425" rIns="91425" bIns="91425" anchor="ctr"/>
          <a:lstStyle/>
          <a:p>
            <a:pPr algn="ctr">
              <a:defRPr/>
            </a:pPr>
            <a:endParaRPr/>
          </a:p>
        </p:txBody>
      </p:sp>
      <p:sp>
        <p:nvSpPr>
          <p:cNvPr id="29699" name="Google Shape;444;p27">
            <a:extLst>
              <a:ext uri="{FF2B5EF4-FFF2-40B4-BE49-F238E27FC236}">
                <a16:creationId xmlns:a16="http://schemas.microsoft.com/office/drawing/2014/main" xmlns="" id="{2D20561C-5A4B-455B-B60B-B681A16001D5}"/>
              </a:ext>
            </a:extLst>
          </p:cNvPr>
          <p:cNvSpPr txBox="1">
            <a:spLocks noChangeArrowheads="1"/>
          </p:cNvSpPr>
          <p:nvPr/>
        </p:nvSpPr>
        <p:spPr bwMode="auto">
          <a:xfrm>
            <a:off x="2638426" y="4283076"/>
            <a:ext cx="671513" cy="373063"/>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D83C47"/>
                </a:solidFill>
                <a:latin typeface="+mn-lt"/>
                <a:sym typeface="Fira Sans Extra Condensed" panose="020F0502020204030204" pitchFamily="34" charset="0"/>
              </a:rPr>
              <a:t>80%</a:t>
            </a:r>
          </a:p>
        </p:txBody>
      </p:sp>
      <p:sp>
        <p:nvSpPr>
          <p:cNvPr id="5" name="Google Shape;445;p27">
            <a:extLst>
              <a:ext uri="{FF2B5EF4-FFF2-40B4-BE49-F238E27FC236}">
                <a16:creationId xmlns:a16="http://schemas.microsoft.com/office/drawing/2014/main" xmlns="" id="{F6B17941-16C9-49CC-97B6-0C7420F0CF4F}"/>
              </a:ext>
            </a:extLst>
          </p:cNvPr>
          <p:cNvSpPr txBox="1"/>
          <p:nvPr/>
        </p:nvSpPr>
        <p:spPr>
          <a:xfrm>
            <a:off x="4505325" y="2936875"/>
            <a:ext cx="673100" cy="374650"/>
          </a:xfrm>
          <a:prstGeom prst="rect">
            <a:avLst/>
          </a:prstGeom>
          <a:noFill/>
          <a:ln>
            <a:noFill/>
          </a:ln>
        </p:spPr>
        <p:txBody>
          <a:bodyPr spcFirstLastPara="1" lIns="91425" tIns="91425" rIns="91425" bIns="91425" anchor="ctr"/>
          <a:lstStyle/>
          <a:p>
            <a:pPr algn="ctr">
              <a:buClr>
                <a:srgbClr val="000000"/>
              </a:buClr>
              <a:buSzPts val="1100"/>
              <a:defRPr/>
            </a:pPr>
            <a:r>
              <a:rPr lang="en" b="1" dirty="0">
                <a:solidFill>
                  <a:schemeClr val="accent1">
                    <a:lumMod val="75000"/>
                  </a:schemeClr>
                </a:solidFill>
                <a:ea typeface="Fira Sans Extra Condensed"/>
                <a:cs typeface="Fira Sans Extra Condensed"/>
                <a:sym typeface="Fira Sans Extra Condensed"/>
              </a:rPr>
              <a:t>20%</a:t>
            </a:r>
            <a:endParaRPr b="1" dirty="0">
              <a:solidFill>
                <a:schemeClr val="accent1">
                  <a:lumMod val="75000"/>
                </a:schemeClr>
              </a:solidFill>
              <a:ea typeface="Fira Sans Extra Condensed"/>
              <a:cs typeface="Fira Sans Extra Condensed"/>
              <a:sym typeface="Fira Sans Extra Condensed"/>
            </a:endParaRPr>
          </a:p>
        </p:txBody>
      </p:sp>
      <p:sp>
        <p:nvSpPr>
          <p:cNvPr id="29701" name="Google Shape;448;p27">
            <a:extLst>
              <a:ext uri="{FF2B5EF4-FFF2-40B4-BE49-F238E27FC236}">
                <a16:creationId xmlns:a16="http://schemas.microsoft.com/office/drawing/2014/main" xmlns="" id="{9A3A3DAC-3E50-4262-B260-94437DE302AC}"/>
              </a:ext>
            </a:extLst>
          </p:cNvPr>
          <p:cNvSpPr txBox="1">
            <a:spLocks noChangeArrowheads="1"/>
          </p:cNvSpPr>
          <p:nvPr/>
        </p:nvSpPr>
        <p:spPr bwMode="auto">
          <a:xfrm>
            <a:off x="8069263" y="4362451"/>
            <a:ext cx="673100" cy="373063"/>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D83C47"/>
                </a:solidFill>
                <a:latin typeface="+mn-lt"/>
                <a:sym typeface="Fira Sans Extra Condensed" panose="020F0502020204030204" pitchFamily="34" charset="0"/>
              </a:rPr>
              <a:t>70%</a:t>
            </a:r>
          </a:p>
        </p:txBody>
      </p:sp>
      <p:sp>
        <p:nvSpPr>
          <p:cNvPr id="7" name="Google Shape;449;p27">
            <a:extLst>
              <a:ext uri="{FF2B5EF4-FFF2-40B4-BE49-F238E27FC236}">
                <a16:creationId xmlns:a16="http://schemas.microsoft.com/office/drawing/2014/main" xmlns="" id="{749AB0F4-A0EB-4FFA-8787-5DD00149E405}"/>
              </a:ext>
            </a:extLst>
          </p:cNvPr>
          <p:cNvSpPr txBox="1"/>
          <p:nvPr/>
        </p:nvSpPr>
        <p:spPr>
          <a:xfrm>
            <a:off x="7905751" y="2874963"/>
            <a:ext cx="671513" cy="373062"/>
          </a:xfrm>
          <a:prstGeom prst="rect">
            <a:avLst/>
          </a:prstGeom>
          <a:noFill/>
          <a:ln>
            <a:noFill/>
          </a:ln>
        </p:spPr>
        <p:txBody>
          <a:bodyPr spcFirstLastPara="1" lIns="91425" tIns="91425" rIns="91425" bIns="91425" anchor="ctr"/>
          <a:lstStyle/>
          <a:p>
            <a:pPr algn="ctr">
              <a:buClr>
                <a:srgbClr val="000000"/>
              </a:buClr>
              <a:buSzPts val="1100"/>
              <a:defRPr/>
            </a:pPr>
            <a:r>
              <a:rPr lang="en" b="1" dirty="0">
                <a:solidFill>
                  <a:schemeClr val="accent1">
                    <a:lumMod val="75000"/>
                  </a:schemeClr>
                </a:solidFill>
                <a:ea typeface="Fira Sans Extra Condensed"/>
                <a:cs typeface="Fira Sans Extra Condensed"/>
                <a:sym typeface="Fira Sans Extra Condensed"/>
              </a:rPr>
              <a:t>3</a:t>
            </a:r>
            <a:r>
              <a:rPr lang="ru-RU" b="1" dirty="0">
                <a:solidFill>
                  <a:schemeClr val="accent1">
                    <a:lumMod val="75000"/>
                  </a:schemeClr>
                </a:solidFill>
                <a:ea typeface="Fira Sans Extra Condensed"/>
                <a:cs typeface="Fira Sans Extra Condensed"/>
                <a:sym typeface="Fira Sans Extra Condensed"/>
              </a:rPr>
              <a:t>0</a:t>
            </a:r>
            <a:r>
              <a:rPr lang="en" b="1" dirty="0">
                <a:solidFill>
                  <a:schemeClr val="accent1">
                    <a:lumMod val="75000"/>
                  </a:schemeClr>
                </a:solidFill>
                <a:ea typeface="Fira Sans Extra Condensed"/>
                <a:cs typeface="Fira Sans Extra Condensed"/>
                <a:sym typeface="Fira Sans Extra Condensed"/>
              </a:rPr>
              <a:t>%</a:t>
            </a:r>
            <a:endParaRPr b="1" dirty="0">
              <a:solidFill>
                <a:schemeClr val="accent1">
                  <a:lumMod val="75000"/>
                </a:schemeClr>
              </a:solidFill>
              <a:ea typeface="Fira Sans Extra Condensed"/>
              <a:cs typeface="Fira Sans Extra Condensed"/>
              <a:sym typeface="Fira Sans Extra Condensed"/>
            </a:endParaRPr>
          </a:p>
        </p:txBody>
      </p:sp>
      <p:sp>
        <p:nvSpPr>
          <p:cNvPr id="8" name="Google Shape;450;p27">
            <a:extLst>
              <a:ext uri="{FF2B5EF4-FFF2-40B4-BE49-F238E27FC236}">
                <a16:creationId xmlns:a16="http://schemas.microsoft.com/office/drawing/2014/main" xmlns="" id="{96DA602C-2E50-47BB-9A37-2FB01E447E42}"/>
              </a:ext>
            </a:extLst>
          </p:cNvPr>
          <p:cNvSpPr/>
          <p:nvPr/>
        </p:nvSpPr>
        <p:spPr>
          <a:xfrm>
            <a:off x="3379788" y="3213101"/>
            <a:ext cx="1255712" cy="1255713"/>
          </a:xfrm>
          <a:prstGeom prst="ellipse">
            <a:avLst/>
          </a:prstGeom>
          <a:solidFill>
            <a:schemeClr val="accent1">
              <a:lumMod val="40000"/>
              <a:lumOff val="60000"/>
            </a:schemeClr>
          </a:solidFill>
          <a:ln>
            <a:noFill/>
          </a:ln>
        </p:spPr>
        <p:txBody>
          <a:bodyPr spcFirstLastPara="1" lIns="91425" tIns="91425" rIns="91425" bIns="91425" anchor="ctr"/>
          <a:lstStyle/>
          <a:p>
            <a:pPr algn="ctr">
              <a:defRPr/>
            </a:pPr>
            <a:endParaRPr/>
          </a:p>
        </p:txBody>
      </p:sp>
      <p:sp>
        <p:nvSpPr>
          <p:cNvPr id="9" name="Google Shape;451;p27">
            <a:extLst>
              <a:ext uri="{FF2B5EF4-FFF2-40B4-BE49-F238E27FC236}">
                <a16:creationId xmlns:a16="http://schemas.microsoft.com/office/drawing/2014/main" xmlns="" id="{7FE48310-E16C-453F-BBB4-0AA32EBCBE72}"/>
              </a:ext>
            </a:extLst>
          </p:cNvPr>
          <p:cNvSpPr/>
          <p:nvPr/>
        </p:nvSpPr>
        <p:spPr>
          <a:xfrm>
            <a:off x="3241675" y="3076575"/>
            <a:ext cx="1531938" cy="1530350"/>
          </a:xfrm>
          <a:prstGeom prst="pie">
            <a:avLst>
              <a:gd name="adj1" fmla="val 20596394"/>
              <a:gd name="adj2" fmla="val 16200000"/>
            </a:avLst>
          </a:prstGeom>
          <a:solidFill>
            <a:srgbClr val="D83C47"/>
          </a:solidFill>
          <a:ln>
            <a:noFill/>
          </a:ln>
        </p:spPr>
        <p:txBody>
          <a:bodyPr spcFirstLastPara="1" lIns="91425" tIns="91425" rIns="91425" bIns="91425" anchor="ctr"/>
          <a:lstStyle/>
          <a:p>
            <a:pPr algn="ctr">
              <a:defRPr/>
            </a:pPr>
            <a:endParaRPr/>
          </a:p>
        </p:txBody>
      </p:sp>
      <p:grpSp>
        <p:nvGrpSpPr>
          <p:cNvPr id="29706" name="Google Shape;824;p33">
            <a:extLst>
              <a:ext uri="{FF2B5EF4-FFF2-40B4-BE49-F238E27FC236}">
                <a16:creationId xmlns:a16="http://schemas.microsoft.com/office/drawing/2014/main" xmlns="" id="{7E339C19-A93E-43E4-94EE-9E107470DCD9}"/>
              </a:ext>
            </a:extLst>
          </p:cNvPr>
          <p:cNvGrpSpPr>
            <a:grpSpLocks/>
          </p:cNvGrpSpPr>
          <p:nvPr/>
        </p:nvGrpSpPr>
        <p:grpSpPr bwMode="auto">
          <a:xfrm>
            <a:off x="2747964" y="806451"/>
            <a:ext cx="7031037" cy="847725"/>
            <a:chOff x="1575660" y="1102827"/>
            <a:chExt cx="1143600" cy="975216"/>
          </a:xfrm>
        </p:grpSpPr>
        <p:sp>
          <p:nvSpPr>
            <p:cNvPr id="29716" name="Google Shape;825;p33">
              <a:extLst>
                <a:ext uri="{FF2B5EF4-FFF2-40B4-BE49-F238E27FC236}">
                  <a16:creationId xmlns:a16="http://schemas.microsoft.com/office/drawing/2014/main" xmlns="" id="{DC05A843-DD27-4B4A-A296-B3DC6B96D795}"/>
                </a:ext>
              </a:extLst>
            </p:cNvPr>
            <p:cNvSpPr txBox="1">
              <a:spLocks noChangeArrowheads="1"/>
            </p:cNvSpPr>
            <p:nvPr/>
          </p:nvSpPr>
          <p:spPr bwMode="auto">
            <a:xfrm>
              <a:off x="1575660" y="1830671"/>
              <a:ext cx="1143600" cy="247372"/>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endParaRPr lang="ru-RU" altLang="ru-RU" sz="1600" dirty="0">
                <a:latin typeface="+mn-lt"/>
                <a:sym typeface="Roboto" panose="02000000000000000000" pitchFamily="2" charset="0"/>
              </a:endParaRPr>
            </a:p>
          </p:txBody>
        </p:sp>
        <p:sp>
          <p:nvSpPr>
            <p:cNvPr id="4" name="Google Shape;826;p33">
              <a:extLst>
                <a:ext uri="{FF2B5EF4-FFF2-40B4-BE49-F238E27FC236}">
                  <a16:creationId xmlns:a16="http://schemas.microsoft.com/office/drawing/2014/main" xmlns="" id="{CA8847C5-1555-4E3A-92DB-4D92435A6569}"/>
                </a:ext>
              </a:extLst>
            </p:cNvPr>
            <p:cNvSpPr txBox="1">
              <a:spLocks noChangeArrowheads="1"/>
            </p:cNvSpPr>
            <p:nvPr/>
          </p:nvSpPr>
          <p:spPr bwMode="auto">
            <a:xfrm>
              <a:off x="1575660" y="1102827"/>
              <a:ext cx="1143600" cy="283844"/>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solidFill>
                    <a:srgbClr val="000000"/>
                  </a:solidFill>
                  <a:latin typeface="+mn-lt"/>
                  <a:sym typeface="Fira Sans Extra Condensed" panose="020F0502020204030204" pitchFamily="34" charset="0"/>
                </a:rPr>
                <a:t>СООТНОШЕНИЕ ЧАСТЕЙ ООП НОО и ООО</a:t>
              </a:r>
            </a:p>
          </p:txBody>
        </p:sp>
      </p:grpSp>
      <p:sp>
        <p:nvSpPr>
          <p:cNvPr id="6" name="Google Shape;444;p27">
            <a:extLst>
              <a:ext uri="{FF2B5EF4-FFF2-40B4-BE49-F238E27FC236}">
                <a16:creationId xmlns:a16="http://schemas.microsoft.com/office/drawing/2014/main" xmlns="" id="{7312154C-22ED-4DBA-B2C8-20E6B9F12F3A}"/>
              </a:ext>
            </a:extLst>
          </p:cNvPr>
          <p:cNvSpPr txBox="1">
            <a:spLocks noChangeArrowheads="1"/>
          </p:cNvSpPr>
          <p:nvPr/>
        </p:nvSpPr>
        <p:spPr bwMode="auto">
          <a:xfrm>
            <a:off x="2638426" y="5060951"/>
            <a:ext cx="671513" cy="373063"/>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D83C47"/>
                </a:solidFill>
                <a:latin typeface="+mn-lt"/>
                <a:sym typeface="Fira Sans Extra Condensed" panose="020F0502020204030204" pitchFamily="34" charset="0"/>
              </a:rPr>
              <a:t>80%</a:t>
            </a:r>
          </a:p>
        </p:txBody>
      </p:sp>
      <p:sp>
        <p:nvSpPr>
          <p:cNvPr id="29707" name="Google Shape;444;p27">
            <a:extLst>
              <a:ext uri="{FF2B5EF4-FFF2-40B4-BE49-F238E27FC236}">
                <a16:creationId xmlns:a16="http://schemas.microsoft.com/office/drawing/2014/main" xmlns="" id="{59D04AD3-A49D-4590-9F29-FF4BCC0BD5DF}"/>
              </a:ext>
            </a:extLst>
          </p:cNvPr>
          <p:cNvSpPr txBox="1">
            <a:spLocks noChangeArrowheads="1"/>
          </p:cNvSpPr>
          <p:nvPr/>
        </p:nvSpPr>
        <p:spPr bwMode="auto">
          <a:xfrm>
            <a:off x="6704013" y="5060951"/>
            <a:ext cx="671512" cy="373063"/>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D83C47"/>
                </a:solidFill>
                <a:latin typeface="+mn-lt"/>
                <a:sym typeface="Fira Sans Extra Condensed" panose="020F0502020204030204" pitchFamily="34" charset="0"/>
              </a:rPr>
              <a:t>70%</a:t>
            </a:r>
          </a:p>
        </p:txBody>
      </p:sp>
      <p:sp>
        <p:nvSpPr>
          <p:cNvPr id="15" name="Google Shape;445;p27">
            <a:extLst>
              <a:ext uri="{FF2B5EF4-FFF2-40B4-BE49-F238E27FC236}">
                <a16:creationId xmlns:a16="http://schemas.microsoft.com/office/drawing/2014/main" xmlns="" id="{2E1BE2F4-B45D-4C81-ABD9-A7472942E858}"/>
              </a:ext>
            </a:extLst>
          </p:cNvPr>
          <p:cNvSpPr txBox="1"/>
          <p:nvPr/>
        </p:nvSpPr>
        <p:spPr>
          <a:xfrm>
            <a:off x="2627313" y="5537201"/>
            <a:ext cx="673100" cy="373063"/>
          </a:xfrm>
          <a:prstGeom prst="rect">
            <a:avLst/>
          </a:prstGeom>
          <a:noFill/>
          <a:ln>
            <a:noFill/>
          </a:ln>
        </p:spPr>
        <p:txBody>
          <a:bodyPr spcFirstLastPara="1" lIns="91425" tIns="91425" rIns="91425" bIns="91425" anchor="ctr"/>
          <a:lstStyle/>
          <a:p>
            <a:pPr algn="ctr">
              <a:buClr>
                <a:srgbClr val="000000"/>
              </a:buClr>
              <a:buSzPts val="1100"/>
              <a:defRPr/>
            </a:pPr>
            <a:r>
              <a:rPr lang="en" b="1" dirty="0">
                <a:solidFill>
                  <a:schemeClr val="accent1">
                    <a:lumMod val="75000"/>
                  </a:schemeClr>
                </a:solidFill>
                <a:ea typeface="Fira Sans Extra Condensed"/>
                <a:cs typeface="Fira Sans Extra Condensed"/>
                <a:sym typeface="Fira Sans Extra Condensed"/>
              </a:rPr>
              <a:t>20%</a:t>
            </a:r>
            <a:endParaRPr b="1" dirty="0">
              <a:solidFill>
                <a:schemeClr val="accent1">
                  <a:lumMod val="75000"/>
                </a:schemeClr>
              </a:solidFill>
              <a:ea typeface="Fira Sans Extra Condensed"/>
              <a:cs typeface="Fira Sans Extra Condensed"/>
              <a:sym typeface="Fira Sans Extra Condensed"/>
            </a:endParaRPr>
          </a:p>
        </p:txBody>
      </p:sp>
      <p:sp>
        <p:nvSpPr>
          <p:cNvPr id="16" name="Google Shape;445;p27">
            <a:extLst>
              <a:ext uri="{FF2B5EF4-FFF2-40B4-BE49-F238E27FC236}">
                <a16:creationId xmlns:a16="http://schemas.microsoft.com/office/drawing/2014/main" xmlns="" id="{3190F773-6513-4987-989E-4A96249CAB71}"/>
              </a:ext>
            </a:extLst>
          </p:cNvPr>
          <p:cNvSpPr txBox="1"/>
          <p:nvPr/>
        </p:nvSpPr>
        <p:spPr>
          <a:xfrm>
            <a:off x="6704013" y="5514976"/>
            <a:ext cx="671512" cy="373063"/>
          </a:xfrm>
          <a:prstGeom prst="rect">
            <a:avLst/>
          </a:prstGeom>
          <a:noFill/>
          <a:ln>
            <a:noFill/>
          </a:ln>
        </p:spPr>
        <p:txBody>
          <a:bodyPr spcFirstLastPara="1" lIns="91425" tIns="91425" rIns="91425" bIns="91425" anchor="ctr"/>
          <a:lstStyle/>
          <a:p>
            <a:pPr algn="ctr">
              <a:buClr>
                <a:srgbClr val="000000"/>
              </a:buClr>
              <a:buSzPts val="1100"/>
              <a:defRPr/>
            </a:pPr>
            <a:r>
              <a:rPr lang="ru-RU" b="1" dirty="0">
                <a:solidFill>
                  <a:schemeClr val="accent1">
                    <a:lumMod val="75000"/>
                  </a:schemeClr>
                </a:solidFill>
                <a:ea typeface="Fira Sans Extra Condensed"/>
                <a:cs typeface="Fira Sans Extra Condensed"/>
                <a:sym typeface="Fira Sans Extra Condensed"/>
              </a:rPr>
              <a:t>3</a:t>
            </a:r>
            <a:r>
              <a:rPr lang="en" b="1" dirty="0">
                <a:solidFill>
                  <a:schemeClr val="accent1">
                    <a:lumMod val="75000"/>
                  </a:schemeClr>
                </a:solidFill>
                <a:ea typeface="Fira Sans Extra Condensed"/>
                <a:cs typeface="Fira Sans Extra Condensed"/>
                <a:sym typeface="Fira Sans Extra Condensed"/>
              </a:rPr>
              <a:t>0%</a:t>
            </a:r>
            <a:endParaRPr b="1" dirty="0">
              <a:solidFill>
                <a:schemeClr val="accent1">
                  <a:lumMod val="75000"/>
                </a:schemeClr>
              </a:solidFill>
              <a:ea typeface="Fira Sans Extra Condensed"/>
              <a:cs typeface="Fira Sans Extra Condensed"/>
              <a:sym typeface="Fira Sans Extra Condensed"/>
            </a:endParaRPr>
          </a:p>
        </p:txBody>
      </p:sp>
      <p:sp>
        <p:nvSpPr>
          <p:cNvPr id="29710" name="Google Shape;321;p24">
            <a:extLst>
              <a:ext uri="{FF2B5EF4-FFF2-40B4-BE49-F238E27FC236}">
                <a16:creationId xmlns:a16="http://schemas.microsoft.com/office/drawing/2014/main" xmlns="" id="{EA9F9F2D-CE74-4A00-BBF9-192F288701D8}"/>
              </a:ext>
            </a:extLst>
          </p:cNvPr>
          <p:cNvSpPr txBox="1">
            <a:spLocks noChangeArrowheads="1"/>
          </p:cNvSpPr>
          <p:nvPr/>
        </p:nvSpPr>
        <p:spPr bwMode="auto">
          <a:xfrm>
            <a:off x="3241676" y="5110164"/>
            <a:ext cx="2436813" cy="274637"/>
          </a:xfrm>
          <a:prstGeom prst="rect">
            <a:avLst/>
          </a:prstGeom>
          <a:noFill/>
          <a:ln>
            <a:noFill/>
          </a:ln>
        </p:spPr>
        <p:txBody>
          <a:bodyPr lIns="0"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000000"/>
                </a:solidFill>
                <a:latin typeface="+mn-lt"/>
                <a:sym typeface="Fira Sans Extra Condensed" panose="020F0502020204030204" pitchFamily="34" charset="0"/>
              </a:rPr>
              <a:t>-обязательная часть</a:t>
            </a:r>
          </a:p>
        </p:txBody>
      </p:sp>
      <p:sp>
        <p:nvSpPr>
          <p:cNvPr id="29711" name="Google Shape;321;p24">
            <a:extLst>
              <a:ext uri="{FF2B5EF4-FFF2-40B4-BE49-F238E27FC236}">
                <a16:creationId xmlns:a16="http://schemas.microsoft.com/office/drawing/2014/main" xmlns="" id="{34DD23EE-C633-4D33-B637-856E08258B30}"/>
              </a:ext>
            </a:extLst>
          </p:cNvPr>
          <p:cNvSpPr txBox="1">
            <a:spLocks noChangeArrowheads="1"/>
          </p:cNvSpPr>
          <p:nvPr/>
        </p:nvSpPr>
        <p:spPr bwMode="auto">
          <a:xfrm>
            <a:off x="7251701" y="5110164"/>
            <a:ext cx="2436813" cy="274637"/>
          </a:xfrm>
          <a:prstGeom prst="rect">
            <a:avLst/>
          </a:prstGeom>
          <a:noFill/>
          <a:ln>
            <a:noFill/>
          </a:ln>
        </p:spPr>
        <p:txBody>
          <a:bodyPr lIns="0"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000000"/>
                </a:solidFill>
                <a:latin typeface="+mn-lt"/>
                <a:sym typeface="Fira Sans Extra Condensed" panose="020F0502020204030204" pitchFamily="34" charset="0"/>
              </a:rPr>
              <a:t>-обязательная часть</a:t>
            </a:r>
          </a:p>
        </p:txBody>
      </p:sp>
      <p:sp>
        <p:nvSpPr>
          <p:cNvPr id="29712" name="Google Shape;321;p24">
            <a:extLst>
              <a:ext uri="{FF2B5EF4-FFF2-40B4-BE49-F238E27FC236}">
                <a16:creationId xmlns:a16="http://schemas.microsoft.com/office/drawing/2014/main" xmlns="" id="{39FD5E3F-4C86-4ACF-9455-EAF1C6B823C8}"/>
              </a:ext>
            </a:extLst>
          </p:cNvPr>
          <p:cNvSpPr txBox="1">
            <a:spLocks noChangeArrowheads="1"/>
          </p:cNvSpPr>
          <p:nvPr/>
        </p:nvSpPr>
        <p:spPr bwMode="auto">
          <a:xfrm>
            <a:off x="3243263" y="5581651"/>
            <a:ext cx="2436812" cy="276225"/>
          </a:xfrm>
          <a:prstGeom prst="rect">
            <a:avLst/>
          </a:prstGeom>
          <a:noFill/>
          <a:ln>
            <a:noFill/>
          </a:ln>
        </p:spPr>
        <p:txBody>
          <a:bodyPr lIns="0"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000000"/>
                </a:solidFill>
                <a:latin typeface="+mn-lt"/>
                <a:sym typeface="Fira Sans Extra Condensed" panose="020F0502020204030204" pitchFamily="34" charset="0"/>
              </a:rPr>
              <a:t>-формируемая часть</a:t>
            </a:r>
          </a:p>
        </p:txBody>
      </p:sp>
      <p:sp>
        <p:nvSpPr>
          <p:cNvPr id="29713" name="Google Shape;321;p24">
            <a:extLst>
              <a:ext uri="{FF2B5EF4-FFF2-40B4-BE49-F238E27FC236}">
                <a16:creationId xmlns:a16="http://schemas.microsoft.com/office/drawing/2014/main" xmlns="" id="{C8146D79-2DA8-4561-9C24-0EC67277053C}"/>
              </a:ext>
            </a:extLst>
          </p:cNvPr>
          <p:cNvSpPr txBox="1">
            <a:spLocks noChangeArrowheads="1"/>
          </p:cNvSpPr>
          <p:nvPr/>
        </p:nvSpPr>
        <p:spPr bwMode="auto">
          <a:xfrm>
            <a:off x="7251701" y="5537201"/>
            <a:ext cx="2436813" cy="276225"/>
          </a:xfrm>
          <a:prstGeom prst="rect">
            <a:avLst/>
          </a:prstGeom>
          <a:noFill/>
          <a:ln>
            <a:noFill/>
          </a:ln>
        </p:spPr>
        <p:txBody>
          <a:bodyPr lIns="0"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800" b="1">
                <a:solidFill>
                  <a:srgbClr val="000000"/>
                </a:solidFill>
                <a:latin typeface="+mn-lt"/>
                <a:sym typeface="Fira Sans Extra Condensed" panose="020F0502020204030204" pitchFamily="34" charset="0"/>
              </a:rPr>
              <a:t>-формируемая часть</a:t>
            </a:r>
          </a:p>
        </p:txBody>
      </p:sp>
      <p:sp>
        <p:nvSpPr>
          <p:cNvPr id="29714" name="Google Shape;321;p24">
            <a:extLst>
              <a:ext uri="{FF2B5EF4-FFF2-40B4-BE49-F238E27FC236}">
                <a16:creationId xmlns:a16="http://schemas.microsoft.com/office/drawing/2014/main" xmlns="" id="{A2B57A72-6F64-4D83-BC12-C3E8FF4AD19C}"/>
              </a:ext>
            </a:extLst>
          </p:cNvPr>
          <p:cNvSpPr txBox="1">
            <a:spLocks noChangeArrowheads="1"/>
          </p:cNvSpPr>
          <p:nvPr/>
        </p:nvSpPr>
        <p:spPr bwMode="auto">
          <a:xfrm>
            <a:off x="2516189" y="2497139"/>
            <a:ext cx="2981325" cy="276225"/>
          </a:xfrm>
          <a:prstGeom prst="rect">
            <a:avLst/>
          </a:prstGeom>
          <a:noFill/>
          <a:ln>
            <a:noFill/>
          </a:ln>
        </p:spPr>
        <p:txBody>
          <a:bodyPr lIns="0"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600" b="1" dirty="0">
                <a:solidFill>
                  <a:srgbClr val="000000"/>
                </a:solidFill>
                <a:latin typeface="+mn-lt"/>
                <a:sym typeface="Fira Sans Extra Condensed" panose="020F0502020204030204" pitchFamily="34" charset="0"/>
              </a:rPr>
              <a:t>НАЧАЛЬНОЕ ОБЩЕЕ ОБРАЗОВАНИЕ</a:t>
            </a:r>
          </a:p>
        </p:txBody>
      </p:sp>
      <p:sp>
        <p:nvSpPr>
          <p:cNvPr id="29715" name="Google Shape;321;p24">
            <a:extLst>
              <a:ext uri="{FF2B5EF4-FFF2-40B4-BE49-F238E27FC236}">
                <a16:creationId xmlns:a16="http://schemas.microsoft.com/office/drawing/2014/main" xmlns="" id="{411EA2BA-0C59-4318-B43F-CB8988849E66}"/>
              </a:ext>
            </a:extLst>
          </p:cNvPr>
          <p:cNvSpPr txBox="1">
            <a:spLocks noChangeArrowheads="1"/>
          </p:cNvSpPr>
          <p:nvPr/>
        </p:nvSpPr>
        <p:spPr bwMode="auto">
          <a:xfrm>
            <a:off x="6134101" y="2497139"/>
            <a:ext cx="2981325" cy="276225"/>
          </a:xfrm>
          <a:prstGeom prst="rect">
            <a:avLst/>
          </a:prstGeom>
          <a:noFill/>
          <a:ln>
            <a:noFill/>
          </a:ln>
        </p:spPr>
        <p:txBody>
          <a:bodyPr lIns="0"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1600" b="1" dirty="0">
                <a:solidFill>
                  <a:srgbClr val="000000"/>
                </a:solidFill>
                <a:latin typeface="+mn-lt"/>
                <a:sym typeface="Fira Sans Extra Condensed" panose="020F0502020204030204" pitchFamily="34" charset="0"/>
              </a:rPr>
              <a:t>ОСНОВНОЕ ОБЩЕЕ ОБРАЗОВАНИЕ</a:t>
            </a:r>
          </a:p>
        </p:txBody>
      </p:sp>
      <p:sp>
        <p:nvSpPr>
          <p:cNvPr id="29717" name="Google Shape;815;p33">
            <a:extLst>
              <a:ext uri="{FF2B5EF4-FFF2-40B4-BE49-F238E27FC236}">
                <a16:creationId xmlns:a16="http://schemas.microsoft.com/office/drawing/2014/main" xmlns="" id="{B118B8A9-5420-45F6-A1CF-CA771409FCE5}"/>
              </a:ext>
            </a:extLst>
          </p:cNvPr>
          <p:cNvSpPr>
            <a:spLocks noChangeArrowheads="1"/>
          </p:cNvSpPr>
          <p:nvPr/>
        </p:nvSpPr>
        <p:spPr bwMode="auto">
          <a:xfrm>
            <a:off x="2032000" y="1044576"/>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29718" name="Google Shape;818;p33">
            <a:extLst>
              <a:ext uri="{FF2B5EF4-FFF2-40B4-BE49-F238E27FC236}">
                <a16:creationId xmlns:a16="http://schemas.microsoft.com/office/drawing/2014/main" xmlns="" id="{C541FC5C-FE31-448C-BBC4-55454B62E629}"/>
              </a:ext>
            </a:extLst>
          </p:cNvPr>
          <p:cNvGrpSpPr>
            <a:grpSpLocks/>
          </p:cNvGrpSpPr>
          <p:nvPr/>
        </p:nvGrpSpPr>
        <p:grpSpPr bwMode="auto">
          <a:xfrm>
            <a:off x="2190751" y="1125538"/>
            <a:ext cx="233363" cy="266700"/>
            <a:chOff x="846218" y="3458333"/>
            <a:chExt cx="343138" cy="364887"/>
          </a:xfrm>
        </p:grpSpPr>
        <p:sp>
          <p:nvSpPr>
            <p:cNvPr id="29719" name="Google Shape;819;p33">
              <a:extLst>
                <a:ext uri="{FF2B5EF4-FFF2-40B4-BE49-F238E27FC236}">
                  <a16:creationId xmlns:a16="http://schemas.microsoft.com/office/drawing/2014/main" xmlns="" id="{7F7BF2C4-1EDD-45DA-8649-383FEA30D9C6}"/>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9720" name="Google Shape;820;p33">
              <a:extLst>
                <a:ext uri="{FF2B5EF4-FFF2-40B4-BE49-F238E27FC236}">
                  <a16:creationId xmlns:a16="http://schemas.microsoft.com/office/drawing/2014/main" xmlns="" id="{682B6643-6FD6-4645-A943-FDB384BBC323}"/>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29721" name="Google Shape;821;p33">
              <a:extLst>
                <a:ext uri="{FF2B5EF4-FFF2-40B4-BE49-F238E27FC236}">
                  <a16:creationId xmlns:a16="http://schemas.microsoft.com/office/drawing/2014/main" xmlns="" id="{2234D79D-CD09-4A29-B917-F48C024DFB63}"/>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Tree>
    <p:extLst>
      <p:ext uri="{BB962C8B-B14F-4D97-AF65-F5344CB8AC3E}">
        <p14:creationId xmlns:p14="http://schemas.microsoft.com/office/powerpoint/2010/main" val="3482845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816;p33">
            <a:extLst>
              <a:ext uri="{FF2B5EF4-FFF2-40B4-BE49-F238E27FC236}">
                <a16:creationId xmlns:a16="http://schemas.microsoft.com/office/drawing/2014/main" xmlns="" id="{F864ECAF-3A54-41C8-9BFB-4BFD459C17B9}"/>
              </a:ext>
            </a:extLst>
          </p:cNvPr>
          <p:cNvGraphicFramePr>
            <a:graphicFrameLocks noGrp="1"/>
          </p:cNvGraphicFramePr>
          <p:nvPr/>
        </p:nvGraphicFramePr>
        <p:xfrm>
          <a:off x="2019300" y="1630364"/>
          <a:ext cx="7788274" cy="2055813"/>
        </p:xfrm>
        <a:graphic>
          <a:graphicData uri="http://schemas.openxmlformats.org/drawingml/2006/table">
            <a:tbl>
              <a:tblPr/>
              <a:tblGrid>
                <a:gridCol w="2248160">
                  <a:extLst>
                    <a:ext uri="{9D8B030D-6E8A-4147-A177-3AD203B41FA5}">
                      <a16:colId xmlns:a16="http://schemas.microsoft.com/office/drawing/2014/main" xmlns="" val="20000"/>
                    </a:ext>
                  </a:extLst>
                </a:gridCol>
                <a:gridCol w="1410193">
                  <a:extLst>
                    <a:ext uri="{9D8B030D-6E8A-4147-A177-3AD203B41FA5}">
                      <a16:colId xmlns:a16="http://schemas.microsoft.com/office/drawing/2014/main" xmlns="" val="20001"/>
                    </a:ext>
                  </a:extLst>
                </a:gridCol>
                <a:gridCol w="1449965">
                  <a:extLst>
                    <a:ext uri="{9D8B030D-6E8A-4147-A177-3AD203B41FA5}">
                      <a16:colId xmlns:a16="http://schemas.microsoft.com/office/drawing/2014/main" xmlns="" val="20002"/>
                    </a:ext>
                  </a:extLst>
                </a:gridCol>
                <a:gridCol w="2679956">
                  <a:extLst>
                    <a:ext uri="{9D8B030D-6E8A-4147-A177-3AD203B41FA5}">
                      <a16:colId xmlns:a16="http://schemas.microsoft.com/office/drawing/2014/main" xmlns="" val="20003"/>
                    </a:ext>
                  </a:extLst>
                </a:gridCol>
              </a:tblGrid>
              <a:tr h="670558">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chemeClr val="bg1"/>
                          </a:solidFill>
                          <a:effectLst/>
                          <a:latin typeface="+mn-lt"/>
                          <a:cs typeface="Arial" panose="020B0604020202020204" pitchFamily="34" charset="0"/>
                          <a:sym typeface="Fira Sans Extra Condensed" panose="020F0502020204030204" pitchFamily="34" charset="0"/>
                        </a:rPr>
                        <a:t>Уровень образования</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количество учебных академических часов</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ru-RU"/>
                    </a:p>
                  </a:txBody>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максимальное количество академических часов внеурочной деятельности</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0000"/>
                  </a:ext>
                </a:extLst>
              </a:tr>
              <a:tr h="426718">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a:ln>
                            <a:noFill/>
                          </a:ln>
                          <a:solidFill>
                            <a:srgbClr val="FFFFFF"/>
                          </a:solidFill>
                          <a:effectLst/>
                          <a:latin typeface="+mn-lt"/>
                          <a:cs typeface="Arial" panose="020B0604020202020204" pitchFamily="34" charset="0"/>
                          <a:sym typeface="Fira Sans Extra Condensed" panose="020F0502020204030204" pitchFamily="34" charset="0"/>
                        </a:rPr>
                        <a:t>минимум</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максимум</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vMerge="1">
                  <a:txBody>
                    <a:bodyPr/>
                    <a:lstStyle/>
                    <a:p>
                      <a:endParaRPr lang="ru-RU"/>
                    </a:p>
                  </a:txBody>
                  <a:tcPr/>
                </a:tc>
                <a:extLst>
                  <a:ext uri="{0D108BD9-81ED-4DB2-BD59-A6C34878D82A}">
                    <a16:rowId xmlns:a16="http://schemas.microsoft.com/office/drawing/2014/main" xmlns="" val="10001"/>
                  </a:ext>
                </a:extLst>
              </a:tr>
              <a:tr h="45719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FFFFFF"/>
                          </a:solidFill>
                          <a:effectLst/>
                          <a:latin typeface="+mn-lt"/>
                          <a:cs typeface="Arial" panose="020B0604020202020204" pitchFamily="34" charset="0"/>
                          <a:sym typeface="Fira Sans Extra Condensed" panose="020F0502020204030204" pitchFamily="34" charset="0"/>
                        </a:rPr>
                        <a:t>НОО</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2954</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3190</a:t>
                      </a:r>
                      <a:endParaRPr kumimoji="0" lang="ru-RU" altLang="ru-RU" sz="1800" b="0" i="0" u="none" strike="noStrike" cap="none" normalizeH="0" baseline="0" dirty="0">
                        <a:ln>
                          <a:noFill/>
                        </a:ln>
                        <a:solidFill>
                          <a:schemeClr val="tx1"/>
                        </a:solidFill>
                        <a:effectLst/>
                        <a:latin typeface="+mn-lt"/>
                        <a:cs typeface="Arial" panose="020B0604020202020204" pitchFamily="34" charset="0"/>
                      </a:endParaRP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1320</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50133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ООО</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5058</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a:ln>
                            <a:noFill/>
                          </a:ln>
                          <a:solidFill>
                            <a:srgbClr val="000000"/>
                          </a:solidFill>
                          <a:effectLst/>
                          <a:latin typeface="+mn-lt"/>
                          <a:cs typeface="Arial" panose="020B0604020202020204" pitchFamily="34" charset="0"/>
                          <a:sym typeface="Fira Sans Extra Condensed" panose="020F0502020204030204" pitchFamily="34" charset="0"/>
                        </a:rPr>
                        <a:t>5549</a:t>
                      </a:r>
                      <a:endParaRPr kumimoji="0" lang="ru-RU" altLang="ru-RU" sz="1800" b="0" i="0" u="none" strike="noStrike" cap="none" normalizeH="0" baseline="0">
                        <a:ln>
                          <a:noFill/>
                        </a:ln>
                        <a:solidFill>
                          <a:schemeClr val="tx1"/>
                        </a:solidFill>
                        <a:effectLst/>
                        <a:latin typeface="+mn-lt"/>
                        <a:cs typeface="Arial" panose="020B0604020202020204" pitchFamily="34" charset="0"/>
                      </a:endParaRP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1750</a:t>
                      </a: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30749" name="Google Shape;826;p33">
            <a:extLst>
              <a:ext uri="{FF2B5EF4-FFF2-40B4-BE49-F238E27FC236}">
                <a16:creationId xmlns:a16="http://schemas.microsoft.com/office/drawing/2014/main" xmlns="" id="{470FF139-ABD0-4686-AC57-0257A7B2C48C}"/>
              </a:ext>
            </a:extLst>
          </p:cNvPr>
          <p:cNvSpPr txBox="1">
            <a:spLocks noChangeArrowheads="1"/>
          </p:cNvSpPr>
          <p:nvPr/>
        </p:nvSpPr>
        <p:spPr bwMode="auto">
          <a:xfrm>
            <a:off x="3182939" y="549276"/>
            <a:ext cx="6357937" cy="950913"/>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defRPr/>
            </a:pPr>
            <a:r>
              <a:rPr lang="ru-RU" altLang="ru-RU" sz="2800" b="1" dirty="0">
                <a:solidFill>
                  <a:srgbClr val="000000"/>
                </a:solidFill>
                <a:latin typeface="+mn-lt"/>
                <a:sym typeface="Fira Sans Extra Condensed" panose="020F0502020204030204" pitchFamily="34" charset="0"/>
              </a:rPr>
              <a:t>Объем учебной и внеурочной нагрузки за период освоения ООП</a:t>
            </a:r>
            <a:r>
              <a:rPr lang="en-US" altLang="ru-RU" sz="2800" b="1" dirty="0">
                <a:solidFill>
                  <a:srgbClr val="000000"/>
                </a:solidFill>
                <a:latin typeface="+mn-lt"/>
                <a:sym typeface="Fira Sans Extra Condensed" panose="020F0502020204030204" pitchFamily="34" charset="0"/>
              </a:rPr>
              <a:t> </a:t>
            </a:r>
            <a:r>
              <a:rPr lang="ru-RU" altLang="ru-RU" sz="2800" b="1" dirty="0">
                <a:solidFill>
                  <a:srgbClr val="000000"/>
                </a:solidFill>
                <a:latin typeface="+mn-lt"/>
                <a:sym typeface="Fira Sans Extra Condensed" panose="020F0502020204030204" pitchFamily="34" charset="0"/>
              </a:rPr>
              <a:t>НОО и ООО</a:t>
            </a:r>
          </a:p>
        </p:txBody>
      </p:sp>
      <p:sp>
        <p:nvSpPr>
          <p:cNvPr id="2" name="Прямоугольник 1">
            <a:extLst>
              <a:ext uri="{FF2B5EF4-FFF2-40B4-BE49-F238E27FC236}">
                <a16:creationId xmlns:a16="http://schemas.microsoft.com/office/drawing/2014/main" xmlns="" id="{40C30150-A2E0-4029-BAEC-A6B2B5C64453}"/>
              </a:ext>
            </a:extLst>
          </p:cNvPr>
          <p:cNvSpPr/>
          <p:nvPr/>
        </p:nvSpPr>
        <p:spPr>
          <a:xfrm>
            <a:off x="2019301" y="3965575"/>
            <a:ext cx="5591175" cy="400050"/>
          </a:xfrm>
          <a:prstGeom prst="rect">
            <a:avLst/>
          </a:prstGeom>
        </p:spPr>
        <p:txBody>
          <a:bodyPr>
            <a:spAutoFit/>
          </a:bodyPr>
          <a:lstStyle/>
          <a:p>
            <a:pPr algn="ctr">
              <a:defRPr/>
            </a:pPr>
            <a:r>
              <a:rPr lang="ru-RU" sz="2000" b="1" dirty="0"/>
              <a:t>ИЗМЕНЕНИЕ В ОБЪЕМЕ АУДИТОРНОЙ НАГРУЗКИ</a:t>
            </a:r>
          </a:p>
        </p:txBody>
      </p:sp>
      <p:sp>
        <p:nvSpPr>
          <p:cNvPr id="30748" name="Google Shape;815;p33">
            <a:extLst>
              <a:ext uri="{FF2B5EF4-FFF2-40B4-BE49-F238E27FC236}">
                <a16:creationId xmlns:a16="http://schemas.microsoft.com/office/drawing/2014/main" xmlns="" id="{68430853-646D-4D88-90AC-FB59B3E925BD}"/>
              </a:ext>
            </a:extLst>
          </p:cNvPr>
          <p:cNvSpPr>
            <a:spLocks noChangeArrowheads="1"/>
          </p:cNvSpPr>
          <p:nvPr/>
        </p:nvSpPr>
        <p:spPr bwMode="auto">
          <a:xfrm>
            <a:off x="2300289" y="817564"/>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 name="Google Shape;818;p33">
            <a:extLst>
              <a:ext uri="{FF2B5EF4-FFF2-40B4-BE49-F238E27FC236}">
                <a16:creationId xmlns:a16="http://schemas.microsoft.com/office/drawing/2014/main" xmlns="" id="{1F669200-7B80-4952-9E8D-20FA13589E64}"/>
              </a:ext>
            </a:extLst>
          </p:cNvPr>
          <p:cNvGrpSpPr>
            <a:grpSpLocks/>
          </p:cNvGrpSpPr>
          <p:nvPr/>
        </p:nvGrpSpPr>
        <p:grpSpPr bwMode="auto">
          <a:xfrm>
            <a:off x="2459038" y="898526"/>
            <a:ext cx="233362" cy="265113"/>
            <a:chOff x="846218" y="3458333"/>
            <a:chExt cx="343138" cy="364887"/>
          </a:xfrm>
        </p:grpSpPr>
        <p:sp>
          <p:nvSpPr>
            <p:cNvPr id="30779" name="Google Shape;819;p33">
              <a:extLst>
                <a:ext uri="{FF2B5EF4-FFF2-40B4-BE49-F238E27FC236}">
                  <a16:creationId xmlns:a16="http://schemas.microsoft.com/office/drawing/2014/main" xmlns="" id="{1713FCDA-CFC3-46E5-999C-6EBC37CB5B24}"/>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30780" name="Google Shape;820;p33">
              <a:extLst>
                <a:ext uri="{FF2B5EF4-FFF2-40B4-BE49-F238E27FC236}">
                  <a16:creationId xmlns:a16="http://schemas.microsoft.com/office/drawing/2014/main" xmlns="" id="{1D88C2AE-2EFE-4F27-8FDD-101937F35579}"/>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30781" name="Google Shape;821;p33">
              <a:extLst>
                <a:ext uri="{FF2B5EF4-FFF2-40B4-BE49-F238E27FC236}">
                  <a16:creationId xmlns:a16="http://schemas.microsoft.com/office/drawing/2014/main" xmlns="" id="{440AEFDC-9CB3-434F-B2B8-A75E81B0CAB6}"/>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graphicFrame>
        <p:nvGraphicFramePr>
          <p:cNvPr id="11" name="Google Shape;816;p33">
            <a:extLst>
              <a:ext uri="{FF2B5EF4-FFF2-40B4-BE49-F238E27FC236}">
                <a16:creationId xmlns:a16="http://schemas.microsoft.com/office/drawing/2014/main" xmlns="" id="{CE4A4571-064D-4A94-836A-04D71CB9EE5E}"/>
              </a:ext>
            </a:extLst>
          </p:cNvPr>
          <p:cNvGraphicFramePr>
            <a:graphicFrameLocks noGrp="1"/>
          </p:cNvGraphicFramePr>
          <p:nvPr/>
        </p:nvGraphicFramePr>
        <p:xfrm>
          <a:off x="2019301" y="4445000"/>
          <a:ext cx="7788275" cy="2229041"/>
        </p:xfrm>
        <a:graphic>
          <a:graphicData uri="http://schemas.openxmlformats.org/drawingml/2006/table">
            <a:tbl>
              <a:tblPr/>
              <a:tblGrid>
                <a:gridCol w="2332149">
                  <a:extLst>
                    <a:ext uri="{9D8B030D-6E8A-4147-A177-3AD203B41FA5}">
                      <a16:colId xmlns:a16="http://schemas.microsoft.com/office/drawing/2014/main" xmlns="" val="20000"/>
                    </a:ext>
                  </a:extLst>
                </a:gridCol>
                <a:gridCol w="1617220">
                  <a:extLst>
                    <a:ext uri="{9D8B030D-6E8A-4147-A177-3AD203B41FA5}">
                      <a16:colId xmlns:a16="http://schemas.microsoft.com/office/drawing/2014/main" xmlns="" val="20001"/>
                    </a:ext>
                  </a:extLst>
                </a:gridCol>
                <a:gridCol w="1424763">
                  <a:extLst>
                    <a:ext uri="{9D8B030D-6E8A-4147-A177-3AD203B41FA5}">
                      <a16:colId xmlns:a16="http://schemas.microsoft.com/office/drawing/2014/main" xmlns="" val="20002"/>
                    </a:ext>
                  </a:extLst>
                </a:gridCol>
                <a:gridCol w="1325895">
                  <a:extLst>
                    <a:ext uri="{9D8B030D-6E8A-4147-A177-3AD203B41FA5}">
                      <a16:colId xmlns:a16="http://schemas.microsoft.com/office/drawing/2014/main" xmlns="" val="20003"/>
                    </a:ext>
                  </a:extLst>
                </a:gridCol>
                <a:gridCol w="1088248">
                  <a:extLst>
                    <a:ext uri="{9D8B030D-6E8A-4147-A177-3AD203B41FA5}">
                      <a16:colId xmlns:a16="http://schemas.microsoft.com/office/drawing/2014/main" xmlns="" val="20004"/>
                    </a:ext>
                  </a:extLst>
                </a:gridCol>
              </a:tblGrid>
              <a:tr h="457079">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chemeClr val="bg1"/>
                          </a:solidFill>
                          <a:effectLst/>
                          <a:latin typeface="+mn-lt"/>
                          <a:cs typeface="Arial" panose="020B0604020202020204" pitchFamily="34" charset="0"/>
                          <a:sym typeface="Fira Sans Extra Condensed" panose="020F0502020204030204" pitchFamily="34" charset="0"/>
                        </a:rPr>
                        <a:t>Стандарт / Показатель</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ФГОС НОО</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hMerge="1">
                  <a:txBody>
                    <a:bodyPr/>
                    <a:lstStyle/>
                    <a:p>
                      <a:endParaRPr lang="ru-RU"/>
                    </a:p>
                  </a:txBody>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ФГОС ООО</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endParaRPr>
                    </a:p>
                  </a:txBody>
                  <a:tcPr marL="91436" marR="91436" marT="91439" marB="914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xmlns="" val="10000"/>
                  </a:ext>
                </a:extLst>
              </a:tr>
              <a:tr h="413308">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Было</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Стало</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Было</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rPr>
                        <a:t>Стало</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xmlns="" val="10001"/>
                  </a:ext>
                </a:extLst>
              </a:tr>
              <a:tr h="62710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ru-RU" altLang="ru-RU" sz="1800" b="1" i="0" u="none" strike="noStrike" kern="1200" cap="none" normalizeH="0" baseline="0" dirty="0">
                          <a:ln>
                            <a:noFill/>
                          </a:ln>
                          <a:solidFill>
                            <a:srgbClr val="FFFFFF"/>
                          </a:solidFill>
                          <a:effectLst/>
                          <a:latin typeface="+mn-lt"/>
                          <a:ea typeface="+mn-ea"/>
                          <a:cs typeface="Arial" panose="020B0604020202020204" pitchFamily="34" charset="0"/>
                          <a:sym typeface="Fira Sans Extra Condensed" panose="020F0502020204030204" pitchFamily="34" charset="0"/>
                        </a:rPr>
                        <a:t>Минимальное</a:t>
                      </a:r>
                    </a:p>
                    <a:p>
                      <a:pPr marL="0" marR="0" lvl="0" indent="0" algn="ctr" defTabSz="914400" rtl="0" eaLnBrk="1" fontAlgn="base" latinLnBrk="0" hangingPunct="1">
                        <a:lnSpc>
                          <a:spcPct val="80000"/>
                        </a:lnSpc>
                        <a:spcBef>
                          <a:spcPct val="0"/>
                        </a:spcBef>
                        <a:spcAft>
                          <a:spcPct val="0"/>
                        </a:spcAft>
                        <a:buClrTx/>
                        <a:buSzTx/>
                        <a:buFontTx/>
                        <a:buNone/>
                        <a:tabLst/>
                      </a:pPr>
                      <a:r>
                        <a:rPr kumimoji="0" lang="ru-RU" altLang="ru-RU" sz="1800" b="1" i="0" u="none" strike="noStrike" kern="1200" cap="none" normalizeH="0" baseline="0" dirty="0">
                          <a:ln>
                            <a:noFill/>
                          </a:ln>
                          <a:solidFill>
                            <a:srgbClr val="FFFFFF"/>
                          </a:solidFill>
                          <a:effectLst/>
                          <a:latin typeface="+mn-lt"/>
                          <a:ea typeface="+mn-ea"/>
                          <a:cs typeface="Arial" panose="020B0604020202020204" pitchFamily="34" charset="0"/>
                          <a:sym typeface="Fira Sans Extra Condensed" panose="020F0502020204030204" pitchFamily="34" charset="0"/>
                        </a:rPr>
                        <a:t>количество часов</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2904</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2954</a:t>
                      </a:r>
                      <a:endParaRPr kumimoji="0" lang="ru-RU" altLang="ru-RU" sz="1800" b="0" i="0" u="none" strike="noStrike" cap="none" normalizeH="0" baseline="0" dirty="0">
                        <a:ln>
                          <a:noFill/>
                        </a:ln>
                        <a:solidFill>
                          <a:schemeClr val="tx1"/>
                        </a:solidFill>
                        <a:effectLst/>
                        <a:latin typeface="+mn-lt"/>
                        <a:cs typeface="Arial" panose="020B0604020202020204" pitchFamily="34" charset="0"/>
                      </a:endParaRP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5267</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5058</a:t>
                      </a: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73135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ru-RU" altLang="ru-RU" sz="1800" b="1" i="0" u="none" strike="noStrike" kern="1200" cap="none" normalizeH="0" baseline="0" dirty="0">
                          <a:ln>
                            <a:noFill/>
                          </a:ln>
                          <a:solidFill>
                            <a:srgbClr val="FFFFFF"/>
                          </a:solidFill>
                          <a:effectLst/>
                          <a:latin typeface="+mn-lt"/>
                          <a:ea typeface="+mn-ea"/>
                          <a:cs typeface="Arial" panose="020B0604020202020204" pitchFamily="34" charset="0"/>
                          <a:sym typeface="Fira Sans Extra Condensed" panose="020F0502020204030204" pitchFamily="34" charset="0"/>
                        </a:rPr>
                        <a:t>Максимальное </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ru-RU" altLang="ru-RU" sz="1800" b="1" i="0" u="none" strike="noStrike" kern="1200" cap="none" normalizeH="0" baseline="0" dirty="0">
                          <a:ln>
                            <a:noFill/>
                          </a:ln>
                          <a:solidFill>
                            <a:srgbClr val="FFFFFF"/>
                          </a:solidFill>
                          <a:effectLst/>
                          <a:latin typeface="+mn-lt"/>
                          <a:ea typeface="+mn-ea"/>
                          <a:cs typeface="Arial" panose="020B0604020202020204" pitchFamily="34" charset="0"/>
                          <a:sym typeface="Fira Sans Extra Condensed" panose="020F0502020204030204" pitchFamily="34" charset="0"/>
                        </a:rPr>
                        <a:t>количество часов</a:t>
                      </a:r>
                      <a:endParaRPr kumimoji="0" lang="ru-RU" altLang="ru-RU" sz="1800" b="1" i="0" u="none" strike="noStrike" cap="none" normalizeH="0" baseline="0" dirty="0">
                        <a:ln>
                          <a:noFill/>
                        </a:ln>
                        <a:solidFill>
                          <a:srgbClr val="FFFFFF"/>
                        </a:solidFill>
                        <a:effectLst/>
                        <a:latin typeface="+mn-lt"/>
                        <a:cs typeface="Arial" panose="020B0604020202020204" pitchFamily="34" charset="0"/>
                        <a:sym typeface="Fira Sans Extra Condensed" panose="020F0502020204030204" pitchFamily="34" charset="0"/>
                      </a:endParaRP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3C4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800" b="1" i="0" u="none" strike="noStrike" cap="none" normalizeH="0" baseline="0" dirty="0">
                          <a:ln>
                            <a:noFill/>
                          </a:ln>
                          <a:solidFill>
                            <a:schemeClr val="tx1"/>
                          </a:solidFill>
                          <a:effectLst/>
                          <a:latin typeface="+mn-lt"/>
                          <a:cs typeface="Arial" panose="020B0604020202020204" pitchFamily="34" charset="0"/>
                        </a:rPr>
                        <a:t>3345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endParaRPr>
                    </a:p>
                  </a:txBody>
                  <a:tcPr marL="91436" marR="91436" marT="91400" marB="914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chemeClr val="tx1"/>
                          </a:solidFill>
                          <a:effectLst/>
                          <a:latin typeface="+mn-lt"/>
                          <a:cs typeface="Arial" panose="020B0604020202020204" pitchFamily="34" charset="0"/>
                        </a:rPr>
                        <a:t>3190</a:t>
                      </a:r>
                    </a:p>
                  </a:txBody>
                  <a:tcPr marL="91436" marR="91436" marT="91400" marB="914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6020</a:t>
                      </a:r>
                    </a:p>
                  </a:txBody>
                  <a:tcPr marL="91436" marR="91436" marT="91400" marB="914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rPr>
                        <a:t>5549</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800" b="1" i="0" u="none" strike="noStrike" cap="none" normalizeH="0" baseline="0" dirty="0">
                        <a:ln>
                          <a:noFill/>
                        </a:ln>
                        <a:solidFill>
                          <a:srgbClr val="000000"/>
                        </a:solidFill>
                        <a:effectLst/>
                        <a:latin typeface="+mn-lt"/>
                        <a:cs typeface="Arial" panose="020B0604020202020204" pitchFamily="34" charset="0"/>
                        <a:sym typeface="Fira Sans Extra Condensed" panose="020F0502020204030204" pitchFamily="34" charset="0"/>
                      </a:endParaRPr>
                    </a:p>
                  </a:txBody>
                  <a:tcPr marL="91436" marR="91436" marT="91400" marB="914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126887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Google Shape;1399;p29">
            <a:extLst>
              <a:ext uri="{FF2B5EF4-FFF2-40B4-BE49-F238E27FC236}">
                <a16:creationId xmlns:a16="http://schemas.microsoft.com/office/drawing/2014/main" xmlns="" id="{FBB7831C-07F7-460F-ADEC-66AB7AF8F974}"/>
              </a:ext>
            </a:extLst>
          </p:cNvPr>
          <p:cNvSpPr txBox="1">
            <a:spLocks noChangeArrowheads="1"/>
          </p:cNvSpPr>
          <p:nvPr/>
        </p:nvSpPr>
        <p:spPr bwMode="auto">
          <a:xfrm>
            <a:off x="2055813" y="2212975"/>
            <a:ext cx="3573462" cy="660400"/>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b="1" dirty="0">
                <a:solidFill>
                  <a:srgbClr val="000000"/>
                </a:solidFill>
                <a:latin typeface="+mn-lt"/>
                <a:sym typeface="Fira Sans Condensed" panose="020B0603050000020004" pitchFamily="34" charset="0"/>
              </a:rPr>
              <a:t>ДО 1320 АКАДЕМИЧЕСКИХ ЧАСОВ ЗА 4 ГОДА ОБУЧЕНИЯ</a:t>
            </a:r>
          </a:p>
        </p:txBody>
      </p:sp>
      <p:sp>
        <p:nvSpPr>
          <p:cNvPr id="9" name="Google Shape;1399;p29">
            <a:extLst>
              <a:ext uri="{FF2B5EF4-FFF2-40B4-BE49-F238E27FC236}">
                <a16:creationId xmlns:a16="http://schemas.microsoft.com/office/drawing/2014/main" xmlns="" id="{AE39863B-E11E-40F6-BAC8-57A17A61D93B}"/>
              </a:ext>
            </a:extLst>
          </p:cNvPr>
          <p:cNvSpPr txBox="1">
            <a:spLocks noChangeArrowheads="1"/>
          </p:cNvSpPr>
          <p:nvPr/>
        </p:nvSpPr>
        <p:spPr bwMode="auto">
          <a:xfrm>
            <a:off x="6176963" y="2212976"/>
            <a:ext cx="3573462" cy="658813"/>
          </a:xfrm>
          <a:prstGeom prst="rect">
            <a:avLst/>
          </a:prstGeom>
          <a:noFill/>
          <a:ln w="19050">
            <a:solidFill>
              <a:srgbClr val="D83C47"/>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b="1" dirty="0">
                <a:solidFill>
                  <a:srgbClr val="000000"/>
                </a:solidFill>
                <a:latin typeface="+mn-lt"/>
                <a:sym typeface="Fira Sans Condensed" panose="020B0603050000020004" pitchFamily="34" charset="0"/>
              </a:rPr>
              <a:t>ДО 1750 АКАДЕМИЧЕСКИХ ЧАСОВ ЗА 5 ЛЕТ ОБУЧЕНИЯ</a:t>
            </a:r>
          </a:p>
        </p:txBody>
      </p:sp>
      <p:sp>
        <p:nvSpPr>
          <p:cNvPr id="11" name="Google Shape;1338;p29">
            <a:extLst>
              <a:ext uri="{FF2B5EF4-FFF2-40B4-BE49-F238E27FC236}">
                <a16:creationId xmlns:a16="http://schemas.microsoft.com/office/drawing/2014/main" xmlns="" id="{194DB213-5399-4B8C-AF7D-3B279C3FF1B6}"/>
              </a:ext>
            </a:extLst>
          </p:cNvPr>
          <p:cNvSpPr txBox="1">
            <a:spLocks/>
          </p:cNvSpPr>
          <p:nvPr/>
        </p:nvSpPr>
        <p:spPr bwMode="auto">
          <a:xfrm>
            <a:off x="3357564" y="652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ВНЕУРОЧНАЯ ДЕЯТЕЛЬНОСТЬ </a:t>
            </a:r>
          </a:p>
        </p:txBody>
      </p:sp>
      <p:sp>
        <p:nvSpPr>
          <p:cNvPr id="48133" name="Google Shape;815;p33">
            <a:extLst>
              <a:ext uri="{FF2B5EF4-FFF2-40B4-BE49-F238E27FC236}">
                <a16:creationId xmlns:a16="http://schemas.microsoft.com/office/drawing/2014/main" xmlns="" id="{EAAD98B1-71E5-48FB-9A03-CE13F57D6C23}"/>
              </a:ext>
            </a:extLst>
          </p:cNvPr>
          <p:cNvSpPr>
            <a:spLocks noChangeArrowheads="1"/>
          </p:cNvSpPr>
          <p:nvPr/>
        </p:nvSpPr>
        <p:spPr bwMode="auto">
          <a:xfrm>
            <a:off x="2055814" y="677864"/>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8134" name="Google Shape;818;p33">
            <a:extLst>
              <a:ext uri="{FF2B5EF4-FFF2-40B4-BE49-F238E27FC236}">
                <a16:creationId xmlns:a16="http://schemas.microsoft.com/office/drawing/2014/main" xmlns="" id="{62822D36-C258-4936-A97A-4532989EB009}"/>
              </a:ext>
            </a:extLst>
          </p:cNvPr>
          <p:cNvGrpSpPr>
            <a:grpSpLocks/>
          </p:cNvGrpSpPr>
          <p:nvPr/>
        </p:nvGrpSpPr>
        <p:grpSpPr bwMode="auto">
          <a:xfrm>
            <a:off x="2214563" y="758826"/>
            <a:ext cx="233362" cy="265113"/>
            <a:chOff x="846218" y="3458333"/>
            <a:chExt cx="343138" cy="364887"/>
          </a:xfrm>
        </p:grpSpPr>
        <p:sp>
          <p:nvSpPr>
            <p:cNvPr id="48145" name="Google Shape;819;p33">
              <a:extLst>
                <a:ext uri="{FF2B5EF4-FFF2-40B4-BE49-F238E27FC236}">
                  <a16:creationId xmlns:a16="http://schemas.microsoft.com/office/drawing/2014/main" xmlns="" id="{2D195820-FC03-4D75-9DBC-17C9B68BF4A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48146" name="Google Shape;820;p33">
              <a:extLst>
                <a:ext uri="{FF2B5EF4-FFF2-40B4-BE49-F238E27FC236}">
                  <a16:creationId xmlns:a16="http://schemas.microsoft.com/office/drawing/2014/main" xmlns="" id="{3A398EDF-45B6-4495-8998-D72B80026AB7}"/>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48147" name="Google Shape;821;p33">
              <a:extLst>
                <a:ext uri="{FF2B5EF4-FFF2-40B4-BE49-F238E27FC236}">
                  <a16:creationId xmlns:a16="http://schemas.microsoft.com/office/drawing/2014/main" xmlns="" id="{76CD29C7-17D7-4F29-A991-287B0B661842}"/>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17" name="Стрелка: вниз 16">
            <a:extLst>
              <a:ext uri="{FF2B5EF4-FFF2-40B4-BE49-F238E27FC236}">
                <a16:creationId xmlns:a16="http://schemas.microsoft.com/office/drawing/2014/main" xmlns="" id="{CC66B14C-03A2-4BC8-BAA2-A139C59F6E21}"/>
              </a:ext>
            </a:extLst>
          </p:cNvPr>
          <p:cNvSpPr/>
          <p:nvPr/>
        </p:nvSpPr>
        <p:spPr>
          <a:xfrm>
            <a:off x="5688014" y="1189038"/>
            <a:ext cx="300037" cy="419100"/>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Google Shape;1338;p29">
            <a:extLst>
              <a:ext uri="{FF2B5EF4-FFF2-40B4-BE49-F238E27FC236}">
                <a16:creationId xmlns:a16="http://schemas.microsoft.com/office/drawing/2014/main" xmlns="" id="{D72A7376-6BD9-429C-9B44-207E5D504E61}"/>
              </a:ext>
            </a:extLst>
          </p:cNvPr>
          <p:cNvSpPr txBox="1">
            <a:spLocks/>
          </p:cNvSpPr>
          <p:nvPr/>
        </p:nvSpPr>
        <p:spPr bwMode="auto">
          <a:xfrm>
            <a:off x="2805114" y="3446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ПЛАН ВНЕУРОЧНОЙ ДЕЯТЕЛЬНОСТИ</a:t>
            </a:r>
          </a:p>
        </p:txBody>
      </p:sp>
      <p:sp>
        <p:nvSpPr>
          <p:cNvPr id="48137" name="Google Shape;49;p15">
            <a:extLst>
              <a:ext uri="{FF2B5EF4-FFF2-40B4-BE49-F238E27FC236}">
                <a16:creationId xmlns:a16="http://schemas.microsoft.com/office/drawing/2014/main" xmlns="" id="{A5C14B48-C8F5-4154-995F-4FF6ECFFC001}"/>
              </a:ext>
            </a:extLst>
          </p:cNvPr>
          <p:cNvSpPr txBox="1">
            <a:spLocks noChangeArrowheads="1"/>
          </p:cNvSpPr>
          <p:nvPr/>
        </p:nvSpPr>
        <p:spPr bwMode="auto">
          <a:xfrm>
            <a:off x="2055813" y="5761038"/>
            <a:ext cx="752951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Clr>
                <a:srgbClr val="000000"/>
              </a:buClr>
              <a:buSzPts val="1100"/>
              <a:buFont typeface="Arial" panose="020B0604020202020204" pitchFamily="34" charset="0"/>
              <a:buNone/>
            </a:pPr>
            <a:r>
              <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РАБОЧИЕ ПРОГРАММЫ </a:t>
            </a:r>
          </a:p>
          <a:p>
            <a:pPr algn="ctr">
              <a:spcBef>
                <a:spcPct val="0"/>
              </a:spcBef>
              <a:buClr>
                <a:srgbClr val="000000"/>
              </a:buClr>
              <a:buSzPts val="1100"/>
              <a:buFont typeface="Arial" panose="020B0604020202020204" pitchFamily="34" charset="0"/>
              <a:buNone/>
            </a:pPr>
            <a:r>
              <a:rPr lang="ru-RU" altLang="ru-RU" sz="2400" b="1">
                <a:solidFill>
                  <a:srgbClr val="000000"/>
                </a:solidFill>
                <a:ea typeface="Fira Sans Condensed" panose="020B0503050000020004" pitchFamily="34" charset="0"/>
                <a:cs typeface="Fira Sans Condensed" panose="020B0503050000020004" pitchFamily="34" charset="0"/>
                <a:sym typeface="Fira Sans Condensed" panose="020B0503050000020004" pitchFamily="34" charset="0"/>
              </a:rPr>
              <a:t>КУРСОВ ВНЕУРОЧНОЙ ДЕЯТЕЛЬНОСТИ</a:t>
            </a:r>
          </a:p>
        </p:txBody>
      </p:sp>
      <p:sp>
        <p:nvSpPr>
          <p:cNvPr id="25" name="Стрелка: вниз 24">
            <a:extLst>
              <a:ext uri="{FF2B5EF4-FFF2-40B4-BE49-F238E27FC236}">
                <a16:creationId xmlns:a16="http://schemas.microsoft.com/office/drawing/2014/main" xmlns="" id="{35190216-6EE6-49AB-8981-72B1B1E9FD40}"/>
              </a:ext>
            </a:extLst>
          </p:cNvPr>
          <p:cNvSpPr/>
          <p:nvPr/>
        </p:nvSpPr>
        <p:spPr>
          <a:xfrm>
            <a:off x="5668964" y="5148263"/>
            <a:ext cx="327025" cy="37306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Google Shape;1338;p29">
            <a:extLst>
              <a:ext uri="{FF2B5EF4-FFF2-40B4-BE49-F238E27FC236}">
                <a16:creationId xmlns:a16="http://schemas.microsoft.com/office/drawing/2014/main" xmlns="" id="{D90AB9F5-A5A9-4365-9B11-28ADC1F789FE}"/>
              </a:ext>
            </a:extLst>
          </p:cNvPr>
          <p:cNvSpPr txBox="1">
            <a:spLocks/>
          </p:cNvSpPr>
          <p:nvPr/>
        </p:nvSpPr>
        <p:spPr bwMode="auto">
          <a:xfrm>
            <a:off x="1952626" y="1336675"/>
            <a:ext cx="4411663" cy="757238"/>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latin typeface="+mn-lt"/>
                <a:cs typeface="Times New Roman" panose="02020603050405020304" pitchFamily="18" charset="0"/>
              </a:rPr>
              <a:t>НАЧАЛЬНОГО ОБЩЕГО</a:t>
            </a:r>
          </a:p>
          <a:p>
            <a:pPr algn="ctr">
              <a:spcBef>
                <a:spcPct val="0"/>
              </a:spcBef>
              <a:buFontTx/>
              <a:buNone/>
              <a:defRPr/>
            </a:pPr>
            <a:r>
              <a:rPr lang="ru-RU" altLang="ru-RU" sz="2000" b="1" dirty="0">
                <a:latin typeface="+mn-lt"/>
                <a:cs typeface="Times New Roman" panose="02020603050405020304" pitchFamily="18" charset="0"/>
              </a:rPr>
              <a:t>ОБРАЗОВАНИЯ (п.32.2) </a:t>
            </a:r>
          </a:p>
        </p:txBody>
      </p:sp>
      <p:sp>
        <p:nvSpPr>
          <p:cNvPr id="27" name="Google Shape;1338;p29">
            <a:extLst>
              <a:ext uri="{FF2B5EF4-FFF2-40B4-BE49-F238E27FC236}">
                <a16:creationId xmlns:a16="http://schemas.microsoft.com/office/drawing/2014/main" xmlns="" id="{2563E5B7-231C-47A9-99A7-79387C7761A1}"/>
              </a:ext>
            </a:extLst>
          </p:cNvPr>
          <p:cNvSpPr txBox="1">
            <a:spLocks/>
          </p:cNvSpPr>
          <p:nvPr/>
        </p:nvSpPr>
        <p:spPr bwMode="auto">
          <a:xfrm>
            <a:off x="5988051" y="1381125"/>
            <a:ext cx="4411663" cy="757238"/>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b="1" dirty="0">
                <a:latin typeface="+mn-lt"/>
                <a:cs typeface="Times New Roman" panose="02020603050405020304" pitchFamily="18" charset="0"/>
              </a:rPr>
              <a:t>ОСНОВНОГО ОБЩЕГО</a:t>
            </a:r>
          </a:p>
          <a:p>
            <a:pPr algn="ctr">
              <a:spcBef>
                <a:spcPct val="0"/>
              </a:spcBef>
              <a:buFontTx/>
              <a:buNone/>
              <a:defRPr/>
            </a:pPr>
            <a:r>
              <a:rPr lang="ru-RU" altLang="ru-RU" sz="2000" b="1" dirty="0">
                <a:latin typeface="+mn-lt"/>
                <a:cs typeface="Times New Roman" panose="02020603050405020304" pitchFamily="18" charset="0"/>
              </a:rPr>
              <a:t>ОБРАЗОВАНИЯ(п.32.2) </a:t>
            </a:r>
          </a:p>
        </p:txBody>
      </p:sp>
      <p:sp>
        <p:nvSpPr>
          <p:cNvPr id="28" name="Стрелка: вниз 27">
            <a:extLst>
              <a:ext uri="{FF2B5EF4-FFF2-40B4-BE49-F238E27FC236}">
                <a16:creationId xmlns:a16="http://schemas.microsoft.com/office/drawing/2014/main" xmlns="" id="{E2A962F5-0CA8-48C4-B9B5-7431F6E66040}"/>
              </a:ext>
            </a:extLst>
          </p:cNvPr>
          <p:cNvSpPr/>
          <p:nvPr/>
        </p:nvSpPr>
        <p:spPr>
          <a:xfrm>
            <a:off x="5697538" y="2882900"/>
            <a:ext cx="290512" cy="43338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 name="Прямоугольник 31">
            <a:extLst>
              <a:ext uri="{FF2B5EF4-FFF2-40B4-BE49-F238E27FC236}">
                <a16:creationId xmlns:a16="http://schemas.microsoft.com/office/drawing/2014/main" xmlns="" id="{B3DD6276-D86C-4517-9C8D-D9BB2D68DD4A}"/>
              </a:ext>
            </a:extLst>
          </p:cNvPr>
          <p:cNvSpPr/>
          <p:nvPr/>
        </p:nvSpPr>
        <p:spPr>
          <a:xfrm>
            <a:off x="5094288" y="4111626"/>
            <a:ext cx="4741862" cy="64611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ru-RU" dirty="0"/>
              <a:t>Недельный объем внеурочной деятельности в 1-11 классах, не более 10 часов </a:t>
            </a:r>
          </a:p>
        </p:txBody>
      </p:sp>
      <p:sp>
        <p:nvSpPr>
          <p:cNvPr id="33" name="Прямоугольник 32">
            <a:extLst>
              <a:ext uri="{FF2B5EF4-FFF2-40B4-BE49-F238E27FC236}">
                <a16:creationId xmlns:a16="http://schemas.microsoft.com/office/drawing/2014/main" xmlns="" id="{99B2C256-CE0D-4487-9F66-A83345B1969E}"/>
              </a:ext>
            </a:extLst>
          </p:cNvPr>
          <p:cNvSpPr/>
          <p:nvPr/>
        </p:nvSpPr>
        <p:spPr>
          <a:xfrm>
            <a:off x="2297114" y="4140201"/>
            <a:ext cx="2200275" cy="64611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defRPr/>
            </a:pPr>
            <a:r>
              <a:rPr lang="ru-RU" b="1" dirty="0"/>
              <a:t>СанПиН 1.2.3685-21</a:t>
            </a:r>
          </a:p>
          <a:p>
            <a:pPr>
              <a:defRPr/>
            </a:pPr>
            <a:r>
              <a:rPr lang="ru-RU" dirty="0"/>
              <a:t>Таблица 6.6.</a:t>
            </a:r>
            <a:r>
              <a:rPr lang="ru-RU" b="1" dirty="0"/>
              <a:t> </a:t>
            </a:r>
            <a:endParaRPr lang="ru-RU" dirty="0"/>
          </a:p>
        </p:txBody>
      </p:sp>
      <p:sp>
        <p:nvSpPr>
          <p:cNvPr id="34" name="Стрелка вправо 5">
            <a:extLst>
              <a:ext uri="{FF2B5EF4-FFF2-40B4-BE49-F238E27FC236}">
                <a16:creationId xmlns:a16="http://schemas.microsoft.com/office/drawing/2014/main" xmlns="" id="{272AD8B7-AC12-431B-8839-18214122D872}"/>
              </a:ext>
            </a:extLst>
          </p:cNvPr>
          <p:cNvSpPr/>
          <p:nvPr/>
        </p:nvSpPr>
        <p:spPr>
          <a:xfrm>
            <a:off x="4352926" y="4271963"/>
            <a:ext cx="144463" cy="260350"/>
          </a:xfrm>
          <a:prstGeom prst="rightArrow">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ru-RU"/>
          </a:p>
        </p:txBody>
      </p:sp>
    </p:spTree>
    <p:extLst>
      <p:ext uri="{BB962C8B-B14F-4D97-AF65-F5344CB8AC3E}">
        <p14:creationId xmlns:p14="http://schemas.microsoft.com/office/powerpoint/2010/main" val="4254688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a:extLst>
              <a:ext uri="{FF2B5EF4-FFF2-40B4-BE49-F238E27FC236}">
                <a16:creationId xmlns:a16="http://schemas.microsoft.com/office/drawing/2014/main" xmlns="" id="{28F6D040-E01D-46E6-AB1B-A9B45A28708E}"/>
              </a:ext>
            </a:extLst>
          </p:cNvPr>
          <p:cNvGraphicFramePr/>
          <p:nvPr/>
        </p:nvGraphicFramePr>
        <p:xfrm>
          <a:off x="2470299" y="1107287"/>
          <a:ext cx="7193691" cy="254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338;p29">
            <a:extLst>
              <a:ext uri="{FF2B5EF4-FFF2-40B4-BE49-F238E27FC236}">
                <a16:creationId xmlns:a16="http://schemas.microsoft.com/office/drawing/2014/main" xmlns="" id="{2B95E798-A627-4C39-A052-8D24BCE2808F}"/>
              </a:ext>
            </a:extLst>
          </p:cNvPr>
          <p:cNvSpPr txBox="1">
            <a:spLocks/>
          </p:cNvSpPr>
          <p:nvPr/>
        </p:nvSpPr>
        <p:spPr bwMode="auto">
          <a:xfrm>
            <a:off x="3357564" y="652463"/>
            <a:ext cx="6364287" cy="5651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400" b="1" dirty="0">
                <a:latin typeface="+mn-lt"/>
                <a:cs typeface="Times New Roman" panose="02020603050405020304" pitchFamily="18" charset="0"/>
              </a:rPr>
              <a:t>ВНЕУРОЧНАЯ ДЕЯТЕЛЬНОСТЬ </a:t>
            </a:r>
          </a:p>
        </p:txBody>
      </p:sp>
      <p:sp>
        <p:nvSpPr>
          <p:cNvPr id="49156" name="Google Shape;815;p33">
            <a:extLst>
              <a:ext uri="{FF2B5EF4-FFF2-40B4-BE49-F238E27FC236}">
                <a16:creationId xmlns:a16="http://schemas.microsoft.com/office/drawing/2014/main" xmlns="" id="{AA5711EB-E193-44A3-AE20-931020D41C83}"/>
              </a:ext>
            </a:extLst>
          </p:cNvPr>
          <p:cNvSpPr>
            <a:spLocks noChangeArrowheads="1"/>
          </p:cNvSpPr>
          <p:nvPr/>
        </p:nvSpPr>
        <p:spPr bwMode="auto">
          <a:xfrm>
            <a:off x="2055814" y="677864"/>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49157" name="Google Shape;818;p33">
            <a:extLst>
              <a:ext uri="{FF2B5EF4-FFF2-40B4-BE49-F238E27FC236}">
                <a16:creationId xmlns:a16="http://schemas.microsoft.com/office/drawing/2014/main" xmlns="" id="{45A27D47-6A86-418C-A5EE-4C0AA1A27E64}"/>
              </a:ext>
            </a:extLst>
          </p:cNvPr>
          <p:cNvGrpSpPr>
            <a:grpSpLocks/>
          </p:cNvGrpSpPr>
          <p:nvPr/>
        </p:nvGrpSpPr>
        <p:grpSpPr bwMode="auto">
          <a:xfrm>
            <a:off x="2214563" y="758826"/>
            <a:ext cx="233362" cy="265113"/>
            <a:chOff x="846218" y="3458333"/>
            <a:chExt cx="343138" cy="364887"/>
          </a:xfrm>
        </p:grpSpPr>
        <p:sp>
          <p:nvSpPr>
            <p:cNvPr id="49160" name="Google Shape;819;p33">
              <a:extLst>
                <a:ext uri="{FF2B5EF4-FFF2-40B4-BE49-F238E27FC236}">
                  <a16:creationId xmlns:a16="http://schemas.microsoft.com/office/drawing/2014/main" xmlns="" id="{3B55307A-04D8-4044-8ED8-BAF510C16072}"/>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49161" name="Google Shape;820;p33">
              <a:extLst>
                <a:ext uri="{FF2B5EF4-FFF2-40B4-BE49-F238E27FC236}">
                  <a16:creationId xmlns:a16="http://schemas.microsoft.com/office/drawing/2014/main" xmlns="" id="{ED4D4450-26E4-4F90-B963-7E2CF065F656}"/>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49162" name="Google Shape;821;p33">
              <a:extLst>
                <a:ext uri="{FF2B5EF4-FFF2-40B4-BE49-F238E27FC236}">
                  <a16:creationId xmlns:a16="http://schemas.microsoft.com/office/drawing/2014/main" xmlns="" id="{C99926CD-8C36-4FC5-951A-1FF1D2831102}"/>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graphicFrame>
        <p:nvGraphicFramePr>
          <p:cNvPr id="14" name="Схема 13">
            <a:extLst>
              <a:ext uri="{FF2B5EF4-FFF2-40B4-BE49-F238E27FC236}">
                <a16:creationId xmlns:a16="http://schemas.microsoft.com/office/drawing/2014/main" xmlns="" id="{2215ADE1-521C-44E7-996A-C2A1F45DE1FA}"/>
              </a:ext>
            </a:extLst>
          </p:cNvPr>
          <p:cNvGraphicFramePr/>
          <p:nvPr/>
        </p:nvGraphicFramePr>
        <p:xfrm>
          <a:off x="2396897" y="4167359"/>
          <a:ext cx="7393733" cy="25400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Стрелка: вниз 14">
            <a:extLst>
              <a:ext uri="{FF2B5EF4-FFF2-40B4-BE49-F238E27FC236}">
                <a16:creationId xmlns:a16="http://schemas.microsoft.com/office/drawing/2014/main" xmlns="" id="{D21BB615-31DA-4072-978A-64D2503018E6}"/>
              </a:ext>
            </a:extLst>
          </p:cNvPr>
          <p:cNvSpPr/>
          <p:nvPr/>
        </p:nvSpPr>
        <p:spPr>
          <a:xfrm>
            <a:off x="5913439" y="3648076"/>
            <a:ext cx="365125" cy="37782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2307238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10000"/>
          </a:bodyPr>
          <a:lstStyle/>
          <a:p>
            <a:r>
              <a:rPr lang="ru-RU" dirty="0" smtClean="0"/>
              <a:t>Читательская грамотность - </a:t>
            </a:r>
            <a:r>
              <a:rPr lang="ru-RU" dirty="0" smtClean="0">
                <a:hlinkClick r:id="rId2"/>
              </a:rPr>
              <a:t>материалы</a:t>
            </a:r>
            <a:endParaRPr lang="ru-RU" dirty="0" smtClean="0"/>
          </a:p>
          <a:p>
            <a:r>
              <a:rPr lang="ru-RU" dirty="0" smtClean="0"/>
              <a:t>Математическая грамотность – </a:t>
            </a:r>
            <a:r>
              <a:rPr lang="ru-RU" dirty="0" smtClean="0">
                <a:hlinkClick r:id="rId3"/>
              </a:rPr>
              <a:t>материалы</a:t>
            </a:r>
            <a:endParaRPr lang="ru-RU" dirty="0" smtClean="0"/>
          </a:p>
          <a:p>
            <a:r>
              <a:rPr lang="ru-RU" dirty="0" smtClean="0"/>
              <a:t>Естественно-научная грамотность – </a:t>
            </a:r>
            <a:r>
              <a:rPr lang="ru-RU" dirty="0" smtClean="0">
                <a:hlinkClick r:id="rId4"/>
              </a:rPr>
              <a:t>материалы</a:t>
            </a:r>
            <a:endParaRPr lang="ru-RU" dirty="0" smtClean="0"/>
          </a:p>
          <a:p>
            <a:r>
              <a:rPr lang="ru-RU" dirty="0" smtClean="0"/>
              <a:t>Глобальные компетенции – </a:t>
            </a:r>
            <a:r>
              <a:rPr lang="ru-RU" dirty="0" smtClean="0">
                <a:hlinkClick r:id="rId4"/>
              </a:rPr>
              <a:t>материалы</a:t>
            </a:r>
            <a:endParaRPr lang="ru-RU" dirty="0" smtClean="0"/>
          </a:p>
          <a:p>
            <a:r>
              <a:rPr lang="ru-RU" dirty="0" smtClean="0"/>
              <a:t>Финансовая грамотность – </a:t>
            </a:r>
            <a:r>
              <a:rPr lang="ru-RU" dirty="0" smtClean="0">
                <a:hlinkClick r:id="rId5"/>
              </a:rPr>
              <a:t>материалы</a:t>
            </a:r>
            <a:endParaRPr lang="ru-RU" dirty="0" smtClean="0"/>
          </a:p>
          <a:p>
            <a:r>
              <a:rPr lang="ru-RU" dirty="0" smtClean="0"/>
              <a:t>Креативное мышление – </a:t>
            </a:r>
            <a:r>
              <a:rPr lang="ru-RU" dirty="0" smtClean="0">
                <a:hlinkClick r:id="rId6"/>
              </a:rPr>
              <a:t>материалы</a:t>
            </a:r>
            <a:endParaRPr lang="ru-RU" dirty="0" smtClean="0"/>
          </a:p>
          <a:p>
            <a:r>
              <a:rPr lang="ru-RU" dirty="0" smtClean="0"/>
              <a:t>Демонстрационные </a:t>
            </a:r>
            <a:r>
              <a:rPr lang="ru-RU" dirty="0" smtClean="0">
                <a:hlinkClick r:id="rId7"/>
              </a:rPr>
              <a:t>материалы</a:t>
            </a:r>
            <a:endParaRPr lang="ru-RU" dirty="0" smtClean="0"/>
          </a:p>
          <a:p>
            <a:r>
              <a:rPr lang="ru-RU" dirty="0" smtClean="0"/>
              <a:t>Возможность организации внеурочной деятельности с использованием данных материалов, использование в промежуточной аттестации, использование в урочной деятельности</a:t>
            </a:r>
          </a:p>
          <a:p>
            <a:pPr marL="0" indent="0">
              <a:buNone/>
            </a:pPr>
            <a:endParaRPr lang="ru-RU" dirty="0"/>
          </a:p>
        </p:txBody>
      </p:sp>
      <p:pic>
        <p:nvPicPr>
          <p:cNvPr id="1026" name="Picture 2" descr="http://skiv.instrao.ru/bitrix/templates/books/images/logo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412" y="426737"/>
            <a:ext cx="3886200" cy="1000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01514" y="426737"/>
            <a:ext cx="6054810" cy="830997"/>
          </a:xfrm>
          <a:prstGeom prst="rect">
            <a:avLst/>
          </a:prstGeom>
          <a:noFill/>
        </p:spPr>
        <p:txBody>
          <a:bodyPr wrap="square" rtlCol="0">
            <a:spAutoFit/>
          </a:bodyPr>
          <a:lstStyle/>
          <a:p>
            <a:r>
              <a:rPr lang="ru-RU" sz="2400" b="1" dirty="0"/>
              <a:t>«Мониторинг формирования функциональной грамотности учащихся»</a:t>
            </a:r>
          </a:p>
        </p:txBody>
      </p:sp>
    </p:spTree>
    <p:extLst>
      <p:ext uri="{BB962C8B-B14F-4D97-AF65-F5344CB8AC3E}">
        <p14:creationId xmlns:p14="http://schemas.microsoft.com/office/powerpoint/2010/main" val="3963624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t>ПЛАН ПЕДАГОГИЧЕСКОГО СОВЕТА:</a:t>
            </a:r>
            <a:endParaRPr lang="ru-RU" dirty="0"/>
          </a:p>
        </p:txBody>
      </p:sp>
      <p:sp>
        <p:nvSpPr>
          <p:cNvPr id="4" name="Объект 3"/>
          <p:cNvSpPr>
            <a:spLocks noGrp="1"/>
          </p:cNvSpPr>
          <p:nvPr>
            <p:ph idx="1"/>
          </p:nvPr>
        </p:nvSpPr>
        <p:spPr/>
        <p:txBody>
          <a:bodyPr>
            <a:normAutofit/>
          </a:bodyPr>
          <a:lstStyle/>
          <a:p>
            <a:pPr algn="just"/>
            <a:r>
              <a:rPr lang="ru-RU" dirty="0" smtClean="0"/>
              <a:t>Вступительное слово директора школы Кузьмина Е.В.</a:t>
            </a:r>
          </a:p>
          <a:p>
            <a:r>
              <a:rPr lang="ru-RU" dirty="0" smtClean="0"/>
              <a:t>Подведение итогов 2021-2022 года. Суворова Л.В., </a:t>
            </a:r>
            <a:r>
              <a:rPr lang="ru-RU" dirty="0" err="1" smtClean="0"/>
              <a:t>Янчис</a:t>
            </a:r>
            <a:r>
              <a:rPr lang="ru-RU" dirty="0" smtClean="0"/>
              <a:t> Е.В.</a:t>
            </a:r>
          </a:p>
          <a:p>
            <a:pPr algn="just"/>
            <a:r>
              <a:rPr lang="ru-RU" dirty="0" smtClean="0"/>
              <a:t>По организации работы в 2022-2023 учебном году.</a:t>
            </a:r>
          </a:p>
          <a:p>
            <a:r>
              <a:rPr lang="ru-RU" dirty="0" smtClean="0"/>
              <a:t>Утверждение ООП НОО, ООП ООО, ООП СОО и других документов к новому учебному году</a:t>
            </a:r>
          </a:p>
          <a:p>
            <a:r>
              <a:rPr lang="ru-RU" dirty="0" smtClean="0"/>
              <a:t>Методическая тема школы на 2022-2023. </a:t>
            </a:r>
            <a:r>
              <a:rPr lang="ru-RU" dirty="0" err="1" smtClean="0"/>
              <a:t>Янчис</a:t>
            </a:r>
            <a:r>
              <a:rPr lang="ru-RU" dirty="0" smtClean="0"/>
              <a:t> Е.В.</a:t>
            </a:r>
          </a:p>
          <a:p>
            <a:r>
              <a:rPr lang="ru-RU" dirty="0" smtClean="0"/>
              <a:t>Разное</a:t>
            </a:r>
          </a:p>
          <a:p>
            <a:endParaRPr lang="ru-RU" dirty="0" smtClean="0"/>
          </a:p>
          <a:p>
            <a:endParaRPr lang="ru-RU" dirty="0" smtClean="0"/>
          </a:p>
          <a:p>
            <a:endParaRPr lang="ru-RU" dirty="0" smtClean="0"/>
          </a:p>
          <a:p>
            <a:endParaRPr lang="ru-RU" dirty="0" smtClean="0"/>
          </a:p>
          <a:p>
            <a:pPr marL="0" indent="0">
              <a:buNone/>
            </a:pPr>
            <a:endParaRPr lang="ru-RU" dirty="0"/>
          </a:p>
        </p:txBody>
      </p:sp>
    </p:spTree>
    <p:extLst>
      <p:ext uri="{BB962C8B-B14F-4D97-AF65-F5344CB8AC3E}">
        <p14:creationId xmlns:p14="http://schemas.microsoft.com/office/powerpoint/2010/main" val="21283826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0972800" cy="681039"/>
          </a:xfrm>
        </p:spPr>
        <p:txBody>
          <a:bodyPr>
            <a:normAutofit/>
          </a:bodyPr>
          <a:lstStyle/>
          <a:p>
            <a:pPr>
              <a:lnSpc>
                <a:spcPct val="100000"/>
              </a:lnSpc>
              <a:defRPr/>
            </a:pPr>
            <a:r>
              <a:rPr lang="ru-RU" sz="2133" b="1" dirty="0">
                <a:latin typeface="Times New Roman" pitchFamily="18" charset="0"/>
                <a:cs typeface="Times New Roman" pitchFamily="18" charset="0"/>
              </a:rPr>
              <a:t>ФУНКЦИОНАЛЬНАЯ ГРАМОТНОСТЬ. РЕСУРСЫ  </a:t>
            </a:r>
            <a:br>
              <a:rPr lang="ru-RU" sz="2133" b="1" dirty="0">
                <a:latin typeface="Times New Roman" pitchFamily="18" charset="0"/>
                <a:cs typeface="Times New Roman" pitchFamily="18" charset="0"/>
              </a:rPr>
            </a:br>
            <a:r>
              <a:rPr lang="ru-RU" sz="1333" b="1" dirty="0">
                <a:latin typeface="Times New Roman" pitchFamily="18" charset="0"/>
                <a:cs typeface="Times New Roman" pitchFamily="18" charset="0"/>
              </a:rPr>
              <a:t>(ФЕДЕРАЛЬНАЯ ПОВЕСТКА)</a:t>
            </a:r>
            <a:endParaRPr lang="ru-RU" sz="1333"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DF5C6E79-F668-4726-8D24-1E76C0BFDB70}" type="slidenum">
              <a:rPr lang="ru-RU" sz="1467">
                <a:solidFill>
                  <a:schemeClr val="bg1"/>
                </a:solidFill>
              </a:rPr>
              <a:pPr>
                <a:defRPr/>
              </a:pPr>
              <a:t>30</a:t>
            </a:fld>
            <a:endParaRPr lang="ru-RU" sz="1467" dirty="0">
              <a:solidFill>
                <a:schemeClr val="bg1"/>
              </a:solidFill>
            </a:endParaRPr>
          </a:p>
        </p:txBody>
      </p:sp>
      <p:sp>
        <p:nvSpPr>
          <p:cNvPr id="8" name="Заголовок 1"/>
          <p:cNvSpPr txBox="1">
            <a:spLocks/>
          </p:cNvSpPr>
          <p:nvPr/>
        </p:nvSpPr>
        <p:spPr>
          <a:xfrm>
            <a:off x="609600" y="0"/>
            <a:ext cx="10972800" cy="1143000"/>
          </a:xfrm>
          <a:prstGeom prst="rect">
            <a:avLst/>
          </a:prstGeom>
        </p:spPr>
        <p:txBody>
          <a:bodyPr lIns="91440" tIns="45720" rIns="91440" bIns="45720" anchor="b"/>
          <a:lstStyle/>
          <a:p>
            <a:pPr algn="ctr" eaLnBrk="0" hangingPunct="0">
              <a:lnSpc>
                <a:spcPct val="80000"/>
              </a:lnSpc>
              <a:defRPr/>
            </a:pPr>
            <a:endParaRPr lang="ru-RU" sz="2400" b="1" dirty="0">
              <a:solidFill>
                <a:schemeClr val="tx2"/>
              </a:solidFill>
              <a:effectLst>
                <a:outerShdw blurRad="63500" dist="38100" dir="5400000" algn="t" rotWithShape="0">
                  <a:prstClr val="black">
                    <a:alpha val="25000"/>
                  </a:prstClr>
                </a:outerShdw>
              </a:effectLst>
              <a:latin typeface="Times New Roman" pitchFamily="18" charset="0"/>
              <a:ea typeface="+mj-ea"/>
              <a:cs typeface="Times New Roman" pitchFamily="18" charset="0"/>
            </a:endParaRPr>
          </a:p>
        </p:txBody>
      </p:sp>
      <p:pic>
        <p:nvPicPr>
          <p:cNvPr id="10245" name="Picture 4"/>
          <p:cNvPicPr>
            <a:picLocks noChangeAspect="1" noChangeArrowheads="1"/>
          </p:cNvPicPr>
          <p:nvPr/>
        </p:nvPicPr>
        <p:blipFill>
          <a:blip r:embed="rId2"/>
          <a:srcRect/>
          <a:stretch>
            <a:fillRect/>
          </a:stretch>
        </p:blipFill>
        <p:spPr bwMode="auto">
          <a:xfrm>
            <a:off x="5927726" y="1063625"/>
            <a:ext cx="941388" cy="1176339"/>
          </a:xfrm>
          <a:prstGeom prst="rect">
            <a:avLst/>
          </a:prstGeom>
          <a:noFill/>
          <a:ln w="9525">
            <a:noFill/>
            <a:miter lim="800000"/>
            <a:headEnd/>
            <a:tailEnd/>
          </a:ln>
        </p:spPr>
      </p:pic>
      <p:grpSp>
        <p:nvGrpSpPr>
          <p:cNvPr id="4" name="Группа 6"/>
          <p:cNvGrpSpPr>
            <a:grpSpLocks/>
          </p:cNvGrpSpPr>
          <p:nvPr/>
        </p:nvGrpSpPr>
        <p:grpSpPr bwMode="auto">
          <a:xfrm>
            <a:off x="6639833" y="1201512"/>
            <a:ext cx="893763" cy="1317625"/>
            <a:chOff x="2807267" y="894459"/>
            <a:chExt cx="1632471" cy="1999742"/>
          </a:xfrm>
        </p:grpSpPr>
        <p:sp>
          <p:nvSpPr>
            <p:cNvPr id="13" name="Скругленный прямоугольник 12"/>
            <p:cNvSpPr/>
            <p:nvPr/>
          </p:nvSpPr>
          <p:spPr>
            <a:xfrm>
              <a:off x="2807267" y="894459"/>
              <a:ext cx="1632471" cy="1999742"/>
            </a:xfrm>
            <a:prstGeom prst="roundRect">
              <a:avLst/>
            </a:prstGeom>
            <a:blipFill rotWithShape="0">
              <a:blip r:embed="rId3" cstate="print"/>
              <a:stretch>
                <a:fillRect/>
              </a:stretch>
            </a:blip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4" name="Скругленный прямоугольник 4"/>
            <p:cNvSpPr/>
            <p:nvPr/>
          </p:nvSpPr>
          <p:spPr>
            <a:xfrm>
              <a:off x="2885557" y="973968"/>
              <a:ext cx="1475891" cy="184072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172720" tIns="172720" rIns="172720" bIns="172720" spcCol="1270" anchor="ctr"/>
            <a:lstStyle/>
            <a:p>
              <a:pPr algn="ctr" defTabSz="1007408">
                <a:lnSpc>
                  <a:spcPct val="90000"/>
                </a:lnSpc>
                <a:spcAft>
                  <a:spcPct val="35000"/>
                </a:spcAft>
                <a:defRPr/>
              </a:pPr>
              <a:endParaRPr lang="ru-RU" sz="2133" dirty="0">
                <a:latin typeface="Times New Roman" pitchFamily="18" charset="0"/>
                <a:cs typeface="Times New Roman" pitchFamily="18" charset="0"/>
              </a:endParaRPr>
            </a:p>
          </p:txBody>
        </p:sp>
      </p:grpSp>
      <p:grpSp>
        <p:nvGrpSpPr>
          <p:cNvPr id="5" name="Группа 9"/>
          <p:cNvGrpSpPr>
            <a:grpSpLocks/>
          </p:cNvGrpSpPr>
          <p:nvPr/>
        </p:nvGrpSpPr>
        <p:grpSpPr bwMode="auto">
          <a:xfrm>
            <a:off x="280989" y="1087440"/>
            <a:ext cx="1714500" cy="1597025"/>
            <a:chOff x="5446587" y="542418"/>
            <a:chExt cx="3315071" cy="2142072"/>
          </a:xfrm>
        </p:grpSpPr>
        <p:sp>
          <p:nvSpPr>
            <p:cNvPr id="16" name="Скругленный прямоугольник 15"/>
            <p:cNvSpPr/>
            <p:nvPr/>
          </p:nvSpPr>
          <p:spPr>
            <a:xfrm>
              <a:off x="5446587" y="542418"/>
              <a:ext cx="3315071" cy="2142072"/>
            </a:xfrm>
            <a:prstGeom prst="roundRect">
              <a:avLst/>
            </a:prstGeom>
            <a:blipFill rotWithShape="0">
              <a:blip r:embed="rId4" cstate="print"/>
              <a:stretch>
                <a:fillRect/>
              </a:stretch>
            </a:blip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7" name="Скругленный прямоугольник 4"/>
            <p:cNvSpPr/>
            <p:nvPr/>
          </p:nvSpPr>
          <p:spPr>
            <a:xfrm>
              <a:off x="5550950" y="646753"/>
              <a:ext cx="3106344" cy="193340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330200" tIns="330200" rIns="330200" bIns="330200" spcCol="1270" anchor="ctr"/>
            <a:lstStyle/>
            <a:p>
              <a:pPr algn="ctr" defTabSz="1925927">
                <a:lnSpc>
                  <a:spcPct val="90000"/>
                </a:lnSpc>
                <a:spcAft>
                  <a:spcPct val="35000"/>
                </a:spcAft>
                <a:defRPr/>
              </a:pPr>
              <a:endParaRPr lang="ru-RU" sz="3733" dirty="0">
                <a:latin typeface="Times New Roman" pitchFamily="18" charset="0"/>
                <a:cs typeface="Times New Roman" pitchFamily="18" charset="0"/>
              </a:endParaRPr>
            </a:p>
          </p:txBody>
        </p:sp>
      </p:grpSp>
      <p:grpSp>
        <p:nvGrpSpPr>
          <p:cNvPr id="6" name="Группа 12"/>
          <p:cNvGrpSpPr>
            <a:grpSpLocks/>
          </p:cNvGrpSpPr>
          <p:nvPr/>
        </p:nvGrpSpPr>
        <p:grpSpPr bwMode="auto">
          <a:xfrm>
            <a:off x="296863" y="3140075"/>
            <a:ext cx="1638300" cy="1538288"/>
            <a:chOff x="9178071" y="525088"/>
            <a:chExt cx="3531208" cy="2239835"/>
          </a:xfrm>
        </p:grpSpPr>
        <p:sp>
          <p:nvSpPr>
            <p:cNvPr id="19" name="Скругленный прямоугольник 18"/>
            <p:cNvSpPr/>
            <p:nvPr/>
          </p:nvSpPr>
          <p:spPr>
            <a:xfrm>
              <a:off x="9178071" y="525088"/>
              <a:ext cx="3531208" cy="2239835"/>
            </a:xfrm>
            <a:prstGeom prst="roundRect">
              <a:avLst/>
            </a:prstGeom>
            <a:blipFill rotWithShape="0">
              <a:blip r:embed="rId5" cstate="print"/>
              <a:stretch>
                <a:fillRect/>
              </a:stretch>
            </a:blip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0" name="Скругленный прямоугольник 4"/>
            <p:cNvSpPr/>
            <p:nvPr/>
          </p:nvSpPr>
          <p:spPr>
            <a:xfrm>
              <a:off x="9287566" y="633729"/>
              <a:ext cx="3312218" cy="202255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330200" tIns="330200" rIns="330200" bIns="330200" spcCol="1270" anchor="ctr"/>
            <a:lstStyle/>
            <a:p>
              <a:pPr algn="ctr" defTabSz="1925927">
                <a:lnSpc>
                  <a:spcPct val="90000"/>
                </a:lnSpc>
                <a:spcAft>
                  <a:spcPct val="35000"/>
                </a:spcAft>
                <a:defRPr/>
              </a:pPr>
              <a:endParaRPr lang="ru-RU" sz="3733" dirty="0">
                <a:latin typeface="Times New Roman" pitchFamily="18" charset="0"/>
                <a:cs typeface="Times New Roman" pitchFamily="18" charset="0"/>
              </a:endParaRPr>
            </a:p>
          </p:txBody>
        </p:sp>
      </p:grpSp>
      <p:grpSp>
        <p:nvGrpSpPr>
          <p:cNvPr id="7" name="Группа 15"/>
          <p:cNvGrpSpPr>
            <a:grpSpLocks/>
          </p:cNvGrpSpPr>
          <p:nvPr/>
        </p:nvGrpSpPr>
        <p:grpSpPr bwMode="auto">
          <a:xfrm>
            <a:off x="873125" y="5214939"/>
            <a:ext cx="1117600" cy="1457325"/>
            <a:chOff x="9483231" y="2999698"/>
            <a:chExt cx="1675996" cy="2186759"/>
          </a:xfrm>
        </p:grpSpPr>
        <p:sp>
          <p:nvSpPr>
            <p:cNvPr id="22" name="Скругленный прямоугольник 21"/>
            <p:cNvSpPr/>
            <p:nvPr/>
          </p:nvSpPr>
          <p:spPr>
            <a:xfrm>
              <a:off x="9483231" y="2999698"/>
              <a:ext cx="1675996" cy="2186759"/>
            </a:xfrm>
            <a:prstGeom prst="roundRect">
              <a:avLst/>
            </a:prstGeom>
            <a:blipFill rotWithShape="0">
              <a:blip r:embed="rId6" cstate="print"/>
              <a:stretch>
                <a:fillRect/>
              </a:stretch>
            </a:blip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3" name="Скругленный прямоугольник 4"/>
            <p:cNvSpPr/>
            <p:nvPr/>
          </p:nvSpPr>
          <p:spPr>
            <a:xfrm>
              <a:off x="9564174" y="3080689"/>
              <a:ext cx="1514110" cy="202477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177800" tIns="177800" rIns="177800" bIns="177800" spcCol="1270" anchor="ctr"/>
            <a:lstStyle/>
            <a:p>
              <a:pPr algn="ctr" defTabSz="1037037">
                <a:lnSpc>
                  <a:spcPct val="90000"/>
                </a:lnSpc>
                <a:spcAft>
                  <a:spcPct val="35000"/>
                </a:spcAft>
                <a:defRPr/>
              </a:pPr>
              <a:endParaRPr lang="ru-RU" sz="2133" dirty="0">
                <a:latin typeface="Times New Roman" pitchFamily="18" charset="0"/>
                <a:cs typeface="Times New Roman" pitchFamily="18" charset="0"/>
              </a:endParaRPr>
            </a:p>
          </p:txBody>
        </p:sp>
      </p:grpSp>
      <p:grpSp>
        <p:nvGrpSpPr>
          <p:cNvPr id="9" name="Группа 16"/>
          <p:cNvGrpSpPr>
            <a:grpSpLocks/>
          </p:cNvGrpSpPr>
          <p:nvPr/>
        </p:nvGrpSpPr>
        <p:grpSpPr bwMode="auto">
          <a:xfrm>
            <a:off x="368301" y="4976814"/>
            <a:ext cx="1130300" cy="1493837"/>
            <a:chOff x="4441617" y="2999692"/>
            <a:chExt cx="1696108" cy="2241283"/>
          </a:xfrm>
        </p:grpSpPr>
        <p:sp>
          <p:nvSpPr>
            <p:cNvPr id="25" name="Скругленный прямоугольник 24"/>
            <p:cNvSpPr/>
            <p:nvPr/>
          </p:nvSpPr>
          <p:spPr>
            <a:xfrm>
              <a:off x="4441617" y="2999692"/>
              <a:ext cx="1696108" cy="2241283"/>
            </a:xfrm>
            <a:prstGeom prst="roundRect">
              <a:avLst/>
            </a:prstGeom>
            <a:blipFill rotWithShape="0">
              <a:blip r:embed="rId7" cstate="print"/>
              <a:stretch>
                <a:fillRect/>
              </a:stretch>
            </a:blip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6" name="Скругленный прямоугольник 6"/>
            <p:cNvSpPr/>
            <p:nvPr/>
          </p:nvSpPr>
          <p:spPr>
            <a:xfrm>
              <a:off x="4524994" y="3083055"/>
              <a:ext cx="1529356" cy="207455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177800" tIns="177800" rIns="177800" bIns="177800" spcCol="1270" anchor="ctr"/>
            <a:lstStyle/>
            <a:p>
              <a:pPr algn="ctr" defTabSz="1037037">
                <a:lnSpc>
                  <a:spcPct val="90000"/>
                </a:lnSpc>
                <a:spcAft>
                  <a:spcPct val="35000"/>
                </a:spcAft>
                <a:defRPr/>
              </a:pPr>
              <a:endParaRPr lang="ru-RU" sz="2133" dirty="0">
                <a:latin typeface="Times New Roman" pitchFamily="18" charset="0"/>
                <a:cs typeface="Times New Roman" pitchFamily="18" charset="0"/>
              </a:endParaRPr>
            </a:p>
          </p:txBody>
        </p:sp>
      </p:grpSp>
      <p:sp>
        <p:nvSpPr>
          <p:cNvPr id="10251" name="TextBox 26"/>
          <p:cNvSpPr txBox="1">
            <a:spLocks noChangeArrowheads="1"/>
          </p:cNvSpPr>
          <p:nvPr/>
        </p:nvSpPr>
        <p:spPr bwMode="auto">
          <a:xfrm>
            <a:off x="2198688" y="1146175"/>
            <a:ext cx="3230557" cy="1702704"/>
          </a:xfrm>
          <a:prstGeom prst="rect">
            <a:avLst/>
          </a:prstGeom>
          <a:noFill/>
          <a:ln w="9525">
            <a:noFill/>
            <a:miter lim="800000"/>
            <a:headEnd/>
            <a:tailEnd/>
          </a:ln>
        </p:spPr>
        <p:txBody>
          <a:bodyPr wrap="square" lIns="60955" tIns="30477" rIns="60955" bIns="30477">
            <a:spAutoFit/>
          </a:bodyPr>
          <a:lstStyle/>
          <a:p>
            <a:r>
              <a:rPr lang="ru-RU" sz="2133" b="1" dirty="0">
                <a:latin typeface="Times New Roman" pitchFamily="18" charset="0"/>
                <a:cs typeface="Times New Roman" pitchFamily="18" charset="0"/>
              </a:rPr>
              <a:t>Проект «Мониторинг формирования функциональной грамотности учащихся»: </a:t>
            </a:r>
            <a:r>
              <a:rPr lang="en-US" sz="2133" b="1" dirty="0">
                <a:latin typeface="Times New Roman" pitchFamily="18" charset="0"/>
                <a:cs typeface="Times New Roman" pitchFamily="18" charset="0"/>
                <a:hlinkClick r:id="rId8"/>
              </a:rPr>
              <a:t>http://skiv.instrao.ru/</a:t>
            </a:r>
            <a:endParaRPr lang="ru-RU" sz="2133" b="1" dirty="0">
              <a:latin typeface="Times New Roman" pitchFamily="18" charset="0"/>
              <a:cs typeface="Times New Roman" pitchFamily="18" charset="0"/>
              <a:hlinkClick r:id="rId8"/>
            </a:endParaRPr>
          </a:p>
        </p:txBody>
      </p:sp>
      <p:sp>
        <p:nvSpPr>
          <p:cNvPr id="10252" name="TextBox 27"/>
          <p:cNvSpPr txBox="1">
            <a:spLocks noChangeArrowheads="1"/>
          </p:cNvSpPr>
          <p:nvPr/>
        </p:nvSpPr>
        <p:spPr bwMode="auto">
          <a:xfrm>
            <a:off x="2098675" y="3087690"/>
            <a:ext cx="3614739" cy="1702704"/>
          </a:xfrm>
          <a:prstGeom prst="rect">
            <a:avLst/>
          </a:prstGeom>
          <a:noFill/>
          <a:ln w="9525">
            <a:noFill/>
            <a:miter lim="800000"/>
            <a:headEnd/>
            <a:tailEnd/>
          </a:ln>
        </p:spPr>
        <p:txBody>
          <a:bodyPr lIns="60955" tIns="30477" rIns="60955" bIns="30477">
            <a:spAutoFit/>
          </a:bodyPr>
          <a:lstStyle/>
          <a:p>
            <a:r>
              <a:rPr lang="ru-RU" sz="2133" b="1">
                <a:latin typeface="Times New Roman" pitchFamily="18" charset="0"/>
                <a:cs typeface="Times New Roman" pitchFamily="18" charset="0"/>
              </a:rPr>
              <a:t>Электронный банк заданий для оценки функциональной грамотности: </a:t>
            </a:r>
            <a:r>
              <a:rPr lang="en-US" sz="2133" b="1">
                <a:latin typeface="Times New Roman" pitchFamily="18" charset="0"/>
                <a:cs typeface="Times New Roman" pitchFamily="18" charset="0"/>
                <a:hlinkClick r:id="rId8"/>
              </a:rPr>
              <a:t>https://fg.resh.edu.ru/</a:t>
            </a:r>
            <a:endParaRPr lang="ru-RU" sz="2133" b="1">
              <a:latin typeface="Times New Roman" pitchFamily="18" charset="0"/>
              <a:cs typeface="Times New Roman" pitchFamily="18" charset="0"/>
              <a:hlinkClick r:id="rId8"/>
            </a:endParaRPr>
          </a:p>
        </p:txBody>
      </p:sp>
      <p:cxnSp>
        <p:nvCxnSpPr>
          <p:cNvPr id="29" name="Прямая соединительная линия 28"/>
          <p:cNvCxnSpPr/>
          <p:nvPr/>
        </p:nvCxnSpPr>
        <p:spPr>
          <a:xfrm flipV="1">
            <a:off x="285751" y="3009902"/>
            <a:ext cx="10848975" cy="3175"/>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6200000" flipV="1">
            <a:off x="2859089" y="3981452"/>
            <a:ext cx="5741987" cy="11113"/>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0255" name="TextBox 30"/>
          <p:cNvSpPr txBox="1">
            <a:spLocks noChangeArrowheads="1"/>
          </p:cNvSpPr>
          <p:nvPr/>
        </p:nvSpPr>
        <p:spPr bwMode="auto">
          <a:xfrm>
            <a:off x="2101851" y="4953001"/>
            <a:ext cx="3556000" cy="2030935"/>
          </a:xfrm>
          <a:prstGeom prst="rect">
            <a:avLst/>
          </a:prstGeom>
          <a:noFill/>
          <a:ln w="9525">
            <a:noFill/>
            <a:miter lim="800000"/>
            <a:headEnd/>
            <a:tailEnd/>
          </a:ln>
        </p:spPr>
        <p:txBody>
          <a:bodyPr lIns="60955" tIns="30477" rIns="60955" bIns="30477">
            <a:spAutoFit/>
          </a:bodyPr>
          <a:lstStyle/>
          <a:p>
            <a:r>
              <a:rPr lang="ru-RU" sz="2133" b="1" dirty="0">
                <a:latin typeface="Times New Roman" pitchFamily="18" charset="0"/>
                <a:cs typeface="Times New Roman" pitchFamily="18" charset="0"/>
              </a:rPr>
              <a:t>Сборники заданий по функциональной грамотности (РИД)</a:t>
            </a:r>
          </a:p>
          <a:p>
            <a:endParaRPr lang="ru-RU" sz="2133" b="1" dirty="0">
              <a:latin typeface="Times New Roman" pitchFamily="18" charset="0"/>
              <a:cs typeface="Times New Roman" pitchFamily="18" charset="0"/>
            </a:endParaRPr>
          </a:p>
          <a:p>
            <a:r>
              <a:rPr lang="ru-RU" sz="2133" b="1" dirty="0">
                <a:latin typeface="Times New Roman" pitchFamily="18" charset="0"/>
                <a:cs typeface="Times New Roman" pitchFamily="18" charset="0"/>
              </a:rPr>
              <a:t>ВСЕГО 17 СБОРНИКОВ</a:t>
            </a:r>
            <a:r>
              <a:rPr lang="ru-RU" sz="2133" b="1" dirty="0">
                <a:solidFill>
                  <a:srgbClr val="003399"/>
                </a:solidFill>
                <a:latin typeface="Times New Roman" pitchFamily="18" charset="0"/>
                <a:cs typeface="Times New Roman" pitchFamily="18" charset="0"/>
              </a:rPr>
              <a:t/>
            </a:r>
            <a:br>
              <a:rPr lang="ru-RU" sz="2133" b="1" dirty="0">
                <a:solidFill>
                  <a:srgbClr val="003399"/>
                </a:solidFill>
                <a:latin typeface="Times New Roman" pitchFamily="18" charset="0"/>
                <a:cs typeface="Times New Roman" pitchFamily="18" charset="0"/>
              </a:rPr>
            </a:br>
            <a:endParaRPr lang="ru-RU" sz="2133" b="1" dirty="0">
              <a:solidFill>
                <a:srgbClr val="003399"/>
              </a:solidFill>
              <a:latin typeface="Times New Roman" pitchFamily="18" charset="0"/>
              <a:cs typeface="Times New Roman" pitchFamily="18" charset="0"/>
            </a:endParaRPr>
          </a:p>
        </p:txBody>
      </p:sp>
      <p:sp>
        <p:nvSpPr>
          <p:cNvPr id="32" name="Прямоугольник 31"/>
          <p:cNvSpPr/>
          <p:nvPr/>
        </p:nvSpPr>
        <p:spPr>
          <a:xfrm>
            <a:off x="7623175" y="2001839"/>
            <a:ext cx="3384551" cy="800021"/>
          </a:xfrm>
          <a:prstGeom prst="rect">
            <a:avLst/>
          </a:prstGeom>
        </p:spPr>
        <p:txBody>
          <a:bodyPr lIns="60955" tIns="30477" rIns="60955" bIns="30477">
            <a:spAutoFit/>
          </a:bodyPr>
          <a:lstStyle/>
          <a:p>
            <a:pPr>
              <a:defRPr/>
            </a:pPr>
            <a:r>
              <a:rPr lang="ru-RU" sz="1067" b="1" u="sng" dirty="0">
                <a:latin typeface="Times New Roman" pitchFamily="18" charset="0"/>
                <a:cs typeface="Times New Roman" pitchFamily="18" charset="0"/>
                <a:hlinkClick r:id="rId9"/>
              </a:rPr>
              <a:t>ДОСТУП ПО ССЫЛКАМ: </a:t>
            </a:r>
          </a:p>
          <a:p>
            <a:pPr marL="190477" indent="-190477">
              <a:buFont typeface="Wingdings" panose="05000000000000000000" pitchFamily="2" charset="2"/>
              <a:buChar char="Ø"/>
              <a:defRPr/>
            </a:pPr>
            <a:r>
              <a:rPr lang="en-US" sz="933" b="1" spc="13" dirty="0">
                <a:latin typeface="Times New Roman" pitchFamily="18" charset="0"/>
                <a:cs typeface="Times New Roman" pitchFamily="18" charset="0"/>
                <a:hlinkClick r:id="rId9"/>
              </a:rPr>
              <a:t>https://elibrary.ru/contents.asp?id=47228458</a:t>
            </a:r>
            <a:endParaRPr lang="ru-RU" sz="933" b="1" spc="13" dirty="0">
              <a:latin typeface="Times New Roman" pitchFamily="18" charset="0"/>
              <a:cs typeface="Times New Roman" pitchFamily="18" charset="0"/>
              <a:hlinkClick r:id="rId8"/>
            </a:endParaRPr>
          </a:p>
          <a:p>
            <a:pPr marL="190477" indent="-190477">
              <a:buFont typeface="Wingdings" panose="05000000000000000000" pitchFamily="2" charset="2"/>
              <a:buChar char="Ø"/>
              <a:defRPr/>
            </a:pPr>
            <a:r>
              <a:rPr lang="en-US" sz="933" b="1" spc="13" dirty="0">
                <a:latin typeface="Times New Roman" pitchFamily="18" charset="0"/>
                <a:cs typeface="Times New Roman" pitchFamily="18" charset="0"/>
                <a:hlinkClick r:id="rId10"/>
              </a:rPr>
              <a:t>http://ozp.instrao.ru/images/2021/%D0%B6%D1%83%D1%80%D0%BD%D0%B0%D0%BB/OZP_5_79_%D0%A22_2021_compressed.pd</a:t>
            </a:r>
            <a:endParaRPr lang="ru-RU" sz="933" b="1" spc="13" dirty="0">
              <a:latin typeface="Times New Roman" pitchFamily="18" charset="0"/>
              <a:cs typeface="Times New Roman" pitchFamily="18" charset="0"/>
              <a:hlinkClick r:id="rId8"/>
            </a:endParaRPr>
          </a:p>
        </p:txBody>
      </p:sp>
      <p:pic>
        <p:nvPicPr>
          <p:cNvPr id="10257" name="Picture 3"/>
          <p:cNvPicPr>
            <a:picLocks noChangeAspect="1" noChangeArrowheads="1"/>
          </p:cNvPicPr>
          <p:nvPr/>
        </p:nvPicPr>
        <p:blipFill>
          <a:blip r:embed="rId11" cstate="print"/>
          <a:srcRect/>
          <a:stretch>
            <a:fillRect/>
          </a:stretch>
        </p:blipFill>
        <p:spPr bwMode="auto">
          <a:xfrm>
            <a:off x="6105526" y="1806576"/>
            <a:ext cx="866775" cy="1141413"/>
          </a:xfrm>
          <a:prstGeom prst="rect">
            <a:avLst/>
          </a:prstGeom>
          <a:noFill/>
          <a:ln w="9525">
            <a:noFill/>
            <a:miter lim="800000"/>
            <a:headEnd/>
            <a:tailEnd/>
          </a:ln>
        </p:spPr>
      </p:pic>
      <p:cxnSp>
        <p:nvCxnSpPr>
          <p:cNvPr id="34" name="Прямая соединительная линия 33"/>
          <p:cNvCxnSpPr/>
          <p:nvPr/>
        </p:nvCxnSpPr>
        <p:spPr>
          <a:xfrm flipV="1">
            <a:off x="319089" y="4848226"/>
            <a:ext cx="10777537" cy="3175"/>
          </a:xfrm>
          <a:prstGeom prst="line">
            <a:avLst/>
          </a:prstGeom>
          <a:ln w="285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0259" name="Прямоугольник 34"/>
          <p:cNvSpPr>
            <a:spLocks noChangeArrowheads="1"/>
          </p:cNvSpPr>
          <p:nvPr/>
        </p:nvSpPr>
        <p:spPr bwMode="auto">
          <a:xfrm>
            <a:off x="7956551" y="814389"/>
            <a:ext cx="3048000" cy="1405256"/>
          </a:xfrm>
          <a:prstGeom prst="rect">
            <a:avLst/>
          </a:prstGeom>
          <a:noFill/>
          <a:ln w="9525">
            <a:noFill/>
            <a:miter lim="800000"/>
            <a:headEnd/>
            <a:tailEnd/>
          </a:ln>
        </p:spPr>
        <p:txBody>
          <a:bodyPr lIns="91440" tIns="45720" rIns="91440" bIns="45720">
            <a:spAutoFit/>
          </a:bodyPr>
          <a:lstStyle/>
          <a:p>
            <a:r>
              <a:rPr lang="ru-RU" sz="2133" b="1">
                <a:latin typeface="Times New Roman" pitchFamily="18" charset="0"/>
                <a:cs typeface="Times New Roman" pitchFamily="18" charset="0"/>
              </a:rPr>
              <a:t>Публикации 2019-2021 годов в журнале «Отечественная и зарубежная педагогика</a:t>
            </a:r>
          </a:p>
        </p:txBody>
      </p:sp>
      <p:sp>
        <p:nvSpPr>
          <p:cNvPr id="10260" name="Прямоугольник 37"/>
          <p:cNvSpPr>
            <a:spLocks noChangeArrowheads="1"/>
          </p:cNvSpPr>
          <p:nvPr/>
        </p:nvSpPr>
        <p:spPr bwMode="auto">
          <a:xfrm>
            <a:off x="7731126" y="3098801"/>
            <a:ext cx="3252788" cy="2389950"/>
          </a:xfrm>
          <a:prstGeom prst="rect">
            <a:avLst/>
          </a:prstGeom>
          <a:noFill/>
          <a:ln w="9525">
            <a:noFill/>
            <a:miter lim="800000"/>
            <a:headEnd/>
            <a:tailEnd/>
          </a:ln>
        </p:spPr>
        <p:txBody>
          <a:bodyPr lIns="91440" tIns="45720" rIns="91440" bIns="45720">
            <a:spAutoFit/>
          </a:bodyPr>
          <a:lstStyle/>
          <a:p>
            <a:r>
              <a:rPr lang="ru-RU" sz="2133" b="1" dirty="0">
                <a:latin typeface="Times New Roman" pitchFamily="18" charset="0"/>
                <a:cs typeface="Times New Roman" pitchFamily="18" charset="0"/>
              </a:rPr>
              <a:t>Всероссийский семинар «Формирование и оценка функциональной грамотности» </a:t>
            </a:r>
            <a:r>
              <a:rPr lang="en-US" sz="2133" b="1" dirty="0">
                <a:latin typeface="Times New Roman" pitchFamily="18" charset="0"/>
                <a:cs typeface="Times New Roman" pitchFamily="18" charset="0"/>
                <a:hlinkClick r:id="rId8"/>
              </a:rPr>
              <a:t>https://edsoo.ru/Funkcionalnaya_gramotnost.htm</a:t>
            </a:r>
            <a:r>
              <a:rPr lang="ru-RU" sz="2133" b="1" dirty="0">
                <a:latin typeface="Times New Roman" pitchFamily="18" charset="0"/>
                <a:cs typeface="Times New Roman" pitchFamily="18" charset="0"/>
              </a:rPr>
              <a:t> </a:t>
            </a:r>
          </a:p>
          <a:p>
            <a:endParaRPr lang="ru-RU" sz="2133" dirty="0">
              <a:latin typeface="Times New Roman" pitchFamily="18" charset="0"/>
              <a:cs typeface="Times New Roman" pitchFamily="18" charset="0"/>
            </a:endParaRPr>
          </a:p>
        </p:txBody>
      </p:sp>
      <p:sp>
        <p:nvSpPr>
          <p:cNvPr id="10261" name="AutoShape 9" descr="https://static.edsoo.ru/projects/edsoo/assets/images/logo.svg"/>
          <p:cNvSpPr>
            <a:spLocks noChangeAspect="1" noChangeArrowheads="1"/>
          </p:cNvSpPr>
          <p:nvPr/>
        </p:nvSpPr>
        <p:spPr bwMode="auto">
          <a:xfrm>
            <a:off x="155575" y="-144462"/>
            <a:ext cx="304800" cy="304801"/>
          </a:xfrm>
          <a:prstGeom prst="rect">
            <a:avLst/>
          </a:prstGeom>
          <a:noFill/>
          <a:ln w="9525">
            <a:noFill/>
            <a:miter lim="800000"/>
            <a:headEnd/>
            <a:tailEnd/>
          </a:ln>
        </p:spPr>
        <p:txBody>
          <a:bodyPr lIns="91440" tIns="45720" rIns="91440" bIns="45720"/>
          <a:lstStyle/>
          <a:p>
            <a:endParaRPr lang="ru-RU" sz="2133">
              <a:latin typeface="Times New Roman" pitchFamily="18" charset="0"/>
              <a:cs typeface="Times New Roman" pitchFamily="18" charset="0"/>
            </a:endParaRPr>
          </a:p>
        </p:txBody>
      </p:sp>
      <p:sp>
        <p:nvSpPr>
          <p:cNvPr id="10262" name="Прямоугольник 41"/>
          <p:cNvSpPr>
            <a:spLocks noChangeArrowheads="1"/>
          </p:cNvSpPr>
          <p:nvPr/>
        </p:nvSpPr>
        <p:spPr bwMode="auto">
          <a:xfrm>
            <a:off x="7785102" y="4887914"/>
            <a:ext cx="3217863" cy="2185022"/>
          </a:xfrm>
          <a:prstGeom prst="rect">
            <a:avLst/>
          </a:prstGeom>
          <a:noFill/>
          <a:ln w="9525">
            <a:noFill/>
            <a:miter lim="800000"/>
            <a:headEnd/>
            <a:tailEnd/>
          </a:ln>
        </p:spPr>
        <p:txBody>
          <a:bodyPr lIns="91440" tIns="45720" rIns="91440" bIns="45720">
            <a:spAutoFit/>
          </a:bodyPr>
          <a:lstStyle/>
          <a:p>
            <a:r>
              <a:rPr lang="ru-RU" sz="2133" b="1" dirty="0">
                <a:latin typeface="Times New Roman" pitchFamily="18" charset="0"/>
                <a:cs typeface="Times New Roman" pitchFamily="18" charset="0"/>
              </a:rPr>
              <a:t>«Компетенции учителя по формированию функциональной грамотности учеников» (тест) </a:t>
            </a:r>
          </a:p>
          <a:p>
            <a:pPr algn="ctr"/>
            <a:r>
              <a:rPr lang="en-US" sz="1467" b="1" dirty="0">
                <a:latin typeface="Times New Roman" pitchFamily="18" charset="0"/>
                <a:cs typeface="Times New Roman" pitchFamily="18" charset="0"/>
                <a:hlinkClick r:id="rId12"/>
              </a:rPr>
              <a:t>https://education.yandex.ru/uchitel/intensiv3/test/start-3/</a:t>
            </a:r>
            <a:r>
              <a:rPr lang="ru-RU" sz="1467" b="1" dirty="0">
                <a:latin typeface="Times New Roman" pitchFamily="18" charset="0"/>
                <a:cs typeface="Times New Roman" pitchFamily="18" charset="0"/>
                <a:hlinkClick r:id="rId8"/>
              </a:rPr>
              <a:t> </a:t>
            </a:r>
          </a:p>
        </p:txBody>
      </p:sp>
      <p:pic>
        <p:nvPicPr>
          <p:cNvPr id="10263" name="Picture 39" descr="C:\Users\Тьютор\Desktop\Безымянный 11.png"/>
          <p:cNvPicPr>
            <a:picLocks noChangeAspect="1" noChangeArrowheads="1"/>
          </p:cNvPicPr>
          <p:nvPr/>
        </p:nvPicPr>
        <p:blipFill>
          <a:blip r:embed="rId13"/>
          <a:srcRect/>
          <a:stretch>
            <a:fillRect/>
          </a:stretch>
        </p:blipFill>
        <p:spPr bwMode="auto">
          <a:xfrm>
            <a:off x="5995461" y="3199808"/>
            <a:ext cx="1377796" cy="1409837"/>
          </a:xfrm>
          <a:prstGeom prst="rect">
            <a:avLst/>
          </a:prstGeom>
          <a:noFill/>
          <a:ln w="9525">
            <a:noFill/>
            <a:miter lim="800000"/>
            <a:headEnd/>
            <a:tailEnd/>
          </a:ln>
        </p:spPr>
      </p:pic>
      <p:pic>
        <p:nvPicPr>
          <p:cNvPr id="10264" name="Picture 40" descr="C:\Users\Тьютор\Desktop\unnamed.jpg"/>
          <p:cNvPicPr>
            <a:picLocks noChangeAspect="1" noChangeArrowheads="1"/>
          </p:cNvPicPr>
          <p:nvPr/>
        </p:nvPicPr>
        <p:blipFill>
          <a:blip r:embed="rId14" cstate="print"/>
          <a:srcRect/>
          <a:stretch>
            <a:fillRect/>
          </a:stretch>
        </p:blipFill>
        <p:spPr bwMode="auto">
          <a:xfrm>
            <a:off x="5981700" y="5038725"/>
            <a:ext cx="1600200" cy="1600200"/>
          </a:xfrm>
          <a:prstGeom prst="rect">
            <a:avLst/>
          </a:prstGeom>
          <a:noFill/>
          <a:ln w="9525">
            <a:noFill/>
            <a:miter lim="800000"/>
            <a:headEnd/>
            <a:tailEnd/>
          </a:ln>
        </p:spPr>
      </p:pic>
    </p:spTree>
    <p:extLst>
      <p:ext uri="{BB962C8B-B14F-4D97-AF65-F5344CB8AC3E}">
        <p14:creationId xmlns:p14="http://schemas.microsoft.com/office/powerpoint/2010/main" val="1022916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Google Shape;166;p17">
            <a:extLst>
              <a:ext uri="{FF2B5EF4-FFF2-40B4-BE49-F238E27FC236}">
                <a16:creationId xmlns:a16="http://schemas.microsoft.com/office/drawing/2014/main" xmlns="" id="{3B4DE341-D533-4FFB-85D6-F789DC3A7433}"/>
              </a:ext>
            </a:extLst>
          </p:cNvPr>
          <p:cNvSpPr txBox="1">
            <a:spLocks/>
          </p:cNvSpPr>
          <p:nvPr/>
        </p:nvSpPr>
        <p:spPr bwMode="auto">
          <a:xfrm>
            <a:off x="2484438" y="700088"/>
            <a:ext cx="7943850" cy="563562"/>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800" b="1" dirty="0">
                <a:latin typeface="+mn-lt"/>
                <a:cs typeface="Times New Roman" panose="02020603050405020304" pitchFamily="18" charset="0"/>
              </a:rPr>
              <a:t>ПРОГРАММА </a:t>
            </a:r>
          </a:p>
          <a:p>
            <a:pPr algn="ctr">
              <a:spcBef>
                <a:spcPct val="0"/>
              </a:spcBef>
              <a:buFontTx/>
              <a:buNone/>
              <a:defRPr/>
            </a:pPr>
            <a:r>
              <a:rPr lang="ru-RU" altLang="ru-RU" sz="2800" b="1" dirty="0">
                <a:latin typeface="+mn-lt"/>
                <a:cs typeface="Times New Roman" panose="02020603050405020304" pitchFamily="18" charset="0"/>
              </a:rPr>
              <a:t>ФОРМИРОВАНИЯ УУД НОО (п.31.2)</a:t>
            </a:r>
          </a:p>
        </p:txBody>
      </p:sp>
      <p:grpSp>
        <p:nvGrpSpPr>
          <p:cNvPr id="55299" name="Google Shape;1584;p41">
            <a:extLst>
              <a:ext uri="{FF2B5EF4-FFF2-40B4-BE49-F238E27FC236}">
                <a16:creationId xmlns:a16="http://schemas.microsoft.com/office/drawing/2014/main" xmlns="" id="{AE7CF522-EA13-4747-97F8-54565D6E9C17}"/>
              </a:ext>
            </a:extLst>
          </p:cNvPr>
          <p:cNvGrpSpPr>
            <a:grpSpLocks/>
          </p:cNvGrpSpPr>
          <p:nvPr/>
        </p:nvGrpSpPr>
        <p:grpSpPr bwMode="auto">
          <a:xfrm>
            <a:off x="2008188" y="2335214"/>
            <a:ext cx="1700212" cy="2185987"/>
            <a:chOff x="885825" y="1256325"/>
            <a:chExt cx="1700172" cy="2186356"/>
          </a:xfrm>
        </p:grpSpPr>
        <p:sp>
          <p:nvSpPr>
            <p:cNvPr id="54294" name="Google Shape;1585;p41">
              <a:extLst>
                <a:ext uri="{FF2B5EF4-FFF2-40B4-BE49-F238E27FC236}">
                  <a16:creationId xmlns:a16="http://schemas.microsoft.com/office/drawing/2014/main" xmlns="" id="{BBCFC01F-D0EE-4D9C-8215-D147038A8EEE}"/>
                </a:ext>
              </a:extLst>
            </p:cNvPr>
            <p:cNvSpPr>
              <a:spLocks/>
            </p:cNvSpPr>
            <p:nvPr/>
          </p:nvSpPr>
          <p:spPr bwMode="auto">
            <a:xfrm>
              <a:off x="1500173" y="1303958"/>
              <a:ext cx="471477" cy="477918"/>
            </a:xfrm>
            <a:custGeom>
              <a:avLst/>
              <a:gdLst>
                <a:gd name="T0" fmla="*/ 235950 w 5678"/>
                <a:gd name="T1" fmla="*/ 84 h 5678"/>
                <a:gd name="T2" fmla="*/ 0 w 5678"/>
                <a:gd name="T3" fmla="*/ 239321 h 5678"/>
                <a:gd name="T4" fmla="*/ 235950 w 5678"/>
                <a:gd name="T5" fmla="*/ 478641 h 5678"/>
                <a:gd name="T6" fmla="*/ 471899 w 5678"/>
                <a:gd name="T7" fmla="*/ 239321 h 5678"/>
                <a:gd name="T8" fmla="*/ 235950 w 5678"/>
                <a:gd name="T9" fmla="*/ 84 h 56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78" h="5678" extrusionOk="0">
                  <a:moveTo>
                    <a:pt x="2839" y="1"/>
                  </a:moveTo>
                  <a:cubicBezTo>
                    <a:pt x="1272" y="1"/>
                    <a:pt x="0" y="1272"/>
                    <a:pt x="0" y="2839"/>
                  </a:cubicBezTo>
                  <a:cubicBezTo>
                    <a:pt x="0" y="4407"/>
                    <a:pt x="1272" y="5678"/>
                    <a:pt x="2839" y="5678"/>
                  </a:cubicBezTo>
                  <a:cubicBezTo>
                    <a:pt x="4407" y="5678"/>
                    <a:pt x="5678" y="4407"/>
                    <a:pt x="5678" y="2839"/>
                  </a:cubicBezTo>
                  <a:cubicBezTo>
                    <a:pt x="5678" y="1272"/>
                    <a:pt x="4407" y="1"/>
                    <a:pt x="2839" y="1"/>
                  </a:cubicBezTo>
                  <a:close/>
                </a:path>
              </a:pathLst>
            </a:custGeom>
            <a:solidFill>
              <a:schemeClr val="accent1"/>
            </a:solidFill>
            <a:ln>
              <a:noFill/>
            </a:ln>
          </p:spPr>
          <p:txBody>
            <a:bodyPr lIns="91425" tIns="91425" rIns="91425" bIns="91425" anchor="ctr"/>
            <a:lstStyle/>
            <a:p>
              <a:pPr>
                <a:defRPr/>
              </a:pPr>
              <a:endParaRPr lang="ru-RU"/>
            </a:p>
          </p:txBody>
        </p:sp>
        <p:grpSp>
          <p:nvGrpSpPr>
            <p:cNvPr id="55325" name="Google Shape;1586;p41">
              <a:extLst>
                <a:ext uri="{FF2B5EF4-FFF2-40B4-BE49-F238E27FC236}">
                  <a16:creationId xmlns:a16="http://schemas.microsoft.com/office/drawing/2014/main" xmlns="" id="{1D8C325C-7C9C-4619-9A87-64C13C9A2478}"/>
                </a:ext>
              </a:extLst>
            </p:cNvPr>
            <p:cNvGrpSpPr>
              <a:grpSpLocks/>
            </p:cNvGrpSpPr>
            <p:nvPr/>
          </p:nvGrpSpPr>
          <p:grpSpPr bwMode="auto">
            <a:xfrm>
              <a:off x="885825" y="1256325"/>
              <a:ext cx="1700172" cy="2186356"/>
              <a:chOff x="885825" y="1256325"/>
              <a:chExt cx="1700172" cy="2186356"/>
            </a:xfrm>
          </p:grpSpPr>
          <p:sp>
            <p:nvSpPr>
              <p:cNvPr id="2" name="Google Shape;1587;p41">
                <a:extLst>
                  <a:ext uri="{FF2B5EF4-FFF2-40B4-BE49-F238E27FC236}">
                    <a16:creationId xmlns:a16="http://schemas.microsoft.com/office/drawing/2014/main" xmlns="" id="{077F417E-DB1D-4521-87EA-D0D4874BA81E}"/>
                  </a:ext>
                </a:extLst>
              </p:cNvPr>
              <p:cNvSpPr>
                <a:spLocks/>
              </p:cNvSpPr>
              <p:nvPr/>
            </p:nvSpPr>
            <p:spPr bwMode="auto">
              <a:xfrm>
                <a:off x="885825" y="1496077"/>
                <a:ext cx="1700172" cy="1867215"/>
              </a:xfrm>
              <a:custGeom>
                <a:avLst/>
                <a:gdLst>
                  <a:gd name="T0" fmla="*/ 229135 w 17244"/>
                  <a:gd name="T1" fmla="*/ 84 h 22162"/>
                  <a:gd name="T2" fmla="*/ 99 w 17244"/>
                  <a:gd name="T3" fmla="*/ 195907 h 22162"/>
                  <a:gd name="T4" fmla="*/ 99 w 17244"/>
                  <a:gd name="T5" fmla="*/ 1672294 h 22162"/>
                  <a:gd name="T6" fmla="*/ 229135 w 17244"/>
                  <a:gd name="T7" fmla="*/ 1868201 h 22162"/>
                  <a:gd name="T8" fmla="*/ 1184224 w 17244"/>
                  <a:gd name="T9" fmla="*/ 1868201 h 22162"/>
                  <a:gd name="T10" fmla="*/ 1184224 w 17244"/>
                  <a:gd name="T11" fmla="*/ 1772692 h 22162"/>
                  <a:gd name="T12" fmla="*/ 229135 w 17244"/>
                  <a:gd name="T13" fmla="*/ 1772692 h 22162"/>
                  <a:gd name="T14" fmla="*/ 111708 w 17244"/>
                  <a:gd name="T15" fmla="*/ 1672462 h 22162"/>
                  <a:gd name="T16" fmla="*/ 111708 w 17244"/>
                  <a:gd name="T17" fmla="*/ 195907 h 22162"/>
                  <a:gd name="T18" fmla="*/ 229135 w 17244"/>
                  <a:gd name="T19" fmla="*/ 95509 h 22162"/>
                  <a:gd name="T20" fmla="*/ 1471037 w 17244"/>
                  <a:gd name="T21" fmla="*/ 95509 h 22162"/>
                  <a:gd name="T22" fmla="*/ 1588464 w 17244"/>
                  <a:gd name="T23" fmla="*/ 195907 h 22162"/>
                  <a:gd name="T24" fmla="*/ 1588464 w 17244"/>
                  <a:gd name="T25" fmla="*/ 643021 h 22162"/>
                  <a:gd name="T26" fmla="*/ 1700172 w 17244"/>
                  <a:gd name="T27" fmla="*/ 643021 h 22162"/>
                  <a:gd name="T28" fmla="*/ 1700172 w 17244"/>
                  <a:gd name="T29" fmla="*/ 195907 h 22162"/>
                  <a:gd name="T30" fmla="*/ 1471037 w 17244"/>
                  <a:gd name="T31" fmla="*/ 84 h 22162"/>
                  <a:gd name="T32" fmla="*/ 229135 w 17244"/>
                  <a:gd name="T33" fmla="*/ 84 h 221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0" y="1133"/>
                    </a:lnTo>
                    <a:cubicBezTo>
                      <a:pt x="15576" y="1133"/>
                      <a:pt x="16111" y="1668"/>
                      <a:pt x="16111" y="2324"/>
                    </a:cubicBezTo>
                    <a:lnTo>
                      <a:pt x="16111" y="7628"/>
                    </a:lnTo>
                    <a:lnTo>
                      <a:pt x="17244" y="7628"/>
                    </a:lnTo>
                    <a:lnTo>
                      <a:pt x="17244" y="2324"/>
                    </a:lnTo>
                    <a:cubicBezTo>
                      <a:pt x="17244" y="1042"/>
                      <a:pt x="16201" y="1"/>
                      <a:pt x="14920" y="1"/>
                    </a:cubicBezTo>
                    <a:lnTo>
                      <a:pt x="2324" y="1"/>
                    </a:lnTo>
                    <a:close/>
                  </a:path>
                </a:pathLst>
              </a:custGeom>
              <a:solidFill>
                <a:schemeClr val="accent1"/>
              </a:solidFill>
              <a:ln>
                <a:noFill/>
              </a:ln>
            </p:spPr>
            <p:txBody>
              <a:bodyPr lIns="91425" tIns="91425" rIns="91425" bIns="91425" anchor="ctr"/>
              <a:lstStyle/>
              <a:p>
                <a:pPr>
                  <a:defRPr/>
                </a:pPr>
                <a:endParaRPr lang="ru-RU"/>
              </a:p>
            </p:txBody>
          </p:sp>
          <p:sp>
            <p:nvSpPr>
              <p:cNvPr id="54297" name="Google Shape;1588;p41">
                <a:extLst>
                  <a:ext uri="{FF2B5EF4-FFF2-40B4-BE49-F238E27FC236}">
                    <a16:creationId xmlns:a16="http://schemas.microsoft.com/office/drawing/2014/main" xmlns="" id="{5B9EFE0A-DE59-4690-B010-2F15ED519782}"/>
                  </a:ext>
                </a:extLst>
              </p:cNvPr>
              <p:cNvSpPr>
                <a:spLocks/>
              </p:cNvSpPr>
              <p:nvPr/>
            </p:nvSpPr>
            <p:spPr bwMode="auto">
              <a:xfrm>
                <a:off x="2066897" y="3188638"/>
                <a:ext cx="193670" cy="254043"/>
              </a:xfrm>
              <a:custGeom>
                <a:avLst/>
                <a:gdLst>
                  <a:gd name="T0" fmla="*/ 83 w 2329"/>
                  <a:gd name="T1" fmla="*/ 0 h 3006"/>
                  <a:gd name="T2" fmla="*/ 83 w 2329"/>
                  <a:gd name="T3" fmla="*/ 253398 h 3006"/>
                  <a:gd name="T4" fmla="*/ 193563 w 2329"/>
                  <a:gd name="T5" fmla="*/ 126699 h 3006"/>
                  <a:gd name="T6" fmla="*/ 83 w 2329"/>
                  <a:gd name="T7" fmla="*/ 0 h 30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9" h="3006" extrusionOk="0">
                    <a:moveTo>
                      <a:pt x="1" y="0"/>
                    </a:moveTo>
                    <a:lnTo>
                      <a:pt x="1" y="3006"/>
                    </a:lnTo>
                    <a:lnTo>
                      <a:pt x="2329" y="1503"/>
                    </a:lnTo>
                    <a:lnTo>
                      <a:pt x="1" y="0"/>
                    </a:lnTo>
                    <a:close/>
                  </a:path>
                </a:pathLst>
              </a:custGeom>
              <a:solidFill>
                <a:schemeClr val="accent1"/>
              </a:solidFill>
              <a:ln>
                <a:noFill/>
              </a:ln>
            </p:spPr>
            <p:txBody>
              <a:bodyPr lIns="91425" tIns="91425" rIns="91425" bIns="91425" anchor="ctr"/>
              <a:lstStyle/>
              <a:p>
                <a:pPr>
                  <a:defRPr/>
                </a:pPr>
                <a:endParaRPr lang="ru-RU"/>
              </a:p>
            </p:txBody>
          </p:sp>
          <p:sp>
            <p:nvSpPr>
              <p:cNvPr id="54298" name="Google Shape;1589;p41">
                <a:extLst>
                  <a:ext uri="{FF2B5EF4-FFF2-40B4-BE49-F238E27FC236}">
                    <a16:creationId xmlns:a16="http://schemas.microsoft.com/office/drawing/2014/main" xmlns="" id="{3B1C5D7F-617D-4DBD-9EAD-FEF0EA78F4BA}"/>
                  </a:ext>
                </a:extLst>
              </p:cNvPr>
              <p:cNvSpPr>
                <a:spLocks/>
              </p:cNvSpPr>
              <p:nvPr/>
            </p:nvSpPr>
            <p:spPr bwMode="auto">
              <a:xfrm>
                <a:off x="1452549" y="1256325"/>
                <a:ext cx="566725" cy="574772"/>
              </a:xfrm>
              <a:custGeom>
                <a:avLst/>
                <a:gdLst>
                  <a:gd name="T0" fmla="*/ 282990 w 6809"/>
                  <a:gd name="T1" fmla="*/ 95341 h 6809"/>
                  <a:gd name="T2" fmla="*/ 471815 w 6809"/>
                  <a:gd name="T3" fmla="*/ 286865 h 6809"/>
                  <a:gd name="T4" fmla="*/ 282990 w 6809"/>
                  <a:gd name="T5" fmla="*/ 478473 h 6809"/>
                  <a:gd name="T6" fmla="*/ 94081 w 6809"/>
                  <a:gd name="T7" fmla="*/ 286865 h 6809"/>
                  <a:gd name="T8" fmla="*/ 282990 w 6809"/>
                  <a:gd name="T9" fmla="*/ 95341 h 6809"/>
                  <a:gd name="T10" fmla="*/ 282990 w 6809"/>
                  <a:gd name="T11" fmla="*/ 84 h 6809"/>
                  <a:gd name="T12" fmla="*/ 83 w 6809"/>
                  <a:gd name="T13" fmla="*/ 287033 h 6809"/>
                  <a:gd name="T14" fmla="*/ 282990 w 6809"/>
                  <a:gd name="T15" fmla="*/ 573982 h 6809"/>
                  <a:gd name="T16" fmla="*/ 565896 w 6809"/>
                  <a:gd name="T17" fmla="*/ 287033 h 6809"/>
                  <a:gd name="T18" fmla="*/ 282990 w 6809"/>
                  <a:gd name="T19" fmla="*/ 84 h 6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09" h="6809" extrusionOk="0">
                    <a:moveTo>
                      <a:pt x="3405" y="1131"/>
                    </a:moveTo>
                    <a:cubicBezTo>
                      <a:pt x="4658" y="1131"/>
                      <a:pt x="5677" y="2152"/>
                      <a:pt x="5677" y="3403"/>
                    </a:cubicBezTo>
                    <a:cubicBezTo>
                      <a:pt x="5677" y="4656"/>
                      <a:pt x="4658" y="5676"/>
                      <a:pt x="3405" y="5676"/>
                    </a:cubicBezTo>
                    <a:cubicBezTo>
                      <a:pt x="2152" y="5676"/>
                      <a:pt x="1132" y="4656"/>
                      <a:pt x="1132" y="3403"/>
                    </a:cubicBezTo>
                    <a:cubicBezTo>
                      <a:pt x="1132" y="2150"/>
                      <a:pt x="2152" y="1131"/>
                      <a:pt x="3405" y="1131"/>
                    </a:cubicBezTo>
                    <a:close/>
                    <a:moveTo>
                      <a:pt x="3405" y="1"/>
                    </a:moveTo>
                    <a:cubicBezTo>
                      <a:pt x="1527" y="1"/>
                      <a:pt x="1" y="1527"/>
                      <a:pt x="1" y="3405"/>
                    </a:cubicBezTo>
                    <a:cubicBezTo>
                      <a:pt x="1" y="5282"/>
                      <a:pt x="1528" y="6809"/>
                      <a:pt x="3405" y="6809"/>
                    </a:cubicBezTo>
                    <a:cubicBezTo>
                      <a:pt x="5282" y="6809"/>
                      <a:pt x="6809" y="5282"/>
                      <a:pt x="6809" y="3405"/>
                    </a:cubicBezTo>
                    <a:cubicBezTo>
                      <a:pt x="6809" y="1527"/>
                      <a:pt x="5282" y="1"/>
                      <a:pt x="3405" y="1"/>
                    </a:cubicBezTo>
                    <a:close/>
                  </a:path>
                </a:pathLst>
              </a:custGeom>
              <a:solidFill>
                <a:schemeClr val="accent1"/>
              </a:solidFill>
              <a:ln>
                <a:noFill/>
              </a:ln>
            </p:spPr>
            <p:txBody>
              <a:bodyPr lIns="91425" tIns="91425" rIns="91425" bIns="91425" anchor="ctr"/>
              <a:lstStyle/>
              <a:p>
                <a:pPr>
                  <a:defRPr/>
                </a:pPr>
                <a:endParaRPr lang="ru-RU"/>
              </a:p>
            </p:txBody>
          </p:sp>
        </p:grpSp>
      </p:grpSp>
      <p:grpSp>
        <p:nvGrpSpPr>
          <p:cNvPr id="55300" name="Google Shape;1596;p41">
            <a:extLst>
              <a:ext uri="{FF2B5EF4-FFF2-40B4-BE49-F238E27FC236}">
                <a16:creationId xmlns:a16="http://schemas.microsoft.com/office/drawing/2014/main" xmlns="" id="{116B84F8-3D5F-4160-8C1D-DBF941C36382}"/>
              </a:ext>
            </a:extLst>
          </p:cNvPr>
          <p:cNvGrpSpPr>
            <a:grpSpLocks/>
          </p:cNvGrpSpPr>
          <p:nvPr/>
        </p:nvGrpSpPr>
        <p:grpSpPr bwMode="auto">
          <a:xfrm>
            <a:off x="4579938" y="2401889"/>
            <a:ext cx="1700212" cy="2185987"/>
            <a:chOff x="2303763" y="2146767"/>
            <a:chExt cx="1700271" cy="2186438"/>
          </a:xfrm>
        </p:grpSpPr>
        <p:sp>
          <p:nvSpPr>
            <p:cNvPr id="54289" name="Google Shape;1597;p41">
              <a:extLst>
                <a:ext uri="{FF2B5EF4-FFF2-40B4-BE49-F238E27FC236}">
                  <a16:creationId xmlns:a16="http://schemas.microsoft.com/office/drawing/2014/main" xmlns="" id="{1502E33D-264B-4AEC-AB3B-BFBE426C1956}"/>
                </a:ext>
              </a:extLst>
            </p:cNvPr>
            <p:cNvSpPr>
              <a:spLocks/>
            </p:cNvSpPr>
            <p:nvPr/>
          </p:nvSpPr>
          <p:spPr bwMode="auto">
            <a:xfrm>
              <a:off x="2918146" y="3807635"/>
              <a:ext cx="471504" cy="477936"/>
            </a:xfrm>
            <a:custGeom>
              <a:avLst/>
              <a:gdLst>
                <a:gd name="T0" fmla="*/ 235950 w 5678"/>
                <a:gd name="T1" fmla="*/ 84 h 5679"/>
                <a:gd name="T2" fmla="*/ 83 w 5678"/>
                <a:gd name="T3" fmla="*/ 239405 h 5679"/>
                <a:gd name="T4" fmla="*/ 235950 w 5678"/>
                <a:gd name="T5" fmla="*/ 478642 h 5679"/>
                <a:gd name="T6" fmla="*/ 471899 w 5678"/>
                <a:gd name="T7" fmla="*/ 239405 h 5679"/>
                <a:gd name="T8" fmla="*/ 235950 w 5678"/>
                <a:gd name="T9" fmla="*/ 84 h 5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78" h="5679" extrusionOk="0">
                  <a:moveTo>
                    <a:pt x="2839" y="1"/>
                  </a:moveTo>
                  <a:cubicBezTo>
                    <a:pt x="1271" y="1"/>
                    <a:pt x="1" y="1271"/>
                    <a:pt x="1" y="2840"/>
                  </a:cubicBezTo>
                  <a:cubicBezTo>
                    <a:pt x="1" y="4407"/>
                    <a:pt x="1271" y="5678"/>
                    <a:pt x="2839" y="5678"/>
                  </a:cubicBezTo>
                  <a:cubicBezTo>
                    <a:pt x="4406" y="5678"/>
                    <a:pt x="5678" y="4407"/>
                    <a:pt x="5678" y="2840"/>
                  </a:cubicBezTo>
                  <a:cubicBezTo>
                    <a:pt x="5678" y="1271"/>
                    <a:pt x="4406" y="1"/>
                    <a:pt x="2839" y="1"/>
                  </a:cubicBezTo>
                  <a:close/>
                </a:path>
              </a:pathLst>
            </a:custGeom>
            <a:solidFill>
              <a:schemeClr val="accent2"/>
            </a:solidFill>
            <a:ln>
              <a:noFill/>
            </a:ln>
          </p:spPr>
          <p:txBody>
            <a:bodyPr lIns="91425" tIns="91425" rIns="91425" bIns="91425" anchor="ctr"/>
            <a:lstStyle/>
            <a:p>
              <a:pPr>
                <a:defRPr/>
              </a:pPr>
              <a:endParaRPr lang="ru-RU"/>
            </a:p>
          </p:txBody>
        </p:sp>
        <p:grpSp>
          <p:nvGrpSpPr>
            <p:cNvPr id="55320" name="Google Shape;1598;p41">
              <a:extLst>
                <a:ext uri="{FF2B5EF4-FFF2-40B4-BE49-F238E27FC236}">
                  <a16:creationId xmlns:a16="http://schemas.microsoft.com/office/drawing/2014/main" xmlns="" id="{31FC836E-C0B2-4804-9507-CA2EE4EDABBF}"/>
                </a:ext>
              </a:extLst>
            </p:cNvPr>
            <p:cNvGrpSpPr>
              <a:grpSpLocks/>
            </p:cNvGrpSpPr>
            <p:nvPr/>
          </p:nvGrpSpPr>
          <p:grpSpPr bwMode="auto">
            <a:xfrm>
              <a:off x="2303763" y="2146767"/>
              <a:ext cx="1700271" cy="2186438"/>
              <a:chOff x="2303763" y="2146767"/>
              <a:chExt cx="1700271" cy="2186438"/>
            </a:xfrm>
          </p:grpSpPr>
          <p:sp>
            <p:nvSpPr>
              <p:cNvPr id="3" name="Google Shape;1599;p41">
                <a:extLst>
                  <a:ext uri="{FF2B5EF4-FFF2-40B4-BE49-F238E27FC236}">
                    <a16:creationId xmlns:a16="http://schemas.microsoft.com/office/drawing/2014/main" xmlns="" id="{5174AD2A-5BF9-4FCF-AF6D-20C9FDAEA094}"/>
                  </a:ext>
                </a:extLst>
              </p:cNvPr>
              <p:cNvSpPr>
                <a:spLocks/>
              </p:cNvSpPr>
              <p:nvPr/>
            </p:nvSpPr>
            <p:spPr bwMode="auto">
              <a:xfrm>
                <a:off x="2303763" y="2226158"/>
                <a:ext cx="1700271" cy="1867285"/>
              </a:xfrm>
              <a:custGeom>
                <a:avLst/>
                <a:gdLst>
                  <a:gd name="T0" fmla="*/ 229233 w 17245"/>
                  <a:gd name="T1" fmla="*/ 84 h 22164"/>
                  <a:gd name="T2" fmla="*/ 99 w 17245"/>
                  <a:gd name="T3" fmla="*/ 195907 h 22164"/>
                  <a:gd name="T4" fmla="*/ 99 w 17245"/>
                  <a:gd name="T5" fmla="*/ 1672463 h 22164"/>
                  <a:gd name="T6" fmla="*/ 229233 w 17245"/>
                  <a:gd name="T7" fmla="*/ 1868286 h 22164"/>
                  <a:gd name="T8" fmla="*/ 1471136 w 17245"/>
                  <a:gd name="T9" fmla="*/ 1868286 h 22164"/>
                  <a:gd name="T10" fmla="*/ 1700271 w 17245"/>
                  <a:gd name="T11" fmla="*/ 1672463 h 22164"/>
                  <a:gd name="T12" fmla="*/ 1700271 w 17245"/>
                  <a:gd name="T13" fmla="*/ 1225349 h 22164"/>
                  <a:gd name="T14" fmla="*/ 1588464 w 17245"/>
                  <a:gd name="T15" fmla="*/ 1225349 h 22164"/>
                  <a:gd name="T16" fmla="*/ 1588464 w 17245"/>
                  <a:gd name="T17" fmla="*/ 1672463 h 22164"/>
                  <a:gd name="T18" fmla="*/ 1471136 w 17245"/>
                  <a:gd name="T19" fmla="*/ 1772861 h 22164"/>
                  <a:gd name="T20" fmla="*/ 229233 w 17245"/>
                  <a:gd name="T21" fmla="*/ 1772861 h 22164"/>
                  <a:gd name="T22" fmla="*/ 111807 w 17245"/>
                  <a:gd name="T23" fmla="*/ 1672463 h 22164"/>
                  <a:gd name="T24" fmla="*/ 111807 w 17245"/>
                  <a:gd name="T25" fmla="*/ 195907 h 22164"/>
                  <a:gd name="T26" fmla="*/ 229233 w 17245"/>
                  <a:gd name="T27" fmla="*/ 95593 h 22164"/>
                  <a:gd name="T28" fmla="*/ 1184323 w 17245"/>
                  <a:gd name="T29" fmla="*/ 95593 h 22164"/>
                  <a:gd name="T30" fmla="*/ 1184323 w 17245"/>
                  <a:gd name="T31" fmla="*/ 84 h 22164"/>
                  <a:gd name="T32" fmla="*/ 229233 w 17245"/>
                  <a:gd name="T33" fmla="*/ 84 h 22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45" h="22164" extrusionOk="0">
                    <a:moveTo>
                      <a:pt x="2325" y="1"/>
                    </a:moveTo>
                    <a:cubicBezTo>
                      <a:pt x="1043" y="1"/>
                      <a:pt x="1" y="1043"/>
                      <a:pt x="1" y="2324"/>
                    </a:cubicBezTo>
                    <a:lnTo>
                      <a:pt x="1" y="19840"/>
                    </a:lnTo>
                    <a:cubicBezTo>
                      <a:pt x="1" y="21122"/>
                      <a:pt x="1043" y="22163"/>
                      <a:pt x="2325" y="22163"/>
                    </a:cubicBezTo>
                    <a:lnTo>
                      <a:pt x="14921" y="22163"/>
                    </a:lnTo>
                    <a:cubicBezTo>
                      <a:pt x="16201" y="22163"/>
                      <a:pt x="17245" y="21122"/>
                      <a:pt x="17245" y="19840"/>
                    </a:cubicBezTo>
                    <a:lnTo>
                      <a:pt x="17245" y="14536"/>
                    </a:lnTo>
                    <a:lnTo>
                      <a:pt x="16111" y="14536"/>
                    </a:lnTo>
                    <a:lnTo>
                      <a:pt x="16111" y="19840"/>
                    </a:lnTo>
                    <a:cubicBezTo>
                      <a:pt x="16111" y="20496"/>
                      <a:pt x="15577" y="21031"/>
                      <a:pt x="14921" y="21031"/>
                    </a:cubicBezTo>
                    <a:lnTo>
                      <a:pt x="2325" y="21031"/>
                    </a:lnTo>
                    <a:cubicBezTo>
                      <a:pt x="1668" y="21031"/>
                      <a:pt x="1134" y="20496"/>
                      <a:pt x="1134" y="19840"/>
                    </a:cubicBezTo>
                    <a:lnTo>
                      <a:pt x="1134" y="2324"/>
                    </a:lnTo>
                    <a:cubicBezTo>
                      <a:pt x="1134" y="1668"/>
                      <a:pt x="1668" y="1134"/>
                      <a:pt x="2325" y="1134"/>
                    </a:cubicBezTo>
                    <a:lnTo>
                      <a:pt x="12012" y="1134"/>
                    </a:lnTo>
                    <a:lnTo>
                      <a:pt x="12012" y="1"/>
                    </a:lnTo>
                    <a:lnTo>
                      <a:pt x="2325" y="1"/>
                    </a:lnTo>
                    <a:close/>
                  </a:path>
                </a:pathLst>
              </a:custGeom>
              <a:solidFill>
                <a:schemeClr val="accent2"/>
              </a:solidFill>
              <a:ln>
                <a:noFill/>
              </a:ln>
            </p:spPr>
            <p:txBody>
              <a:bodyPr lIns="91425" tIns="91425" rIns="91425" bIns="91425" anchor="ctr"/>
              <a:lstStyle/>
              <a:p>
                <a:pPr>
                  <a:defRPr/>
                </a:pPr>
                <a:endParaRPr lang="ru-RU"/>
              </a:p>
            </p:txBody>
          </p:sp>
          <p:sp>
            <p:nvSpPr>
              <p:cNvPr id="54292" name="Google Shape;1600;p41">
                <a:extLst>
                  <a:ext uri="{FF2B5EF4-FFF2-40B4-BE49-F238E27FC236}">
                    <a16:creationId xmlns:a16="http://schemas.microsoft.com/office/drawing/2014/main" xmlns="" id="{A6E524BD-AB09-4EFD-88CE-F7C670B2EE8A}"/>
                  </a:ext>
                </a:extLst>
              </p:cNvPr>
              <p:cNvSpPr>
                <a:spLocks/>
              </p:cNvSpPr>
              <p:nvPr/>
            </p:nvSpPr>
            <p:spPr bwMode="auto">
              <a:xfrm>
                <a:off x="3459503" y="2146767"/>
                <a:ext cx="193682" cy="254052"/>
              </a:xfrm>
              <a:custGeom>
                <a:avLst/>
                <a:gdLst>
                  <a:gd name="T0" fmla="*/ 83 w 2328"/>
                  <a:gd name="T1" fmla="*/ 84 h 3007"/>
                  <a:gd name="T2" fmla="*/ 83 w 2328"/>
                  <a:gd name="T3" fmla="*/ 253399 h 3007"/>
                  <a:gd name="T4" fmla="*/ 193480 w 2328"/>
                  <a:gd name="T5" fmla="*/ 126784 h 3007"/>
                  <a:gd name="T6" fmla="*/ 83 w 2328"/>
                  <a:gd name="T7" fmla="*/ 84 h 30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8" h="3007" extrusionOk="0">
                    <a:moveTo>
                      <a:pt x="1" y="1"/>
                    </a:moveTo>
                    <a:lnTo>
                      <a:pt x="1" y="3006"/>
                    </a:lnTo>
                    <a:lnTo>
                      <a:pt x="2328" y="1504"/>
                    </a:lnTo>
                    <a:lnTo>
                      <a:pt x="1" y="1"/>
                    </a:lnTo>
                    <a:close/>
                  </a:path>
                </a:pathLst>
              </a:custGeom>
              <a:solidFill>
                <a:schemeClr val="accent2"/>
              </a:solidFill>
              <a:ln>
                <a:noFill/>
              </a:ln>
            </p:spPr>
            <p:txBody>
              <a:bodyPr lIns="91425" tIns="91425" rIns="91425" bIns="91425" anchor="ctr"/>
              <a:lstStyle/>
              <a:p>
                <a:pPr>
                  <a:defRPr/>
                </a:pPr>
                <a:endParaRPr lang="ru-RU"/>
              </a:p>
            </p:txBody>
          </p:sp>
          <p:sp>
            <p:nvSpPr>
              <p:cNvPr id="54293" name="Google Shape;1601;p41">
                <a:extLst>
                  <a:ext uri="{FF2B5EF4-FFF2-40B4-BE49-F238E27FC236}">
                    <a16:creationId xmlns:a16="http://schemas.microsoft.com/office/drawing/2014/main" xmlns="" id="{665A5D23-D06D-4FF4-89AF-AE5A4ECB2745}"/>
                  </a:ext>
                </a:extLst>
              </p:cNvPr>
              <p:cNvSpPr>
                <a:spLocks/>
              </p:cNvSpPr>
              <p:nvPr/>
            </p:nvSpPr>
            <p:spPr bwMode="auto">
              <a:xfrm>
                <a:off x="2870520" y="3760000"/>
                <a:ext cx="566758" cy="573205"/>
              </a:xfrm>
              <a:custGeom>
                <a:avLst/>
                <a:gdLst>
                  <a:gd name="T0" fmla="*/ 283073 w 6812"/>
                  <a:gd name="T1" fmla="*/ 95425 h 6808"/>
                  <a:gd name="T2" fmla="*/ 471898 w 6812"/>
                  <a:gd name="T3" fmla="*/ 287033 h 6808"/>
                  <a:gd name="T4" fmla="*/ 283073 w 6812"/>
                  <a:gd name="T5" fmla="*/ 478472 h 6808"/>
                  <a:gd name="T6" fmla="*/ 94247 w 6812"/>
                  <a:gd name="T7" fmla="*/ 287033 h 6808"/>
                  <a:gd name="T8" fmla="*/ 283073 w 6812"/>
                  <a:gd name="T9" fmla="*/ 95425 h 6808"/>
                  <a:gd name="T10" fmla="*/ 283073 w 6812"/>
                  <a:gd name="T11" fmla="*/ 0 h 6808"/>
                  <a:gd name="T12" fmla="*/ 83 w 6812"/>
                  <a:gd name="T13" fmla="*/ 287033 h 6808"/>
                  <a:gd name="T14" fmla="*/ 283073 w 6812"/>
                  <a:gd name="T15" fmla="*/ 573897 h 6808"/>
                  <a:gd name="T16" fmla="*/ 565979 w 6812"/>
                  <a:gd name="T17" fmla="*/ 287033 h 6808"/>
                  <a:gd name="T18" fmla="*/ 283073 w 6812"/>
                  <a:gd name="T19" fmla="*/ 0 h 68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12" h="6808" extrusionOk="0">
                    <a:moveTo>
                      <a:pt x="3406" y="1132"/>
                    </a:moveTo>
                    <a:cubicBezTo>
                      <a:pt x="4659" y="1132"/>
                      <a:pt x="5678" y="2151"/>
                      <a:pt x="5678" y="3405"/>
                    </a:cubicBezTo>
                    <a:cubicBezTo>
                      <a:pt x="5678" y="4658"/>
                      <a:pt x="4659" y="5676"/>
                      <a:pt x="3406" y="5676"/>
                    </a:cubicBezTo>
                    <a:cubicBezTo>
                      <a:pt x="2153" y="5676"/>
                      <a:pt x="1134" y="4658"/>
                      <a:pt x="1134" y="3405"/>
                    </a:cubicBezTo>
                    <a:cubicBezTo>
                      <a:pt x="1134" y="2151"/>
                      <a:pt x="2153" y="1132"/>
                      <a:pt x="3406" y="1132"/>
                    </a:cubicBezTo>
                    <a:close/>
                    <a:moveTo>
                      <a:pt x="3406" y="0"/>
                    </a:moveTo>
                    <a:cubicBezTo>
                      <a:pt x="1528" y="0"/>
                      <a:pt x="1" y="1527"/>
                      <a:pt x="1" y="3405"/>
                    </a:cubicBezTo>
                    <a:cubicBezTo>
                      <a:pt x="1" y="5282"/>
                      <a:pt x="1529" y="6808"/>
                      <a:pt x="3406" y="6808"/>
                    </a:cubicBezTo>
                    <a:cubicBezTo>
                      <a:pt x="5284" y="6808"/>
                      <a:pt x="6812" y="5282"/>
                      <a:pt x="6810" y="3405"/>
                    </a:cubicBezTo>
                    <a:cubicBezTo>
                      <a:pt x="6810" y="1527"/>
                      <a:pt x="5283" y="0"/>
                      <a:pt x="3406" y="0"/>
                    </a:cubicBezTo>
                    <a:close/>
                  </a:path>
                </a:pathLst>
              </a:custGeom>
              <a:solidFill>
                <a:schemeClr val="accent2"/>
              </a:solidFill>
              <a:ln>
                <a:noFill/>
              </a:ln>
            </p:spPr>
            <p:txBody>
              <a:bodyPr lIns="91425" tIns="91425" rIns="91425" bIns="91425" anchor="ctr"/>
              <a:lstStyle/>
              <a:p>
                <a:pPr>
                  <a:defRPr/>
                </a:pPr>
                <a:endParaRPr lang="ru-RU"/>
              </a:p>
            </p:txBody>
          </p:sp>
        </p:grpSp>
      </p:grpSp>
      <p:grpSp>
        <p:nvGrpSpPr>
          <p:cNvPr id="55301" name="Google Shape;1607;p41">
            <a:extLst>
              <a:ext uri="{FF2B5EF4-FFF2-40B4-BE49-F238E27FC236}">
                <a16:creationId xmlns:a16="http://schemas.microsoft.com/office/drawing/2014/main" xmlns="" id="{B3CA75BF-D031-4869-964A-E339663FA96A}"/>
              </a:ext>
            </a:extLst>
          </p:cNvPr>
          <p:cNvGrpSpPr>
            <a:grpSpLocks/>
          </p:cNvGrpSpPr>
          <p:nvPr/>
        </p:nvGrpSpPr>
        <p:grpSpPr bwMode="auto">
          <a:xfrm>
            <a:off x="7339013" y="2246314"/>
            <a:ext cx="1700212" cy="2187575"/>
            <a:chOff x="3718981" y="1256325"/>
            <a:chExt cx="1700172" cy="2186357"/>
          </a:xfrm>
        </p:grpSpPr>
        <p:sp>
          <p:nvSpPr>
            <p:cNvPr id="16" name="Google Shape;1608;p41">
              <a:extLst>
                <a:ext uri="{FF2B5EF4-FFF2-40B4-BE49-F238E27FC236}">
                  <a16:creationId xmlns:a16="http://schemas.microsoft.com/office/drawing/2014/main" xmlns="" id="{3A7721F0-4B6E-42D8-A3D9-3A956AC1914A}"/>
                </a:ext>
              </a:extLst>
            </p:cNvPr>
            <p:cNvSpPr/>
            <p:nvPr/>
          </p:nvSpPr>
          <p:spPr>
            <a:xfrm>
              <a:off x="4333329" y="1303923"/>
              <a:ext cx="471477" cy="479158"/>
            </a:xfrm>
            <a:custGeom>
              <a:avLst/>
              <a:gdLst/>
              <a:ahLst/>
              <a:cxnLst/>
              <a:rect l="l" t="t" r="r" b="b"/>
              <a:pathLst>
                <a:path w="5678" h="5678" extrusionOk="0">
                  <a:moveTo>
                    <a:pt x="2839" y="1"/>
                  </a:moveTo>
                  <a:cubicBezTo>
                    <a:pt x="1272" y="1"/>
                    <a:pt x="1" y="1272"/>
                    <a:pt x="1" y="2839"/>
                  </a:cubicBezTo>
                  <a:cubicBezTo>
                    <a:pt x="1" y="4407"/>
                    <a:pt x="1272" y="5678"/>
                    <a:pt x="2839" y="5678"/>
                  </a:cubicBezTo>
                  <a:cubicBezTo>
                    <a:pt x="4407" y="5678"/>
                    <a:pt x="5678" y="4407"/>
                    <a:pt x="5678" y="2839"/>
                  </a:cubicBezTo>
                  <a:cubicBezTo>
                    <a:pt x="5678" y="1272"/>
                    <a:pt x="4407" y="1"/>
                    <a:pt x="2839" y="1"/>
                  </a:cubicBezTo>
                  <a:close/>
                </a:path>
              </a:pathLst>
            </a:custGeom>
            <a:solidFill>
              <a:schemeClr val="accent3"/>
            </a:solidFill>
            <a:ln>
              <a:noFill/>
            </a:ln>
          </p:spPr>
          <p:txBody>
            <a:bodyPr spcFirstLastPara="1" lIns="91425" tIns="91425" rIns="91425" bIns="91425" anchor="ctr"/>
            <a:lstStyle/>
            <a:p>
              <a:pPr>
                <a:defRPr/>
              </a:pPr>
              <a:endParaRPr/>
            </a:p>
          </p:txBody>
        </p:sp>
        <p:grpSp>
          <p:nvGrpSpPr>
            <p:cNvPr id="55315" name="Google Shape;1609;p41">
              <a:extLst>
                <a:ext uri="{FF2B5EF4-FFF2-40B4-BE49-F238E27FC236}">
                  <a16:creationId xmlns:a16="http://schemas.microsoft.com/office/drawing/2014/main" xmlns="" id="{71A7A06A-6F1E-437F-B61E-C024EAA0F12B}"/>
                </a:ext>
              </a:extLst>
            </p:cNvPr>
            <p:cNvGrpSpPr>
              <a:grpSpLocks/>
            </p:cNvGrpSpPr>
            <p:nvPr/>
          </p:nvGrpSpPr>
          <p:grpSpPr bwMode="auto">
            <a:xfrm>
              <a:off x="3718981" y="1256325"/>
              <a:ext cx="1700172" cy="2186357"/>
              <a:chOff x="3718981" y="1256325"/>
              <a:chExt cx="1700172" cy="2186357"/>
            </a:xfrm>
          </p:grpSpPr>
          <p:sp>
            <p:nvSpPr>
              <p:cNvPr id="18" name="Google Shape;1610;p41">
                <a:extLst>
                  <a:ext uri="{FF2B5EF4-FFF2-40B4-BE49-F238E27FC236}">
                    <a16:creationId xmlns:a16="http://schemas.microsoft.com/office/drawing/2014/main" xmlns="" id="{E6C8C891-6079-4EF1-B302-4B1FCDFFCDA1}"/>
                  </a:ext>
                </a:extLst>
              </p:cNvPr>
              <p:cNvSpPr/>
              <p:nvPr/>
            </p:nvSpPr>
            <p:spPr>
              <a:xfrm>
                <a:off x="3718981" y="1495904"/>
                <a:ext cx="1700172" cy="1867448"/>
              </a:xfrm>
              <a:custGeom>
                <a:avLst/>
                <a:gdLst/>
                <a:ahLst/>
                <a:cxnLst/>
                <a:rect l="l" t="t" r="r" b="b"/>
                <a:pathLst>
                  <a:path w="17244" h="22162" extrusionOk="0">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1" y="1133"/>
                    </a:lnTo>
                    <a:cubicBezTo>
                      <a:pt x="15576" y="1133"/>
                      <a:pt x="16110" y="1668"/>
                      <a:pt x="16110" y="2324"/>
                    </a:cubicBezTo>
                    <a:lnTo>
                      <a:pt x="16110" y="7628"/>
                    </a:lnTo>
                    <a:lnTo>
                      <a:pt x="17244" y="7628"/>
                    </a:lnTo>
                    <a:lnTo>
                      <a:pt x="17244" y="2324"/>
                    </a:lnTo>
                    <a:cubicBezTo>
                      <a:pt x="17244" y="1042"/>
                      <a:pt x="16201" y="1"/>
                      <a:pt x="14921" y="1"/>
                    </a:cubicBezTo>
                    <a:close/>
                  </a:path>
                </a:pathLst>
              </a:custGeom>
              <a:solidFill>
                <a:schemeClr val="accent3"/>
              </a:solidFill>
              <a:ln>
                <a:noFill/>
              </a:ln>
            </p:spPr>
            <p:txBody>
              <a:bodyPr spcFirstLastPara="1" lIns="91425" tIns="91425" rIns="91425" bIns="91425" anchor="ctr"/>
              <a:lstStyle/>
              <a:p>
                <a:pPr>
                  <a:defRPr/>
                </a:pPr>
                <a:endParaRPr/>
              </a:p>
            </p:txBody>
          </p:sp>
          <p:sp>
            <p:nvSpPr>
              <p:cNvPr id="19" name="Google Shape;1611;p41">
                <a:extLst>
                  <a:ext uri="{FF2B5EF4-FFF2-40B4-BE49-F238E27FC236}">
                    <a16:creationId xmlns:a16="http://schemas.microsoft.com/office/drawing/2014/main" xmlns="" id="{DC9177D8-37E6-4540-BA19-3FF7BCF6C9FB}"/>
                  </a:ext>
                </a:extLst>
              </p:cNvPr>
              <p:cNvSpPr/>
              <p:nvPr/>
            </p:nvSpPr>
            <p:spPr>
              <a:xfrm>
                <a:off x="4852429" y="3188823"/>
                <a:ext cx="193670" cy="253859"/>
              </a:xfrm>
              <a:custGeom>
                <a:avLst/>
                <a:gdLst/>
                <a:ahLst/>
                <a:cxnLst/>
                <a:rect l="l" t="t" r="r" b="b"/>
                <a:pathLst>
                  <a:path w="2329" h="3006" extrusionOk="0">
                    <a:moveTo>
                      <a:pt x="1" y="0"/>
                    </a:moveTo>
                    <a:lnTo>
                      <a:pt x="1" y="3006"/>
                    </a:lnTo>
                    <a:lnTo>
                      <a:pt x="2328" y="1503"/>
                    </a:lnTo>
                    <a:lnTo>
                      <a:pt x="1" y="0"/>
                    </a:lnTo>
                    <a:close/>
                  </a:path>
                </a:pathLst>
              </a:custGeom>
              <a:solidFill>
                <a:schemeClr val="accent3"/>
              </a:solidFill>
              <a:ln>
                <a:noFill/>
              </a:ln>
            </p:spPr>
            <p:txBody>
              <a:bodyPr spcFirstLastPara="1" lIns="91425" tIns="91425" rIns="91425" bIns="91425" anchor="ctr"/>
              <a:lstStyle/>
              <a:p>
                <a:pPr>
                  <a:defRPr/>
                </a:pPr>
                <a:endParaRPr/>
              </a:p>
            </p:txBody>
          </p:sp>
          <p:sp>
            <p:nvSpPr>
              <p:cNvPr id="20" name="Google Shape;1612;p41">
                <a:extLst>
                  <a:ext uri="{FF2B5EF4-FFF2-40B4-BE49-F238E27FC236}">
                    <a16:creationId xmlns:a16="http://schemas.microsoft.com/office/drawing/2014/main" xmlns="" id="{46454AF0-AC79-46AF-8E0E-39A79BD128C0}"/>
                  </a:ext>
                </a:extLst>
              </p:cNvPr>
              <p:cNvSpPr/>
              <p:nvPr/>
            </p:nvSpPr>
            <p:spPr>
              <a:xfrm>
                <a:off x="4285705" y="1256325"/>
                <a:ext cx="566725" cy="574355"/>
              </a:xfrm>
              <a:custGeom>
                <a:avLst/>
                <a:gdLst/>
                <a:ahLst/>
                <a:cxnLst/>
                <a:rect l="l" t="t" r="r" b="b"/>
                <a:pathLst>
                  <a:path w="6810" h="6809" extrusionOk="0">
                    <a:moveTo>
                      <a:pt x="3404" y="1131"/>
                    </a:moveTo>
                    <a:cubicBezTo>
                      <a:pt x="4657" y="1131"/>
                      <a:pt x="5677" y="2152"/>
                      <a:pt x="5677" y="3403"/>
                    </a:cubicBezTo>
                    <a:cubicBezTo>
                      <a:pt x="5677" y="4656"/>
                      <a:pt x="4657" y="5676"/>
                      <a:pt x="3404" y="5676"/>
                    </a:cubicBezTo>
                    <a:cubicBezTo>
                      <a:pt x="2151" y="5676"/>
                      <a:pt x="1132" y="4656"/>
                      <a:pt x="1132" y="3403"/>
                    </a:cubicBezTo>
                    <a:cubicBezTo>
                      <a:pt x="1132" y="2150"/>
                      <a:pt x="2151" y="1131"/>
                      <a:pt x="3404" y="1131"/>
                    </a:cubicBezTo>
                    <a:close/>
                    <a:moveTo>
                      <a:pt x="3404" y="1"/>
                    </a:moveTo>
                    <a:cubicBezTo>
                      <a:pt x="1527" y="1"/>
                      <a:pt x="1" y="1527"/>
                      <a:pt x="1" y="3405"/>
                    </a:cubicBezTo>
                    <a:cubicBezTo>
                      <a:pt x="1" y="5282"/>
                      <a:pt x="1527" y="6809"/>
                      <a:pt x="3404" y="6809"/>
                    </a:cubicBezTo>
                    <a:cubicBezTo>
                      <a:pt x="5281" y="6809"/>
                      <a:pt x="6810" y="5282"/>
                      <a:pt x="6810" y="3405"/>
                    </a:cubicBezTo>
                    <a:cubicBezTo>
                      <a:pt x="6810" y="1527"/>
                      <a:pt x="5281" y="1"/>
                      <a:pt x="3404" y="1"/>
                    </a:cubicBezTo>
                    <a:close/>
                  </a:path>
                </a:pathLst>
              </a:custGeom>
              <a:solidFill>
                <a:schemeClr val="accent3"/>
              </a:solidFill>
              <a:ln>
                <a:noFill/>
              </a:ln>
            </p:spPr>
            <p:txBody>
              <a:bodyPr spcFirstLastPara="1" lIns="91425" tIns="91425" rIns="91425" bIns="91425" anchor="ctr"/>
              <a:lstStyle/>
              <a:p>
                <a:pPr>
                  <a:defRPr/>
                </a:pPr>
                <a:endParaRPr/>
              </a:p>
            </p:txBody>
          </p:sp>
        </p:grpSp>
      </p:grpSp>
      <p:grpSp>
        <p:nvGrpSpPr>
          <p:cNvPr id="55302" name="Google Shape;1613;p41">
            <a:extLst>
              <a:ext uri="{FF2B5EF4-FFF2-40B4-BE49-F238E27FC236}">
                <a16:creationId xmlns:a16="http://schemas.microsoft.com/office/drawing/2014/main" xmlns="" id="{E8A8BE06-0282-46C6-B8A7-8BDB105F84B1}"/>
              </a:ext>
            </a:extLst>
          </p:cNvPr>
          <p:cNvGrpSpPr>
            <a:grpSpLocks/>
          </p:cNvGrpSpPr>
          <p:nvPr/>
        </p:nvGrpSpPr>
        <p:grpSpPr bwMode="auto">
          <a:xfrm>
            <a:off x="2106613" y="2871788"/>
            <a:ext cx="2228850" cy="1079500"/>
            <a:chOff x="902893" y="2802922"/>
            <a:chExt cx="2472811" cy="1079340"/>
          </a:xfrm>
        </p:grpSpPr>
        <p:sp>
          <p:nvSpPr>
            <p:cNvPr id="54282" name="Google Shape;1615;p41">
              <a:extLst>
                <a:ext uri="{FF2B5EF4-FFF2-40B4-BE49-F238E27FC236}">
                  <a16:creationId xmlns:a16="http://schemas.microsoft.com/office/drawing/2014/main" xmlns="" id="{CBB2E4E5-4381-4875-9D05-CD4F3AF520EB}"/>
                </a:ext>
              </a:extLst>
            </p:cNvPr>
            <p:cNvSpPr txBox="1">
              <a:spLocks noChangeArrowheads="1"/>
            </p:cNvSpPr>
            <p:nvPr/>
          </p:nvSpPr>
          <p:spPr bwMode="auto">
            <a:xfrm>
              <a:off x="961014" y="2802922"/>
              <a:ext cx="1493550" cy="380944"/>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700" b="1">
                  <a:solidFill>
                    <a:schemeClr val="accent1"/>
                  </a:solidFill>
                  <a:latin typeface="+mn-lt"/>
                  <a:sym typeface="Fira Sans Extra Condensed" panose="020F0502020204030204" pitchFamily="34" charset="0"/>
                </a:rPr>
                <a:t>01</a:t>
              </a:r>
            </a:p>
          </p:txBody>
        </p:sp>
        <p:sp>
          <p:nvSpPr>
            <p:cNvPr id="4" name="Google Shape;1616;p41">
              <a:extLst>
                <a:ext uri="{FF2B5EF4-FFF2-40B4-BE49-F238E27FC236}">
                  <a16:creationId xmlns:a16="http://schemas.microsoft.com/office/drawing/2014/main" xmlns="" id="{17C64991-476D-4A74-AAF7-4F9E92083CBA}"/>
                </a:ext>
              </a:extLst>
            </p:cNvPr>
            <p:cNvSpPr txBox="1">
              <a:spLocks noChangeArrowheads="1"/>
            </p:cNvSpPr>
            <p:nvPr/>
          </p:nvSpPr>
          <p:spPr bwMode="auto">
            <a:xfrm>
              <a:off x="902893" y="3607665"/>
              <a:ext cx="2472811" cy="274597"/>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400" b="1" dirty="0">
                  <a:latin typeface="+mn-lt"/>
                  <a:sym typeface="Fira Sans Extra Condensed" panose="020F0502020204030204" pitchFamily="34" charset="0"/>
                </a:rPr>
                <a:t>описание взаимосвязи УУД с содержанием учебных предметов</a:t>
              </a:r>
            </a:p>
          </p:txBody>
        </p:sp>
      </p:grpSp>
      <p:sp>
        <p:nvSpPr>
          <p:cNvPr id="24" name="Google Shape;1619;p41">
            <a:extLst>
              <a:ext uri="{FF2B5EF4-FFF2-40B4-BE49-F238E27FC236}">
                <a16:creationId xmlns:a16="http://schemas.microsoft.com/office/drawing/2014/main" xmlns="" id="{1C7199A0-97EC-4CBC-8320-3960444BCD54}"/>
              </a:ext>
            </a:extLst>
          </p:cNvPr>
          <p:cNvSpPr txBox="1"/>
          <p:nvPr/>
        </p:nvSpPr>
        <p:spPr>
          <a:xfrm>
            <a:off x="7473950" y="2820988"/>
            <a:ext cx="1341438" cy="381000"/>
          </a:xfrm>
          <a:prstGeom prst="rect">
            <a:avLst/>
          </a:prstGeom>
          <a:noFill/>
          <a:ln>
            <a:noFill/>
          </a:ln>
        </p:spPr>
        <p:txBody>
          <a:bodyPr spcFirstLastPara="1" lIns="91425" tIns="91425" rIns="91425" bIns="91425"/>
          <a:lstStyle/>
          <a:p>
            <a:pPr algn="ctr">
              <a:defRPr/>
            </a:pPr>
            <a:r>
              <a:rPr lang="en" sz="2700" b="1" dirty="0">
                <a:solidFill>
                  <a:schemeClr val="accent3"/>
                </a:solidFill>
                <a:ea typeface="Fira Sans Extra Condensed"/>
                <a:cs typeface="Fira Sans Extra Condensed"/>
                <a:sym typeface="Fira Sans Extra Condensed"/>
              </a:rPr>
              <a:t>03</a:t>
            </a:r>
            <a:endParaRPr sz="2700" b="1" dirty="0">
              <a:solidFill>
                <a:schemeClr val="accent3"/>
              </a:solidFill>
              <a:ea typeface="Fira Sans Extra Condensed"/>
              <a:cs typeface="Fira Sans Extra Condensed"/>
              <a:sym typeface="Fira Sans Extra Condensed"/>
            </a:endParaRPr>
          </a:p>
        </p:txBody>
      </p:sp>
      <p:sp>
        <p:nvSpPr>
          <p:cNvPr id="54279" name="Google Shape;1627;p41">
            <a:extLst>
              <a:ext uri="{FF2B5EF4-FFF2-40B4-BE49-F238E27FC236}">
                <a16:creationId xmlns:a16="http://schemas.microsoft.com/office/drawing/2014/main" xmlns="" id="{6E43CB69-3E22-4CD7-87D0-73C422E966E7}"/>
              </a:ext>
            </a:extLst>
          </p:cNvPr>
          <p:cNvSpPr txBox="1">
            <a:spLocks noChangeArrowheads="1"/>
          </p:cNvSpPr>
          <p:nvPr/>
        </p:nvSpPr>
        <p:spPr bwMode="auto">
          <a:xfrm>
            <a:off x="4722814" y="3506788"/>
            <a:ext cx="1343025" cy="38100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700" b="1">
                <a:solidFill>
                  <a:schemeClr val="accent2"/>
                </a:solidFill>
                <a:latin typeface="+mn-lt"/>
                <a:sym typeface="Fira Sans Extra Condensed" panose="020F0502020204030204" pitchFamily="34" charset="0"/>
              </a:rPr>
              <a:t>02</a:t>
            </a:r>
          </a:p>
        </p:txBody>
      </p:sp>
      <p:sp>
        <p:nvSpPr>
          <p:cNvPr id="54280" name="Google Shape;1616;p41">
            <a:extLst>
              <a:ext uri="{FF2B5EF4-FFF2-40B4-BE49-F238E27FC236}">
                <a16:creationId xmlns:a16="http://schemas.microsoft.com/office/drawing/2014/main" xmlns="" id="{FDCA76A3-4040-4562-A65E-64053AA12695}"/>
              </a:ext>
            </a:extLst>
          </p:cNvPr>
          <p:cNvSpPr txBox="1">
            <a:spLocks noChangeArrowheads="1"/>
          </p:cNvSpPr>
          <p:nvPr/>
        </p:nvSpPr>
        <p:spPr bwMode="auto">
          <a:xfrm>
            <a:off x="4627564" y="2979738"/>
            <a:ext cx="2782887" cy="273050"/>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300" b="1">
                <a:latin typeface="+mn-lt"/>
                <a:sym typeface="Fira Sans Extra Condensed" panose="020F0502020204030204" pitchFamily="34" charset="0"/>
              </a:rPr>
              <a:t>характеристика регулятивных, познавательных, коммуникативных УУД обучающихся</a:t>
            </a:r>
          </a:p>
        </p:txBody>
      </p:sp>
      <p:sp>
        <p:nvSpPr>
          <p:cNvPr id="54281" name="Google Shape;1616;p41">
            <a:extLst>
              <a:ext uri="{FF2B5EF4-FFF2-40B4-BE49-F238E27FC236}">
                <a16:creationId xmlns:a16="http://schemas.microsoft.com/office/drawing/2014/main" xmlns="" id="{618F9404-DC63-4E11-B96D-1F32E552A15A}"/>
              </a:ext>
            </a:extLst>
          </p:cNvPr>
          <p:cNvSpPr txBox="1">
            <a:spLocks noChangeArrowheads="1"/>
          </p:cNvSpPr>
          <p:nvPr/>
        </p:nvSpPr>
        <p:spPr bwMode="auto">
          <a:xfrm>
            <a:off x="7392988" y="3597275"/>
            <a:ext cx="2614612" cy="273050"/>
          </a:xfrm>
          <a:prstGeom prst="rect">
            <a:avLst/>
          </a:prstGeom>
          <a:no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300" b="1">
                <a:latin typeface="+mn-lt"/>
                <a:sym typeface="Fira Sans Extra Condensed" panose="020F0502020204030204" pitchFamily="34" charset="0"/>
              </a:rPr>
              <a:t>сформированность УДД у обучающихся определяется на этапе завершения ими освоения программы НОО</a:t>
            </a:r>
          </a:p>
        </p:txBody>
      </p:sp>
      <p:sp>
        <p:nvSpPr>
          <p:cNvPr id="55307" name="Google Shape;815;p33">
            <a:extLst>
              <a:ext uri="{FF2B5EF4-FFF2-40B4-BE49-F238E27FC236}">
                <a16:creationId xmlns:a16="http://schemas.microsoft.com/office/drawing/2014/main" xmlns="" id="{EDC094A5-15A7-4EB6-ACDD-130D212B6D2F}"/>
              </a:ext>
            </a:extLst>
          </p:cNvPr>
          <p:cNvSpPr>
            <a:spLocks noChangeArrowheads="1"/>
          </p:cNvSpPr>
          <p:nvPr/>
        </p:nvSpPr>
        <p:spPr bwMode="auto">
          <a:xfrm>
            <a:off x="2278064" y="752476"/>
            <a:ext cx="484187"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5308" name="Google Shape;818;p33">
            <a:extLst>
              <a:ext uri="{FF2B5EF4-FFF2-40B4-BE49-F238E27FC236}">
                <a16:creationId xmlns:a16="http://schemas.microsoft.com/office/drawing/2014/main" xmlns="" id="{9D309E7E-7311-49DC-9AB3-0665D9A19FF8}"/>
              </a:ext>
            </a:extLst>
          </p:cNvPr>
          <p:cNvGrpSpPr>
            <a:grpSpLocks/>
          </p:cNvGrpSpPr>
          <p:nvPr/>
        </p:nvGrpSpPr>
        <p:grpSpPr bwMode="auto">
          <a:xfrm>
            <a:off x="2436813" y="835026"/>
            <a:ext cx="233362" cy="265113"/>
            <a:chOff x="846218" y="3458333"/>
            <a:chExt cx="343138" cy="364887"/>
          </a:xfrm>
        </p:grpSpPr>
        <p:sp>
          <p:nvSpPr>
            <p:cNvPr id="55309" name="Google Shape;819;p33">
              <a:extLst>
                <a:ext uri="{FF2B5EF4-FFF2-40B4-BE49-F238E27FC236}">
                  <a16:creationId xmlns:a16="http://schemas.microsoft.com/office/drawing/2014/main" xmlns="" id="{A02E2C28-E249-4557-8FAB-4DEA90701D44}"/>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55310" name="Google Shape;820;p33">
              <a:extLst>
                <a:ext uri="{FF2B5EF4-FFF2-40B4-BE49-F238E27FC236}">
                  <a16:creationId xmlns:a16="http://schemas.microsoft.com/office/drawing/2014/main" xmlns="" id="{396B596F-27BD-45A5-AD99-8B1277BC9033}"/>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55311" name="Google Shape;821;p33">
              <a:extLst>
                <a:ext uri="{FF2B5EF4-FFF2-40B4-BE49-F238E27FC236}">
                  <a16:creationId xmlns:a16="http://schemas.microsoft.com/office/drawing/2014/main" xmlns="" id="{5DC4D214-2A6D-402A-9F45-3BFD863C9225}"/>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Tree>
    <p:extLst>
      <p:ext uri="{BB962C8B-B14F-4D97-AF65-F5344CB8AC3E}">
        <p14:creationId xmlns:p14="http://schemas.microsoft.com/office/powerpoint/2010/main" val="2677610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Google Shape;166;p17">
            <a:extLst>
              <a:ext uri="{FF2B5EF4-FFF2-40B4-BE49-F238E27FC236}">
                <a16:creationId xmlns:a16="http://schemas.microsoft.com/office/drawing/2014/main" xmlns="" id="{C56A0B39-9E95-4B65-AAAF-B9523A957DA6}"/>
              </a:ext>
            </a:extLst>
          </p:cNvPr>
          <p:cNvSpPr txBox="1">
            <a:spLocks/>
          </p:cNvSpPr>
          <p:nvPr/>
        </p:nvSpPr>
        <p:spPr bwMode="auto">
          <a:xfrm>
            <a:off x="2044700" y="579438"/>
            <a:ext cx="8102600" cy="6032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800" b="1" dirty="0">
                <a:latin typeface="+mn-lt"/>
                <a:cs typeface="Times New Roman" panose="02020603050405020304" pitchFamily="18" charset="0"/>
              </a:rPr>
              <a:t> ПРОГРАММА </a:t>
            </a:r>
          </a:p>
          <a:p>
            <a:pPr algn="ctr">
              <a:spcBef>
                <a:spcPct val="0"/>
              </a:spcBef>
              <a:buFontTx/>
              <a:buNone/>
              <a:defRPr/>
            </a:pPr>
            <a:r>
              <a:rPr lang="ru-RU" altLang="ru-RU" sz="2800" b="1" dirty="0">
                <a:latin typeface="+mn-lt"/>
                <a:cs typeface="Times New Roman" panose="02020603050405020304" pitchFamily="18" charset="0"/>
              </a:rPr>
              <a:t>ФОРМИРОВАНИЯ УУД ООО (п. 32.2)</a:t>
            </a:r>
          </a:p>
        </p:txBody>
      </p:sp>
      <p:grpSp>
        <p:nvGrpSpPr>
          <p:cNvPr id="56323" name="Google Shape;172;p17">
            <a:extLst>
              <a:ext uri="{FF2B5EF4-FFF2-40B4-BE49-F238E27FC236}">
                <a16:creationId xmlns:a16="http://schemas.microsoft.com/office/drawing/2014/main" xmlns="" id="{0CA6FEC9-6A02-4534-8A7D-7E034B080D02}"/>
              </a:ext>
            </a:extLst>
          </p:cNvPr>
          <p:cNvGrpSpPr>
            <a:grpSpLocks/>
          </p:cNvGrpSpPr>
          <p:nvPr/>
        </p:nvGrpSpPr>
        <p:grpSpPr bwMode="auto">
          <a:xfrm>
            <a:off x="5999163" y="3429001"/>
            <a:ext cx="3632200" cy="2043113"/>
            <a:chOff x="4568400" y="2630727"/>
            <a:chExt cx="4427765" cy="1913839"/>
          </a:xfrm>
        </p:grpSpPr>
        <p:sp>
          <p:nvSpPr>
            <p:cNvPr id="4" name="Google Shape;174;p17">
              <a:extLst>
                <a:ext uri="{FF2B5EF4-FFF2-40B4-BE49-F238E27FC236}">
                  <a16:creationId xmlns:a16="http://schemas.microsoft.com/office/drawing/2014/main" xmlns="" id="{90CEA790-1745-44FE-B040-5BE0899DA6F4}"/>
                </a:ext>
              </a:extLst>
            </p:cNvPr>
            <p:cNvSpPr txBox="1"/>
            <p:nvPr/>
          </p:nvSpPr>
          <p:spPr>
            <a:xfrm>
              <a:off x="5617285" y="3310311"/>
              <a:ext cx="3378880" cy="1234255"/>
            </a:xfrm>
            <a:prstGeom prst="rect">
              <a:avLst/>
            </a:prstGeom>
            <a:noFill/>
            <a:ln w="19050" cap="flat" cmpd="sng">
              <a:solidFill>
                <a:schemeClr val="accent4"/>
              </a:solidFill>
              <a:prstDash val="solid"/>
              <a:round/>
              <a:headEnd type="none" w="sm" len="sm"/>
              <a:tailEnd type="none" w="sm" len="sm"/>
            </a:ln>
          </p:spPr>
          <p:txBody>
            <a:bodyPr spcFirstLastPara="1" lIns="91425" tIns="91425" rIns="91425" bIns="91425"/>
            <a:lstStyle/>
            <a:p>
              <a:pPr algn="ctr">
                <a:defRPr/>
              </a:pPr>
              <a:r>
                <a:rPr lang="ru-RU" sz="1600" dirty="0">
                  <a:cs typeface="Times New Roman" panose="02020603050405020304" pitchFamily="18" charset="0"/>
                </a:rPr>
                <a:t>повышение эффективности усвоения знаний и учебных действий, формирования компетенций в предметных областях</a:t>
              </a:r>
              <a:endParaRPr sz="1600" dirty="0">
                <a:solidFill>
                  <a:schemeClr val="dk1"/>
                </a:solidFill>
                <a:ea typeface="Fira Sans Condensed"/>
                <a:cs typeface="Times New Roman" panose="02020603050405020304" pitchFamily="18" charset="0"/>
                <a:sym typeface="Fira Sans Condensed"/>
              </a:endParaRPr>
            </a:p>
          </p:txBody>
        </p:sp>
        <p:cxnSp>
          <p:nvCxnSpPr>
            <p:cNvPr id="5" name="Google Shape;175;p17">
              <a:extLst>
                <a:ext uri="{FF2B5EF4-FFF2-40B4-BE49-F238E27FC236}">
                  <a16:creationId xmlns:a16="http://schemas.microsoft.com/office/drawing/2014/main" xmlns="" id="{2BE9E4D3-5C5B-42FD-8F94-AB0A2A6CCA6B}"/>
                </a:ext>
              </a:extLst>
            </p:cNvPr>
            <p:cNvCxnSpPr>
              <a:cxnSpLocks/>
              <a:stCxn id="4" idx="0"/>
              <a:endCxn id="6" idx="0"/>
            </p:cNvCxnSpPr>
            <p:nvPr/>
          </p:nvCxnSpPr>
          <p:spPr>
            <a:xfrm rot="16200000" flipV="1">
              <a:off x="6496900" y="2500487"/>
              <a:ext cx="398530" cy="1221118"/>
            </a:xfrm>
            <a:prstGeom prst="bentConnector2">
              <a:avLst/>
            </a:prstGeom>
            <a:noFill/>
            <a:ln w="19050" cap="flat" cmpd="sng">
              <a:solidFill>
                <a:schemeClr val="accent4"/>
              </a:solidFill>
              <a:prstDash val="solid"/>
              <a:round/>
              <a:headEnd type="none" w="med" len="med"/>
              <a:tailEnd type="none" w="med" len="med"/>
            </a:ln>
          </p:spPr>
        </p:cxnSp>
        <p:sp>
          <p:nvSpPr>
            <p:cNvPr id="6" name="Google Shape;176;p17">
              <a:extLst>
                <a:ext uri="{FF2B5EF4-FFF2-40B4-BE49-F238E27FC236}">
                  <a16:creationId xmlns:a16="http://schemas.microsoft.com/office/drawing/2014/main" xmlns="" id="{F528D8ED-7219-4EDD-B8AA-DB084C8E4C8B}"/>
                </a:ext>
              </a:extLst>
            </p:cNvPr>
            <p:cNvSpPr/>
            <p:nvPr/>
          </p:nvSpPr>
          <p:spPr>
            <a:xfrm rot="5400000">
              <a:off x="5045206" y="2153921"/>
              <a:ext cx="563594" cy="1517206"/>
            </a:xfrm>
            <a:prstGeom prst="flowChartMerge">
              <a:avLst/>
            </a:prstGeom>
            <a:solidFill>
              <a:schemeClr val="accent4"/>
            </a:solidFill>
            <a:ln>
              <a:noFill/>
            </a:ln>
          </p:spPr>
          <p:txBody>
            <a:bodyPr spcFirstLastPara="1" lIns="91425" tIns="91425" rIns="91425" bIns="91425" anchor="ctr"/>
            <a:lstStyle/>
            <a:p>
              <a:pPr>
                <a:defRPr/>
              </a:pPr>
              <a:endParaRPr/>
            </a:p>
          </p:txBody>
        </p:sp>
      </p:grpSp>
      <p:grpSp>
        <p:nvGrpSpPr>
          <p:cNvPr id="56324" name="Google Shape;177;p17">
            <a:extLst>
              <a:ext uri="{FF2B5EF4-FFF2-40B4-BE49-F238E27FC236}">
                <a16:creationId xmlns:a16="http://schemas.microsoft.com/office/drawing/2014/main" xmlns="" id="{8C3410C2-F28F-4AC8-B0F8-86818113AB05}"/>
              </a:ext>
            </a:extLst>
          </p:cNvPr>
          <p:cNvGrpSpPr>
            <a:grpSpLocks/>
          </p:cNvGrpSpPr>
          <p:nvPr/>
        </p:nvGrpSpPr>
        <p:grpSpPr bwMode="auto">
          <a:xfrm>
            <a:off x="1889126" y="3429001"/>
            <a:ext cx="3375025" cy="2043113"/>
            <a:chOff x="457201" y="2630727"/>
            <a:chExt cx="4114799" cy="1913841"/>
          </a:xfrm>
        </p:grpSpPr>
        <p:sp>
          <p:nvSpPr>
            <p:cNvPr id="55308" name="Google Shape;179;p17">
              <a:extLst>
                <a:ext uri="{FF2B5EF4-FFF2-40B4-BE49-F238E27FC236}">
                  <a16:creationId xmlns:a16="http://schemas.microsoft.com/office/drawing/2014/main" xmlns="" id="{175F55E9-D3E6-46A8-A399-D477D963D9CE}"/>
                </a:ext>
              </a:extLst>
            </p:cNvPr>
            <p:cNvSpPr txBox="1">
              <a:spLocks noChangeArrowheads="1"/>
            </p:cNvSpPr>
            <p:nvPr/>
          </p:nvSpPr>
          <p:spPr bwMode="auto">
            <a:xfrm>
              <a:off x="457201" y="3310312"/>
              <a:ext cx="3379322" cy="1234256"/>
            </a:xfrm>
            <a:prstGeom prst="rect">
              <a:avLst/>
            </a:prstGeom>
            <a:noFill/>
            <a:ln w="19050">
              <a:solidFill>
                <a:schemeClr val="accent1"/>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dirty="0">
                  <a:latin typeface="+mn-lt"/>
                  <a:cs typeface="Times New Roman" panose="02020603050405020304" pitchFamily="18" charset="0"/>
                </a:rPr>
                <a:t>формирование внутренней позиции личности, регулятивных, познавательных, коммуникативных УУД</a:t>
              </a:r>
              <a:endParaRPr lang="ru-RU" altLang="ru-RU" sz="1600" dirty="0">
                <a:solidFill>
                  <a:srgbClr val="000000"/>
                </a:solidFill>
                <a:latin typeface="+mn-lt"/>
                <a:ea typeface="Fira Sans Condensed" panose="020B0603050000020004" pitchFamily="34" charset="0"/>
                <a:cs typeface="Times New Roman" panose="02020603050405020304" pitchFamily="18" charset="0"/>
                <a:sym typeface="Fira Sans Condensed" panose="020B0603050000020004" pitchFamily="34" charset="0"/>
              </a:endParaRPr>
            </a:p>
          </p:txBody>
        </p:sp>
        <p:cxnSp>
          <p:nvCxnSpPr>
            <p:cNvPr id="56339" name="Google Shape;180;p17">
              <a:extLst>
                <a:ext uri="{FF2B5EF4-FFF2-40B4-BE49-F238E27FC236}">
                  <a16:creationId xmlns:a16="http://schemas.microsoft.com/office/drawing/2014/main" xmlns="" id="{B42757E7-5752-4A44-8ED2-1E6EAA1080E0}"/>
                </a:ext>
              </a:extLst>
            </p:cNvPr>
            <p:cNvCxnSpPr>
              <a:cxnSpLocks/>
              <a:stCxn id="55308" idx="0"/>
            </p:cNvCxnSpPr>
            <p:nvPr/>
          </p:nvCxnSpPr>
          <p:spPr bwMode="auto">
            <a:xfrm rot="5400000" flipH="1" flipV="1">
              <a:off x="2401205" y="2658052"/>
              <a:ext cx="398369" cy="906921"/>
            </a:xfrm>
            <a:prstGeom prst="bentConnector2">
              <a:avLst/>
            </a:prstGeom>
            <a:noFill/>
            <a:ln w="19050">
              <a:solidFill>
                <a:schemeClr val="accent1"/>
              </a:solidFill>
              <a:round/>
              <a:headEnd/>
              <a:tailEnd/>
            </a:ln>
            <a:extLst>
              <a:ext uri="{909E8E84-426E-40DD-AFC4-6F175D3DCCD1}">
                <a14:hiddenFill xmlns:a14="http://schemas.microsoft.com/office/drawing/2010/main">
                  <a:noFill/>
                </a14:hiddenFill>
              </a:ext>
            </a:extLst>
          </p:spPr>
        </p:cxnSp>
        <p:sp>
          <p:nvSpPr>
            <p:cNvPr id="2" name="Google Shape;181;p17">
              <a:extLst>
                <a:ext uri="{FF2B5EF4-FFF2-40B4-BE49-F238E27FC236}">
                  <a16:creationId xmlns:a16="http://schemas.microsoft.com/office/drawing/2014/main" xmlns="" id="{9DBAD4DC-DAAE-45B5-AC1D-64AF940285DE}"/>
                </a:ext>
              </a:extLst>
            </p:cNvPr>
            <p:cNvSpPr>
              <a:spLocks noChangeArrowheads="1"/>
            </p:cNvSpPr>
            <p:nvPr/>
          </p:nvSpPr>
          <p:spPr bwMode="auto">
            <a:xfrm rot="16200000" flipH="1">
              <a:off x="3531500" y="2153822"/>
              <a:ext cx="563595" cy="1517405"/>
            </a:xfrm>
            <a:prstGeom prst="flowChartMerge">
              <a:avLst/>
            </a:prstGeom>
            <a:solidFill>
              <a:schemeClr val="accent1"/>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grpSp>
      <p:grpSp>
        <p:nvGrpSpPr>
          <p:cNvPr id="56325" name="Google Shape;182;p17">
            <a:extLst>
              <a:ext uri="{FF2B5EF4-FFF2-40B4-BE49-F238E27FC236}">
                <a16:creationId xmlns:a16="http://schemas.microsoft.com/office/drawing/2014/main" xmlns="" id="{BDC50835-1D29-4344-A534-FBA5BD665E50}"/>
              </a:ext>
            </a:extLst>
          </p:cNvPr>
          <p:cNvGrpSpPr>
            <a:grpSpLocks/>
          </p:cNvGrpSpPr>
          <p:nvPr/>
        </p:nvGrpSpPr>
        <p:grpSpPr bwMode="auto">
          <a:xfrm>
            <a:off x="1709739" y="2411414"/>
            <a:ext cx="3341687" cy="1620837"/>
            <a:chOff x="239524" y="1613131"/>
            <a:chExt cx="4072326" cy="1518150"/>
          </a:xfrm>
        </p:grpSpPr>
        <p:sp>
          <p:nvSpPr>
            <p:cNvPr id="3" name="Google Shape;183;p17">
              <a:extLst>
                <a:ext uri="{FF2B5EF4-FFF2-40B4-BE49-F238E27FC236}">
                  <a16:creationId xmlns:a16="http://schemas.microsoft.com/office/drawing/2014/main" xmlns="" id="{B9999B18-046D-4252-BC20-CC1EA2BDA895}"/>
                </a:ext>
              </a:extLst>
            </p:cNvPr>
            <p:cNvSpPr>
              <a:spLocks noChangeArrowheads="1"/>
            </p:cNvSpPr>
            <p:nvPr/>
          </p:nvSpPr>
          <p:spPr bwMode="auto">
            <a:xfrm rot="18900000" flipH="1">
              <a:off x="3748593" y="1612877"/>
              <a:ext cx="563545" cy="1518659"/>
            </a:xfrm>
            <a:prstGeom prst="flowChartMerge">
              <a:avLst/>
            </a:prstGeom>
            <a:solidFill>
              <a:schemeClr val="tx2"/>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sp>
          <p:nvSpPr>
            <p:cNvPr id="7" name="Google Shape;185;p17">
              <a:extLst>
                <a:ext uri="{FF2B5EF4-FFF2-40B4-BE49-F238E27FC236}">
                  <a16:creationId xmlns:a16="http://schemas.microsoft.com/office/drawing/2014/main" xmlns="" id="{B3DBB0B7-74E9-46DC-852A-AE99D68C9B68}"/>
                </a:ext>
              </a:extLst>
            </p:cNvPr>
            <p:cNvSpPr txBox="1">
              <a:spLocks noChangeArrowheads="1"/>
            </p:cNvSpPr>
            <p:nvPr/>
          </p:nvSpPr>
          <p:spPr bwMode="auto">
            <a:xfrm>
              <a:off x="239524" y="1651791"/>
              <a:ext cx="2938652" cy="1098837"/>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a:latin typeface="+mn-lt"/>
                  <a:cs typeface="Times New Roman" panose="02020603050405020304" pitchFamily="18" charset="0"/>
                </a:rPr>
                <a:t>развитие способности к саморазвитию и самосовершенствованию</a:t>
              </a:r>
              <a:endParaRPr lang="ru-RU" altLang="ru-RU" sz="1600">
                <a:solidFill>
                  <a:srgbClr val="000000"/>
                </a:solidFill>
                <a:latin typeface="+mn-lt"/>
                <a:ea typeface="Fira Sans Condensed" panose="020B0603050000020004" pitchFamily="34" charset="0"/>
                <a:cs typeface="Times New Roman" panose="02020603050405020304" pitchFamily="18" charset="0"/>
                <a:sym typeface="Fira Sans Condensed" panose="020B0603050000020004" pitchFamily="34" charset="0"/>
              </a:endParaRPr>
            </a:p>
          </p:txBody>
        </p:sp>
        <p:cxnSp>
          <p:nvCxnSpPr>
            <p:cNvPr id="56337" name="Google Shape;186;p17">
              <a:extLst>
                <a:ext uri="{FF2B5EF4-FFF2-40B4-BE49-F238E27FC236}">
                  <a16:creationId xmlns:a16="http://schemas.microsoft.com/office/drawing/2014/main" xmlns="" id="{099D4EDB-D5D0-4BCA-9982-BB6D675AB093}"/>
                </a:ext>
              </a:extLst>
            </p:cNvPr>
            <p:cNvCxnSpPr>
              <a:cxnSpLocks/>
            </p:cNvCxnSpPr>
            <p:nvPr/>
          </p:nvCxnSpPr>
          <p:spPr bwMode="auto">
            <a:xfrm rot="16200000" flipH="1">
              <a:off x="2447294" y="913505"/>
              <a:ext cx="307821" cy="1784596"/>
            </a:xfrm>
            <a:prstGeom prst="bentConnector3">
              <a:avLst>
                <a:gd name="adj1" fmla="val -69574"/>
              </a:avLst>
            </a:prstGeom>
            <a:noFill/>
            <a:ln w="19050">
              <a:solidFill>
                <a:schemeClr val="tx2"/>
              </a:solidFill>
              <a:round/>
              <a:headEnd/>
              <a:tailEnd/>
            </a:ln>
            <a:extLst>
              <a:ext uri="{909E8E84-426E-40DD-AFC4-6F175D3DCCD1}">
                <a14:hiddenFill xmlns:a14="http://schemas.microsoft.com/office/drawing/2010/main">
                  <a:noFill/>
                </a14:hiddenFill>
              </a:ext>
            </a:extLst>
          </p:spPr>
        </p:cxnSp>
      </p:grpSp>
      <p:grpSp>
        <p:nvGrpSpPr>
          <p:cNvPr id="56326" name="Google Shape;187;p17">
            <a:extLst>
              <a:ext uri="{FF2B5EF4-FFF2-40B4-BE49-F238E27FC236}">
                <a16:creationId xmlns:a16="http://schemas.microsoft.com/office/drawing/2014/main" xmlns="" id="{039F3A50-1C16-4EF9-95D3-AEAD836495AF}"/>
              </a:ext>
            </a:extLst>
          </p:cNvPr>
          <p:cNvGrpSpPr>
            <a:grpSpLocks/>
          </p:cNvGrpSpPr>
          <p:nvPr/>
        </p:nvGrpSpPr>
        <p:grpSpPr bwMode="auto">
          <a:xfrm>
            <a:off x="5788026" y="2430463"/>
            <a:ext cx="3552825" cy="1090612"/>
            <a:chOff x="4356849" y="1632249"/>
            <a:chExt cx="4330226" cy="1021557"/>
          </a:xfrm>
        </p:grpSpPr>
        <p:sp>
          <p:nvSpPr>
            <p:cNvPr id="8" name="Google Shape;188;p17">
              <a:extLst>
                <a:ext uri="{FF2B5EF4-FFF2-40B4-BE49-F238E27FC236}">
                  <a16:creationId xmlns:a16="http://schemas.microsoft.com/office/drawing/2014/main" xmlns="" id="{FD7DBA08-1FEF-4464-ACBC-9631CFEECE0A}"/>
                </a:ext>
              </a:extLst>
            </p:cNvPr>
            <p:cNvSpPr>
              <a:spLocks noChangeArrowheads="1"/>
            </p:cNvSpPr>
            <p:nvPr/>
          </p:nvSpPr>
          <p:spPr bwMode="auto">
            <a:xfrm rot="2700000">
              <a:off x="4834500" y="1612588"/>
              <a:ext cx="563566" cy="1518869"/>
            </a:xfrm>
            <a:prstGeom prst="flowChartMerge">
              <a:avLst/>
            </a:prstGeom>
            <a:solidFill>
              <a:srgbClr val="D83C47"/>
            </a:solidFill>
            <a:ln w="9525">
              <a:solidFill>
                <a:srgbClr val="D83C47"/>
              </a:solidFill>
              <a:miter lim="800000"/>
              <a:headEnd/>
              <a:tailEnd/>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sp>
          <p:nvSpPr>
            <p:cNvPr id="9" name="Google Shape;190;p17">
              <a:extLst>
                <a:ext uri="{FF2B5EF4-FFF2-40B4-BE49-F238E27FC236}">
                  <a16:creationId xmlns:a16="http://schemas.microsoft.com/office/drawing/2014/main" xmlns="" id="{6AF118A3-8C37-47A2-BFE5-B4BEFE439130}"/>
                </a:ext>
              </a:extLst>
            </p:cNvPr>
            <p:cNvSpPr txBox="1">
              <a:spLocks noChangeArrowheads="1"/>
            </p:cNvSpPr>
            <p:nvPr/>
          </p:nvSpPr>
          <p:spPr bwMode="auto">
            <a:xfrm>
              <a:off x="6086618" y="1632249"/>
              <a:ext cx="2600457" cy="997765"/>
            </a:xfrm>
            <a:prstGeom prst="rect">
              <a:avLst/>
            </a:prstGeom>
            <a:noFill/>
            <a:ln w="19050">
              <a:solidFill>
                <a:srgbClr val="D83C47"/>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a:latin typeface="+mn-lt"/>
                  <a:cs typeface="Times New Roman" panose="02020603050405020304" pitchFamily="18" charset="0"/>
                </a:rPr>
                <a:t>формирование опыта применения УУД в жизненных ситуациях</a:t>
              </a:r>
              <a:endParaRPr lang="ru-RU" altLang="ru-RU" sz="1600">
                <a:solidFill>
                  <a:srgbClr val="000000"/>
                </a:solidFill>
                <a:latin typeface="+mn-lt"/>
                <a:ea typeface="Fira Sans Condensed" panose="020B0603050000020004" pitchFamily="34" charset="0"/>
                <a:cs typeface="Times New Roman" panose="02020603050405020304" pitchFamily="18" charset="0"/>
                <a:sym typeface="Fira Sans Condensed" panose="020B0603050000020004" pitchFamily="34" charset="0"/>
              </a:endParaRPr>
            </a:p>
          </p:txBody>
        </p:sp>
        <p:cxnSp>
          <p:nvCxnSpPr>
            <p:cNvPr id="56334" name="Google Shape;191;p17">
              <a:extLst>
                <a:ext uri="{FF2B5EF4-FFF2-40B4-BE49-F238E27FC236}">
                  <a16:creationId xmlns:a16="http://schemas.microsoft.com/office/drawing/2014/main" xmlns="" id="{05510080-5740-4516-AC74-FB131754F843}"/>
                </a:ext>
              </a:extLst>
            </p:cNvPr>
            <p:cNvCxnSpPr>
              <a:cxnSpLocks/>
            </p:cNvCxnSpPr>
            <p:nvPr/>
          </p:nvCxnSpPr>
          <p:spPr bwMode="auto">
            <a:xfrm rot="-5400000" flipH="1" flipV="1">
              <a:off x="6418168" y="866752"/>
              <a:ext cx="203209" cy="1734204"/>
            </a:xfrm>
            <a:prstGeom prst="bentConnector4">
              <a:avLst>
                <a:gd name="adj1" fmla="val -112495"/>
                <a:gd name="adj2" fmla="val 94843"/>
              </a:avLst>
            </a:prstGeom>
            <a:noFill/>
            <a:ln w="19050">
              <a:solidFill>
                <a:srgbClr val="D83C47"/>
              </a:solidFill>
              <a:round/>
              <a:headEnd/>
              <a:tailEnd/>
            </a:ln>
            <a:extLst>
              <a:ext uri="{909E8E84-426E-40DD-AFC4-6F175D3DCCD1}">
                <a14:hiddenFill xmlns:a14="http://schemas.microsoft.com/office/drawing/2010/main">
                  <a:noFill/>
                </a14:hiddenFill>
              </a:ext>
            </a:extLst>
          </p:spPr>
        </p:cxnSp>
      </p:grpSp>
      <p:sp>
        <p:nvSpPr>
          <p:cNvPr id="56327" name="Google Shape;815;p33">
            <a:extLst>
              <a:ext uri="{FF2B5EF4-FFF2-40B4-BE49-F238E27FC236}">
                <a16:creationId xmlns:a16="http://schemas.microsoft.com/office/drawing/2014/main" xmlns="" id="{9FF8B8F0-EEB8-408A-A84A-FF45CA0F3A94}"/>
              </a:ext>
            </a:extLst>
          </p:cNvPr>
          <p:cNvSpPr>
            <a:spLocks noChangeArrowheads="1"/>
          </p:cNvSpPr>
          <p:nvPr/>
        </p:nvSpPr>
        <p:spPr bwMode="auto">
          <a:xfrm>
            <a:off x="2124075" y="835026"/>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6328" name="Google Shape;818;p33">
            <a:extLst>
              <a:ext uri="{FF2B5EF4-FFF2-40B4-BE49-F238E27FC236}">
                <a16:creationId xmlns:a16="http://schemas.microsoft.com/office/drawing/2014/main" xmlns="" id="{7353033D-58AF-44E6-B17D-C1816B60F475}"/>
              </a:ext>
            </a:extLst>
          </p:cNvPr>
          <p:cNvGrpSpPr>
            <a:grpSpLocks/>
          </p:cNvGrpSpPr>
          <p:nvPr/>
        </p:nvGrpSpPr>
        <p:grpSpPr bwMode="auto">
          <a:xfrm>
            <a:off x="2284413" y="917576"/>
            <a:ext cx="233362" cy="265113"/>
            <a:chOff x="846218" y="3458333"/>
            <a:chExt cx="343138" cy="364887"/>
          </a:xfrm>
        </p:grpSpPr>
        <p:sp>
          <p:nvSpPr>
            <p:cNvPr id="56329" name="Google Shape;819;p33">
              <a:extLst>
                <a:ext uri="{FF2B5EF4-FFF2-40B4-BE49-F238E27FC236}">
                  <a16:creationId xmlns:a16="http://schemas.microsoft.com/office/drawing/2014/main" xmlns="" id="{7BA1345E-8834-4CAF-9711-EB8C4F9B1AFD}"/>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56330" name="Google Shape;820;p33">
              <a:extLst>
                <a:ext uri="{FF2B5EF4-FFF2-40B4-BE49-F238E27FC236}">
                  <a16:creationId xmlns:a16="http://schemas.microsoft.com/office/drawing/2014/main" xmlns="" id="{A0006EB5-3D2C-426F-A654-F724835D8F42}"/>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56331" name="Google Shape;821;p33">
              <a:extLst>
                <a:ext uri="{FF2B5EF4-FFF2-40B4-BE49-F238E27FC236}">
                  <a16:creationId xmlns:a16="http://schemas.microsoft.com/office/drawing/2014/main" xmlns="" id="{A0488721-B717-48B0-B846-8E6040D2BF44}"/>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Tree>
    <p:extLst>
      <p:ext uri="{BB962C8B-B14F-4D97-AF65-F5344CB8AC3E}">
        <p14:creationId xmlns:p14="http://schemas.microsoft.com/office/powerpoint/2010/main" val="38624513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oogle Shape;172;p17">
            <a:extLst>
              <a:ext uri="{FF2B5EF4-FFF2-40B4-BE49-F238E27FC236}">
                <a16:creationId xmlns:a16="http://schemas.microsoft.com/office/drawing/2014/main" xmlns="" id="{F80D8752-51CD-4D01-AD3C-02EC5E2DB246}"/>
              </a:ext>
            </a:extLst>
          </p:cNvPr>
          <p:cNvGrpSpPr>
            <a:grpSpLocks/>
          </p:cNvGrpSpPr>
          <p:nvPr/>
        </p:nvGrpSpPr>
        <p:grpSpPr bwMode="auto">
          <a:xfrm>
            <a:off x="6096001" y="3849688"/>
            <a:ext cx="3719513" cy="2487612"/>
            <a:chOff x="4568400" y="2630727"/>
            <a:chExt cx="4427641" cy="2303254"/>
          </a:xfrm>
        </p:grpSpPr>
        <p:sp>
          <p:nvSpPr>
            <p:cNvPr id="174" name="Google Shape;174;p17">
              <a:extLst>
                <a:ext uri="{FF2B5EF4-FFF2-40B4-BE49-F238E27FC236}">
                  <a16:creationId xmlns:a16="http://schemas.microsoft.com/office/drawing/2014/main" xmlns="" id="{16DBEC1D-124E-4B94-85D9-DC0CEE6B70E5}"/>
                </a:ext>
              </a:extLst>
            </p:cNvPr>
            <p:cNvSpPr txBox="1"/>
            <p:nvPr/>
          </p:nvSpPr>
          <p:spPr>
            <a:xfrm>
              <a:off x="5611532" y="3625815"/>
              <a:ext cx="3384509" cy="1308166"/>
            </a:xfrm>
            <a:prstGeom prst="rect">
              <a:avLst/>
            </a:prstGeom>
            <a:noFill/>
            <a:ln w="19050" cap="flat" cmpd="sng">
              <a:solidFill>
                <a:schemeClr val="accent4"/>
              </a:solidFill>
              <a:prstDash val="solid"/>
              <a:round/>
              <a:headEnd type="none" w="sm" len="sm"/>
              <a:tailEnd type="none" w="sm" len="sm"/>
            </a:ln>
          </p:spPr>
          <p:txBody>
            <a:bodyPr spcFirstLastPara="1" lIns="91425" tIns="91425" rIns="91425" bIns="91425"/>
            <a:lstStyle/>
            <a:p>
              <a:pPr algn="ctr">
                <a:defRPr/>
              </a:pPr>
              <a:r>
                <a:rPr lang="ru-RU" sz="1600" dirty="0">
                  <a:cs typeface="Times New Roman" panose="02020603050405020304" pitchFamily="18" charset="0"/>
                </a:rPr>
                <a:t>овладение приемами учебного сотрудничества и социального взаимодействия со сверстниками</a:t>
              </a:r>
              <a:endParaRPr sz="1600" dirty="0">
                <a:solidFill>
                  <a:schemeClr val="dk1"/>
                </a:solidFill>
                <a:ea typeface="Fira Sans Condensed"/>
                <a:cs typeface="Times New Roman" panose="02020603050405020304" pitchFamily="18" charset="0"/>
                <a:sym typeface="Fira Sans Condensed"/>
              </a:endParaRPr>
            </a:p>
          </p:txBody>
        </p:sp>
        <p:cxnSp>
          <p:nvCxnSpPr>
            <p:cNvPr id="175" name="Google Shape;175;p17">
              <a:extLst>
                <a:ext uri="{FF2B5EF4-FFF2-40B4-BE49-F238E27FC236}">
                  <a16:creationId xmlns:a16="http://schemas.microsoft.com/office/drawing/2014/main" xmlns="" id="{7465CA66-C538-4C48-BB17-ABD5413438F8}"/>
                </a:ext>
              </a:extLst>
            </p:cNvPr>
            <p:cNvCxnSpPr>
              <a:cxnSpLocks/>
              <a:stCxn id="174" idx="0"/>
            </p:cNvCxnSpPr>
            <p:nvPr/>
          </p:nvCxnSpPr>
          <p:spPr>
            <a:xfrm rot="16200000" flipV="1">
              <a:off x="6479225" y="2800309"/>
              <a:ext cx="432136" cy="1218876"/>
            </a:xfrm>
            <a:prstGeom prst="bentConnector2">
              <a:avLst/>
            </a:prstGeom>
            <a:noFill/>
            <a:ln w="19050" cap="flat" cmpd="sng">
              <a:solidFill>
                <a:schemeClr val="accent4"/>
              </a:solidFill>
              <a:prstDash val="solid"/>
              <a:round/>
              <a:headEnd type="none" w="med" len="med"/>
              <a:tailEnd type="none" w="med" len="med"/>
            </a:ln>
          </p:spPr>
        </p:cxnSp>
        <p:sp>
          <p:nvSpPr>
            <p:cNvPr id="2" name="Google Shape;176;p17">
              <a:extLst>
                <a:ext uri="{FF2B5EF4-FFF2-40B4-BE49-F238E27FC236}">
                  <a16:creationId xmlns:a16="http://schemas.microsoft.com/office/drawing/2014/main" xmlns="" id="{00DE28DE-1559-4546-88B4-03A078E73CB8}"/>
                </a:ext>
              </a:extLst>
            </p:cNvPr>
            <p:cNvSpPr>
              <a:spLocks noChangeArrowheads="1"/>
            </p:cNvSpPr>
            <p:nvPr/>
          </p:nvSpPr>
          <p:spPr bwMode="auto">
            <a:xfrm rot="5400000">
              <a:off x="5045652" y="2153475"/>
              <a:ext cx="562952" cy="1517455"/>
            </a:xfrm>
            <a:prstGeom prst="flowChartMerge">
              <a:avLst/>
            </a:prstGeom>
            <a:solidFill>
              <a:schemeClr val="tx2"/>
            </a:solidFill>
            <a:ln>
              <a:noFill/>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grpSp>
      <p:grpSp>
        <p:nvGrpSpPr>
          <p:cNvPr id="57347" name="Google Shape;177;p17">
            <a:extLst>
              <a:ext uri="{FF2B5EF4-FFF2-40B4-BE49-F238E27FC236}">
                <a16:creationId xmlns:a16="http://schemas.microsoft.com/office/drawing/2014/main" xmlns="" id="{8EBCFF78-9F68-41BD-9A36-7E6DB0AE30A5}"/>
              </a:ext>
            </a:extLst>
          </p:cNvPr>
          <p:cNvGrpSpPr>
            <a:grpSpLocks/>
          </p:cNvGrpSpPr>
          <p:nvPr/>
        </p:nvGrpSpPr>
        <p:grpSpPr bwMode="auto">
          <a:xfrm>
            <a:off x="1984375" y="3849688"/>
            <a:ext cx="3455988" cy="1909762"/>
            <a:chOff x="457201" y="2630727"/>
            <a:chExt cx="4114799" cy="1767900"/>
          </a:xfrm>
        </p:grpSpPr>
        <p:sp>
          <p:nvSpPr>
            <p:cNvPr id="56332" name="Google Shape;179;p17">
              <a:extLst>
                <a:ext uri="{FF2B5EF4-FFF2-40B4-BE49-F238E27FC236}">
                  <a16:creationId xmlns:a16="http://schemas.microsoft.com/office/drawing/2014/main" xmlns="" id="{51F3431D-56FD-416B-AAAB-A0707505A50E}"/>
                </a:ext>
              </a:extLst>
            </p:cNvPr>
            <p:cNvSpPr txBox="1">
              <a:spLocks noChangeArrowheads="1"/>
            </p:cNvSpPr>
            <p:nvPr/>
          </p:nvSpPr>
          <p:spPr bwMode="auto">
            <a:xfrm>
              <a:off x="457201" y="3311140"/>
              <a:ext cx="3734884" cy="1087487"/>
            </a:xfrm>
            <a:prstGeom prst="rect">
              <a:avLst/>
            </a:prstGeom>
            <a:noFill/>
            <a:ln w="19050">
              <a:solidFill>
                <a:schemeClr val="accent1"/>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a:latin typeface="+mn-lt"/>
                  <a:cs typeface="Times New Roman" panose="02020603050405020304" pitchFamily="18" charset="0"/>
                </a:rPr>
                <a:t>формирование знаний и навыков в области финансовой грамотности и устойчивого развития общества</a:t>
              </a:r>
              <a:endParaRPr lang="ru-RU" altLang="ru-RU" sz="1600">
                <a:solidFill>
                  <a:srgbClr val="000000"/>
                </a:solidFill>
                <a:latin typeface="+mn-lt"/>
                <a:ea typeface="Fira Sans Condensed" panose="020B0603050000020004" pitchFamily="34" charset="0"/>
                <a:cs typeface="Times New Roman" panose="02020603050405020304" pitchFamily="18" charset="0"/>
                <a:sym typeface="Fira Sans Condensed" panose="020B0603050000020004" pitchFamily="34" charset="0"/>
              </a:endParaRPr>
            </a:p>
          </p:txBody>
        </p:sp>
        <p:cxnSp>
          <p:nvCxnSpPr>
            <p:cNvPr id="57363" name="Google Shape;180;p17">
              <a:extLst>
                <a:ext uri="{FF2B5EF4-FFF2-40B4-BE49-F238E27FC236}">
                  <a16:creationId xmlns:a16="http://schemas.microsoft.com/office/drawing/2014/main" xmlns="" id="{1FB7145E-BC45-460A-9801-33FAE34CCF4D}"/>
                </a:ext>
              </a:extLst>
            </p:cNvPr>
            <p:cNvCxnSpPr>
              <a:cxnSpLocks/>
              <a:stCxn id="56332" idx="0"/>
              <a:endCxn id="181" idx="0"/>
            </p:cNvCxnSpPr>
            <p:nvPr/>
          </p:nvCxnSpPr>
          <p:spPr bwMode="auto">
            <a:xfrm rot="5400000" flipH="1" flipV="1">
              <a:off x="2489845" y="2746690"/>
              <a:ext cx="398368" cy="729644"/>
            </a:xfrm>
            <a:prstGeom prst="bentConnector2">
              <a:avLst/>
            </a:prstGeom>
            <a:noFill/>
            <a:ln w="19050">
              <a:solidFill>
                <a:schemeClr val="accent1"/>
              </a:solidFill>
              <a:round/>
              <a:headEnd/>
              <a:tailEnd/>
            </a:ln>
            <a:extLst>
              <a:ext uri="{909E8E84-426E-40DD-AFC4-6F175D3DCCD1}">
                <a14:hiddenFill xmlns:a14="http://schemas.microsoft.com/office/drawing/2010/main">
                  <a:noFill/>
                </a14:hiddenFill>
              </a:ext>
            </a:extLst>
          </p:spPr>
        </p:cxnSp>
        <p:sp>
          <p:nvSpPr>
            <p:cNvPr id="181" name="Google Shape;181;p17">
              <a:extLst>
                <a:ext uri="{FF2B5EF4-FFF2-40B4-BE49-F238E27FC236}">
                  <a16:creationId xmlns:a16="http://schemas.microsoft.com/office/drawing/2014/main" xmlns="" id="{64BBF104-DAE8-4D49-9606-EAD1685F540F}"/>
                </a:ext>
              </a:extLst>
            </p:cNvPr>
            <p:cNvSpPr/>
            <p:nvPr/>
          </p:nvSpPr>
          <p:spPr>
            <a:xfrm rot="-5400000" flipH="1">
              <a:off x="3531692" y="2153265"/>
              <a:ext cx="562847" cy="1517770"/>
            </a:xfrm>
            <a:prstGeom prst="flowChartMerge">
              <a:avLst/>
            </a:prstGeom>
            <a:solidFill>
              <a:schemeClr val="accent4"/>
            </a:solidFill>
            <a:ln>
              <a:noFill/>
            </a:ln>
          </p:spPr>
          <p:txBody>
            <a:bodyPr spcFirstLastPara="1" lIns="91425" tIns="91425" rIns="91425" bIns="91425" anchor="ctr"/>
            <a:lstStyle/>
            <a:p>
              <a:pPr>
                <a:defRPr/>
              </a:pPr>
              <a:endParaRPr/>
            </a:p>
          </p:txBody>
        </p:sp>
      </p:grpSp>
      <p:grpSp>
        <p:nvGrpSpPr>
          <p:cNvPr id="57348" name="Google Shape;182;p17">
            <a:extLst>
              <a:ext uri="{FF2B5EF4-FFF2-40B4-BE49-F238E27FC236}">
                <a16:creationId xmlns:a16="http://schemas.microsoft.com/office/drawing/2014/main" xmlns="" id="{23192236-70C1-48A1-8E5F-6991D2F04786}"/>
              </a:ext>
            </a:extLst>
          </p:cNvPr>
          <p:cNvGrpSpPr>
            <a:grpSpLocks/>
          </p:cNvGrpSpPr>
          <p:nvPr/>
        </p:nvGrpSpPr>
        <p:grpSpPr bwMode="auto">
          <a:xfrm>
            <a:off x="1760539" y="2349500"/>
            <a:ext cx="3462337" cy="2122488"/>
            <a:chOff x="191386" y="1166750"/>
            <a:chExt cx="4120347" cy="1965088"/>
          </a:xfrm>
        </p:grpSpPr>
        <p:sp>
          <p:nvSpPr>
            <p:cNvPr id="3" name="Google Shape;183;p17">
              <a:extLst>
                <a:ext uri="{FF2B5EF4-FFF2-40B4-BE49-F238E27FC236}">
                  <a16:creationId xmlns:a16="http://schemas.microsoft.com/office/drawing/2014/main" xmlns="" id="{C837F2DB-85D3-452E-8B15-EE3C4B1D3E00}"/>
                </a:ext>
              </a:extLst>
            </p:cNvPr>
            <p:cNvSpPr>
              <a:spLocks noChangeArrowheads="1"/>
            </p:cNvSpPr>
            <p:nvPr/>
          </p:nvSpPr>
          <p:spPr bwMode="auto">
            <a:xfrm rot="18900000" flipH="1">
              <a:off x="3748781" y="1613241"/>
              <a:ext cx="562923" cy="1518918"/>
            </a:xfrm>
            <a:prstGeom prst="flowChartMerge">
              <a:avLst/>
            </a:prstGeom>
            <a:solidFill>
              <a:schemeClr val="accent1"/>
            </a:solidFill>
            <a:ln>
              <a:noFill/>
            </a:ln>
          </p:spPr>
          <p:txBody>
            <a:bodyPr lIns="91425" tIns="91425" rIns="91425" bIns="91425"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endParaRPr lang="ru-RU" altLang="ru-RU">
                <a:latin typeface="+mn-lt"/>
              </a:endParaRPr>
            </a:p>
          </p:txBody>
        </p:sp>
        <p:sp>
          <p:nvSpPr>
            <p:cNvPr id="4" name="Google Shape;185;p17">
              <a:extLst>
                <a:ext uri="{FF2B5EF4-FFF2-40B4-BE49-F238E27FC236}">
                  <a16:creationId xmlns:a16="http://schemas.microsoft.com/office/drawing/2014/main" xmlns="" id="{0C032913-2812-4B46-8B09-88999AEC1793}"/>
                </a:ext>
              </a:extLst>
            </p:cNvPr>
            <p:cNvSpPr txBox="1">
              <a:spLocks noChangeArrowheads="1"/>
            </p:cNvSpPr>
            <p:nvPr/>
          </p:nvSpPr>
          <p:spPr bwMode="auto">
            <a:xfrm>
              <a:off x="191386" y="1166750"/>
              <a:ext cx="3045392" cy="1540323"/>
            </a:xfrm>
            <a:prstGeom prst="rect">
              <a:avLst/>
            </a:prstGeom>
            <a:noFill/>
            <a:ln w="19050">
              <a:solidFill>
                <a:schemeClr val="tx2"/>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dirty="0">
                  <a:latin typeface="+mn-lt"/>
                  <a:cs typeface="Times New Roman" panose="02020603050405020304" pitchFamily="18" charset="0"/>
                </a:rPr>
                <a:t>формирование и развитие компетенций обучающихся в области использования ИКТ на уровне общего пользования</a:t>
              </a:r>
              <a:endParaRPr lang="ru-RU" altLang="ru-RU" sz="1600" dirty="0">
                <a:solidFill>
                  <a:srgbClr val="000000"/>
                </a:solidFill>
                <a:latin typeface="+mn-lt"/>
                <a:ea typeface="Fira Sans Condensed" panose="020B0603050000020004" pitchFamily="34" charset="0"/>
                <a:cs typeface="Times New Roman" panose="02020603050405020304" pitchFamily="18" charset="0"/>
                <a:sym typeface="Fira Sans Condensed" panose="020B0603050000020004" pitchFamily="34" charset="0"/>
              </a:endParaRPr>
            </a:p>
          </p:txBody>
        </p:sp>
        <p:cxnSp>
          <p:nvCxnSpPr>
            <p:cNvPr id="57361" name="Google Shape;186;p17">
              <a:extLst>
                <a:ext uri="{FF2B5EF4-FFF2-40B4-BE49-F238E27FC236}">
                  <a16:creationId xmlns:a16="http://schemas.microsoft.com/office/drawing/2014/main" xmlns="" id="{20CD339D-C51B-475B-B08A-94A21101850E}"/>
                </a:ext>
              </a:extLst>
            </p:cNvPr>
            <p:cNvCxnSpPr>
              <a:cxnSpLocks/>
            </p:cNvCxnSpPr>
            <p:nvPr/>
          </p:nvCxnSpPr>
          <p:spPr bwMode="auto">
            <a:xfrm rot="16200000" flipH="1">
              <a:off x="2209911" y="671277"/>
              <a:ext cx="787933" cy="1778879"/>
            </a:xfrm>
            <a:prstGeom prst="bentConnector3">
              <a:avLst>
                <a:gd name="adj1" fmla="val -26852"/>
              </a:avLst>
            </a:prstGeom>
            <a:noFill/>
            <a:ln w="19050">
              <a:solidFill>
                <a:schemeClr val="tx2"/>
              </a:solidFill>
              <a:round/>
              <a:headEnd/>
              <a:tailEnd/>
            </a:ln>
            <a:extLst>
              <a:ext uri="{909E8E84-426E-40DD-AFC4-6F175D3DCCD1}">
                <a14:hiddenFill xmlns:a14="http://schemas.microsoft.com/office/drawing/2010/main">
                  <a:noFill/>
                </a14:hiddenFill>
              </a:ext>
            </a:extLst>
          </p:spPr>
        </p:cxnSp>
      </p:grpSp>
      <p:grpSp>
        <p:nvGrpSpPr>
          <p:cNvPr id="57349" name="Google Shape;187;p17">
            <a:extLst>
              <a:ext uri="{FF2B5EF4-FFF2-40B4-BE49-F238E27FC236}">
                <a16:creationId xmlns:a16="http://schemas.microsoft.com/office/drawing/2014/main" xmlns="" id="{542BBFA5-BD88-4565-9D7F-32E486856341}"/>
              </a:ext>
            </a:extLst>
          </p:cNvPr>
          <p:cNvGrpSpPr>
            <a:grpSpLocks/>
          </p:cNvGrpSpPr>
          <p:nvPr/>
        </p:nvGrpSpPr>
        <p:grpSpPr bwMode="auto">
          <a:xfrm>
            <a:off x="5883275" y="2349500"/>
            <a:ext cx="3976688" cy="1722438"/>
            <a:chOff x="4356849" y="1168164"/>
            <a:chExt cx="4733984" cy="1594576"/>
          </a:xfrm>
        </p:grpSpPr>
        <p:sp>
          <p:nvSpPr>
            <p:cNvPr id="56326" name="Google Shape;188;p17">
              <a:extLst>
                <a:ext uri="{FF2B5EF4-FFF2-40B4-BE49-F238E27FC236}">
                  <a16:creationId xmlns:a16="http://schemas.microsoft.com/office/drawing/2014/main" xmlns="" id="{A581740E-4F81-4C67-87AC-A9BE06F154A8}"/>
                </a:ext>
              </a:extLst>
            </p:cNvPr>
            <p:cNvSpPr>
              <a:spLocks noChangeArrowheads="1"/>
            </p:cNvSpPr>
            <p:nvPr/>
          </p:nvSpPr>
          <p:spPr bwMode="auto">
            <a:xfrm rot="2700000">
              <a:off x="4834170" y="1613786"/>
              <a:ext cx="562878" cy="1517521"/>
            </a:xfrm>
            <a:prstGeom prst="flowChartMerge">
              <a:avLst/>
            </a:prstGeom>
            <a:solidFill>
              <a:srgbClr val="D83C47"/>
            </a:solidFill>
            <a:ln w="9525">
              <a:solidFill>
                <a:srgbClr val="D83C47"/>
              </a:solidFill>
              <a:miter lim="800000"/>
              <a:headEnd/>
              <a:tailEnd/>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ru-RU" altLang="ru-RU" sz="1800">
                <a:latin typeface="+mn-lt"/>
              </a:endParaRPr>
            </a:p>
          </p:txBody>
        </p:sp>
        <p:sp>
          <p:nvSpPr>
            <p:cNvPr id="5" name="Google Shape;190;p17">
              <a:extLst>
                <a:ext uri="{FF2B5EF4-FFF2-40B4-BE49-F238E27FC236}">
                  <a16:creationId xmlns:a16="http://schemas.microsoft.com/office/drawing/2014/main" xmlns="" id="{EBD4259A-D1ED-4C31-B624-151ECFC2E1CF}"/>
                </a:ext>
              </a:extLst>
            </p:cNvPr>
            <p:cNvSpPr txBox="1">
              <a:spLocks noChangeArrowheads="1"/>
            </p:cNvSpPr>
            <p:nvPr/>
          </p:nvSpPr>
          <p:spPr bwMode="auto">
            <a:xfrm>
              <a:off x="6180520" y="1168164"/>
              <a:ext cx="2910313" cy="1594576"/>
            </a:xfrm>
            <a:prstGeom prst="rect">
              <a:avLst/>
            </a:prstGeom>
            <a:noFill/>
            <a:ln w="19050">
              <a:solidFill>
                <a:srgbClr val="D83C47"/>
              </a:solidFill>
              <a:round/>
              <a:headEnd type="none" w="sm" len="sm"/>
              <a:tailEnd type="none" w="sm" len="sm"/>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1600">
                  <a:latin typeface="+mn-lt"/>
                  <a:cs typeface="Times New Roman" panose="02020603050405020304" pitchFamily="18" charset="0"/>
                </a:rPr>
                <a:t>формирование навыка участия в различных формах организации учебно-исследовательской и проектной деятельности</a:t>
              </a:r>
              <a:endParaRPr lang="ru-RU" altLang="ru-RU" sz="1600">
                <a:solidFill>
                  <a:srgbClr val="000000"/>
                </a:solidFill>
                <a:latin typeface="+mn-lt"/>
                <a:ea typeface="Fira Sans Condensed" panose="020B0603050000020004" pitchFamily="34" charset="0"/>
                <a:cs typeface="Times New Roman" panose="02020603050405020304" pitchFamily="18" charset="0"/>
                <a:sym typeface="Fira Sans Condensed" panose="020B0603050000020004" pitchFamily="34" charset="0"/>
              </a:endParaRPr>
            </a:p>
          </p:txBody>
        </p:sp>
        <p:cxnSp>
          <p:nvCxnSpPr>
            <p:cNvPr id="57358" name="Google Shape;191;p17">
              <a:extLst>
                <a:ext uri="{FF2B5EF4-FFF2-40B4-BE49-F238E27FC236}">
                  <a16:creationId xmlns:a16="http://schemas.microsoft.com/office/drawing/2014/main" xmlns="" id="{8BC7C433-3C1B-4BA1-911A-FF863B0CB69A}"/>
                </a:ext>
              </a:extLst>
            </p:cNvPr>
            <p:cNvCxnSpPr>
              <a:cxnSpLocks/>
              <a:endCxn id="56326" idx="0"/>
            </p:cNvCxnSpPr>
            <p:nvPr/>
          </p:nvCxnSpPr>
          <p:spPr bwMode="auto">
            <a:xfrm rot="-5400000" flipH="1" flipV="1">
              <a:off x="6251096" y="569740"/>
              <a:ext cx="786569" cy="1983417"/>
            </a:xfrm>
            <a:prstGeom prst="bentConnector4">
              <a:avLst>
                <a:gd name="adj1" fmla="val -26912"/>
                <a:gd name="adj2" fmla="val 91079"/>
              </a:avLst>
            </a:prstGeom>
            <a:noFill/>
            <a:ln w="19050">
              <a:solidFill>
                <a:srgbClr val="D83C47"/>
              </a:solidFill>
              <a:round/>
              <a:headEnd/>
              <a:tailEnd/>
            </a:ln>
            <a:extLst>
              <a:ext uri="{909E8E84-426E-40DD-AFC4-6F175D3DCCD1}">
                <a14:hiddenFill xmlns:a14="http://schemas.microsoft.com/office/drawing/2010/main">
                  <a:noFill/>
                </a14:hiddenFill>
              </a:ext>
            </a:extLst>
          </p:spPr>
        </p:cxnSp>
      </p:grpSp>
      <p:sp>
        <p:nvSpPr>
          <p:cNvPr id="20" name="Google Shape;166;p17">
            <a:extLst>
              <a:ext uri="{FF2B5EF4-FFF2-40B4-BE49-F238E27FC236}">
                <a16:creationId xmlns:a16="http://schemas.microsoft.com/office/drawing/2014/main" xmlns="" id="{011D4619-2018-4C6F-A409-629DFD945E04}"/>
              </a:ext>
            </a:extLst>
          </p:cNvPr>
          <p:cNvSpPr txBox="1">
            <a:spLocks/>
          </p:cNvSpPr>
          <p:nvPr/>
        </p:nvSpPr>
        <p:spPr bwMode="auto">
          <a:xfrm>
            <a:off x="2044700" y="579438"/>
            <a:ext cx="8102600" cy="603250"/>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800" b="1" dirty="0">
                <a:latin typeface="+mn-lt"/>
                <a:cs typeface="Times New Roman" panose="02020603050405020304" pitchFamily="18" charset="0"/>
              </a:rPr>
              <a:t> ПРОГРАММА </a:t>
            </a:r>
          </a:p>
          <a:p>
            <a:pPr algn="ctr">
              <a:spcBef>
                <a:spcPct val="0"/>
              </a:spcBef>
              <a:buFontTx/>
              <a:buNone/>
              <a:defRPr/>
            </a:pPr>
            <a:r>
              <a:rPr lang="ru-RU" altLang="ru-RU" sz="2800" b="1" dirty="0">
                <a:latin typeface="+mn-lt"/>
                <a:cs typeface="Times New Roman" panose="02020603050405020304" pitchFamily="18" charset="0"/>
              </a:rPr>
              <a:t>ФОРМИРОВАНИЯ УУД ООО (п. 32.2)</a:t>
            </a:r>
          </a:p>
        </p:txBody>
      </p:sp>
      <p:sp>
        <p:nvSpPr>
          <p:cNvPr id="57351" name="Google Shape;815;p33">
            <a:extLst>
              <a:ext uri="{FF2B5EF4-FFF2-40B4-BE49-F238E27FC236}">
                <a16:creationId xmlns:a16="http://schemas.microsoft.com/office/drawing/2014/main" xmlns="" id="{D22DFA2B-EB26-4EEA-83AE-D7FC11169F6B}"/>
              </a:ext>
            </a:extLst>
          </p:cNvPr>
          <p:cNvSpPr>
            <a:spLocks noChangeArrowheads="1"/>
          </p:cNvSpPr>
          <p:nvPr/>
        </p:nvSpPr>
        <p:spPr bwMode="auto">
          <a:xfrm>
            <a:off x="2124075" y="835026"/>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7352" name="Google Shape;818;p33">
            <a:extLst>
              <a:ext uri="{FF2B5EF4-FFF2-40B4-BE49-F238E27FC236}">
                <a16:creationId xmlns:a16="http://schemas.microsoft.com/office/drawing/2014/main" xmlns="" id="{362F6CC2-C955-4E20-ADA9-0627C728CA2E}"/>
              </a:ext>
            </a:extLst>
          </p:cNvPr>
          <p:cNvGrpSpPr>
            <a:grpSpLocks/>
          </p:cNvGrpSpPr>
          <p:nvPr/>
        </p:nvGrpSpPr>
        <p:grpSpPr bwMode="auto">
          <a:xfrm>
            <a:off x="2284413" y="917576"/>
            <a:ext cx="233362" cy="265113"/>
            <a:chOff x="846218" y="3458333"/>
            <a:chExt cx="343138" cy="364887"/>
          </a:xfrm>
        </p:grpSpPr>
        <p:sp>
          <p:nvSpPr>
            <p:cNvPr id="57353" name="Google Shape;819;p33">
              <a:extLst>
                <a:ext uri="{FF2B5EF4-FFF2-40B4-BE49-F238E27FC236}">
                  <a16:creationId xmlns:a16="http://schemas.microsoft.com/office/drawing/2014/main" xmlns="" id="{2BADCA29-407C-40A6-9EAD-0D1CF34A33D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57354" name="Google Shape;820;p33">
              <a:extLst>
                <a:ext uri="{FF2B5EF4-FFF2-40B4-BE49-F238E27FC236}">
                  <a16:creationId xmlns:a16="http://schemas.microsoft.com/office/drawing/2014/main" xmlns="" id="{0EC2AD12-9A55-4F68-B03C-5501D5D6C6AD}"/>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57355" name="Google Shape;821;p33">
              <a:extLst>
                <a:ext uri="{FF2B5EF4-FFF2-40B4-BE49-F238E27FC236}">
                  <a16:creationId xmlns:a16="http://schemas.microsoft.com/office/drawing/2014/main" xmlns="" id="{1994152B-C72B-4EE0-9D72-08E68FD67E36}"/>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Tree>
    <p:extLst>
      <p:ext uri="{BB962C8B-B14F-4D97-AF65-F5344CB8AC3E}">
        <p14:creationId xmlns:p14="http://schemas.microsoft.com/office/powerpoint/2010/main" val="3581972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Google Shape;49;p15">
            <a:extLst>
              <a:ext uri="{FF2B5EF4-FFF2-40B4-BE49-F238E27FC236}">
                <a16:creationId xmlns:a16="http://schemas.microsoft.com/office/drawing/2014/main" xmlns="" id="{F9B03CC5-ED9B-4D45-9542-50CC7DE08FB2}"/>
              </a:ext>
            </a:extLst>
          </p:cNvPr>
          <p:cNvSpPr>
            <a:spLocks noGrp="1"/>
          </p:cNvSpPr>
          <p:nvPr>
            <p:ph type="ctrTitle"/>
          </p:nvPr>
        </p:nvSpPr>
        <p:spPr>
          <a:xfrm>
            <a:off x="3102751" y="651401"/>
            <a:ext cx="6804837" cy="850603"/>
          </a:xfrm>
        </p:spPr>
        <p:txBody>
          <a:bodyPr vert="horz" lIns="91425" tIns="91425" rIns="91425" bIns="91425" rtlCol="0" anchor="b">
            <a:normAutofit fontScale="90000"/>
          </a:bodyPr>
          <a:lstStyle/>
          <a:p>
            <a:pPr>
              <a:buClr>
                <a:srgbClr val="000000"/>
              </a:buClr>
              <a:buSzPts val="1100"/>
              <a:defRPr/>
            </a:pPr>
            <a:r>
              <a:rPr lang="ru-RU" altLang="ru-RU" sz="2800" b="1" dirty="0">
                <a:latin typeface="+mn-lt"/>
                <a:cs typeface="Times New Roman" panose="02020603050405020304" pitchFamily="18" charset="0"/>
              </a:rPr>
              <a:t>УГЛУБЛЕННОЕ ИЗУЧЕНИЕ ОТДЕЛЬНЫХ ПРЕДМЕТОВ НА УРОВНЕ НОО И ООО</a:t>
            </a:r>
          </a:p>
        </p:txBody>
      </p:sp>
      <p:sp>
        <p:nvSpPr>
          <p:cNvPr id="3" name="TextBox 2">
            <a:extLst>
              <a:ext uri="{FF2B5EF4-FFF2-40B4-BE49-F238E27FC236}">
                <a16:creationId xmlns:a16="http://schemas.microsoft.com/office/drawing/2014/main" xmlns="" id="{EA9899FF-0AA2-411A-89CF-3DE1A7BA56C5}"/>
              </a:ext>
            </a:extLst>
          </p:cNvPr>
          <p:cNvSpPr txBox="1"/>
          <p:nvPr/>
        </p:nvSpPr>
        <p:spPr>
          <a:xfrm>
            <a:off x="1768549" y="2032262"/>
            <a:ext cx="7985051" cy="4832092"/>
          </a:xfrm>
          <a:prstGeom prst="rect">
            <a:avLst/>
          </a:prstGeom>
          <a:noFill/>
        </p:spPr>
        <p:txBody>
          <a:bodyPr wrap="square">
            <a:spAutoFit/>
          </a:bodyPr>
          <a:lstStyle/>
          <a:p>
            <a:pPr algn="ctr">
              <a:defRPr/>
            </a:pPr>
            <a:r>
              <a:rPr lang="ru-RU" sz="1000" dirty="0">
                <a:latin typeface="Times New Roman" panose="02020603050405020304" pitchFamily="18" charset="0"/>
              </a:rPr>
              <a:t> </a:t>
            </a:r>
            <a:r>
              <a:rPr lang="ru-RU" sz="1400" b="1" dirty="0"/>
              <a:t>I. Общие положения</a:t>
            </a:r>
            <a:r>
              <a:rPr lang="ru-RU" sz="1400" dirty="0"/>
              <a:t> </a:t>
            </a:r>
          </a:p>
          <a:p>
            <a:pPr indent="361950" algn="just">
              <a:defRPr/>
            </a:pPr>
            <a:r>
              <a:rPr lang="ru-RU" sz="1400" dirty="0"/>
              <a:t>1. Федеральный государственный образовательный стандарт основного общего образования </a:t>
            </a:r>
            <a:r>
              <a:rPr lang="ru-RU" sz="1400" b="1" dirty="0">
                <a:solidFill>
                  <a:srgbClr val="C00000"/>
                </a:solidFill>
              </a:rPr>
              <a:t>обеспечивает: </a:t>
            </a:r>
          </a:p>
          <a:p>
            <a:pPr algn="just">
              <a:defRPr/>
            </a:pPr>
            <a:r>
              <a:rPr lang="ru-RU" sz="1400" dirty="0"/>
              <a:t>2) возможности разработки и реализации Организацией программ основного общего образования, в том числе предусматривающих </a:t>
            </a:r>
            <a:r>
              <a:rPr lang="ru-RU" sz="1400" b="1" dirty="0">
                <a:solidFill>
                  <a:srgbClr val="C00000"/>
                </a:solidFill>
              </a:rPr>
              <a:t>углубленное изучение отдельных учебных предметов</a:t>
            </a:r>
            <a:r>
              <a:rPr lang="ru-RU" sz="1400" dirty="0">
                <a:solidFill>
                  <a:srgbClr val="C00000"/>
                </a:solidFill>
              </a:rPr>
              <a:t>; </a:t>
            </a:r>
          </a:p>
          <a:p>
            <a:pPr algn="just">
              <a:defRPr/>
            </a:pPr>
            <a:r>
              <a:rPr lang="ru-RU" sz="1400" dirty="0"/>
              <a:t>11. На основе ФГОС с учетом потребностей социально-экономического развития регионов, этнокультурных особенностей населения разрабатываются примерные образовательные программы основного общего образования (далее - ПООП), в том числе предусматривающие </a:t>
            </a:r>
            <a:r>
              <a:rPr lang="ru-RU" sz="1400" b="1" dirty="0">
                <a:solidFill>
                  <a:srgbClr val="C00000"/>
                </a:solidFill>
              </a:rPr>
              <a:t>углубленное изучение отдельных учебных предметов. </a:t>
            </a:r>
          </a:p>
          <a:p>
            <a:pPr indent="342900" algn="just">
              <a:defRPr/>
            </a:pPr>
            <a:r>
              <a:rPr lang="ru-RU" sz="1400" dirty="0"/>
              <a:t>20. Организация образовательной деятельности по программе основного общего образования, в том числе адаптированной, может быть основана на делении обучающихся на группы и различное построение учебного процесса в выделенных группах с учетом их успеваемости, образовательных потребностей и интересов, психического и физического здоровья, пола, общественных и профессиональных целей, в том числе обеспечивающей </a:t>
            </a:r>
            <a:r>
              <a:rPr lang="ru-RU" sz="1400" b="1" dirty="0">
                <a:solidFill>
                  <a:srgbClr val="C00000"/>
                </a:solidFill>
              </a:rPr>
              <a:t>углубленное изучение отдельных предметных областей</a:t>
            </a:r>
            <a:r>
              <a:rPr lang="ru-RU" sz="1400" dirty="0">
                <a:solidFill>
                  <a:srgbClr val="C00000"/>
                </a:solidFill>
              </a:rPr>
              <a:t>, </a:t>
            </a:r>
            <a:r>
              <a:rPr lang="ru-RU" sz="1400" dirty="0"/>
              <a:t>учебных предметов (профильное обучение) (далее - дифференциация обучения). </a:t>
            </a:r>
          </a:p>
          <a:p>
            <a:pPr indent="342900" algn="just">
              <a:defRPr/>
            </a:pPr>
            <a:r>
              <a:rPr lang="ru-RU" sz="1400" b="1" dirty="0">
                <a:solidFill>
                  <a:srgbClr val="C00000"/>
                </a:solidFill>
              </a:rPr>
              <a:t>Углубленное изучение отдельных предметных областей, учебных предметов (профильное обучение) </a:t>
            </a:r>
            <a:r>
              <a:rPr lang="ru-RU" sz="1400" dirty="0"/>
              <a:t>реализует задачи профессиональной ориентации и направлено на предоставление возможности каждому обучающемуся проявить свои интеллектуальные и творческие способности при изучении указанных учебных предметов, которые необходимы для продолжения получения образования и дальнейшей трудовой деятельности в областях, определенных </a:t>
            </a:r>
            <a:r>
              <a:rPr lang="ru-RU" sz="1400" dirty="0">
                <a:hlinkClick r:id="rId3">
                  <a:extLst>
                    <a:ext uri="{A12FA001-AC4F-418D-AE19-62706E023703}">
                      <ahyp:hlinkClr xmlns:ahyp="http://schemas.microsoft.com/office/drawing/2018/hyperlinkcolor" xmlns="" val="tx"/>
                    </a:ext>
                  </a:extLst>
                </a:hlinkClick>
              </a:rPr>
              <a:t>Стратегией</a:t>
            </a:r>
            <a:r>
              <a:rPr lang="ru-RU" sz="1400" dirty="0"/>
              <a:t> научно-технологического развития. </a:t>
            </a:r>
            <a:endParaRPr lang="ru-RU" dirty="0">
              <a:latin typeface="AcademyC"/>
            </a:endParaRPr>
          </a:p>
        </p:txBody>
      </p:sp>
      <p:sp>
        <p:nvSpPr>
          <p:cNvPr id="4" name="Google Shape;815;p33">
            <a:extLst>
              <a:ext uri="{FF2B5EF4-FFF2-40B4-BE49-F238E27FC236}">
                <a16:creationId xmlns:a16="http://schemas.microsoft.com/office/drawing/2014/main" xmlns="" id="{D4B519EA-EA55-43B0-B3ED-E382C6108D39}"/>
              </a:ext>
            </a:extLst>
          </p:cNvPr>
          <p:cNvSpPr>
            <a:spLocks noChangeArrowheads="1"/>
          </p:cNvSpPr>
          <p:nvPr/>
        </p:nvSpPr>
        <p:spPr bwMode="auto">
          <a:xfrm>
            <a:off x="2124075" y="835026"/>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 name="Google Shape;818;p33">
            <a:extLst>
              <a:ext uri="{FF2B5EF4-FFF2-40B4-BE49-F238E27FC236}">
                <a16:creationId xmlns:a16="http://schemas.microsoft.com/office/drawing/2014/main" xmlns="" id="{86BAB13D-9EBD-4376-AEAA-5FED67588D6C}"/>
              </a:ext>
            </a:extLst>
          </p:cNvPr>
          <p:cNvGrpSpPr>
            <a:grpSpLocks/>
          </p:cNvGrpSpPr>
          <p:nvPr/>
        </p:nvGrpSpPr>
        <p:grpSpPr bwMode="auto">
          <a:xfrm>
            <a:off x="2284413" y="917576"/>
            <a:ext cx="233362" cy="265113"/>
            <a:chOff x="846218" y="3458333"/>
            <a:chExt cx="343138" cy="364887"/>
          </a:xfrm>
        </p:grpSpPr>
        <p:sp>
          <p:nvSpPr>
            <p:cNvPr id="6" name="Google Shape;819;p33">
              <a:extLst>
                <a:ext uri="{FF2B5EF4-FFF2-40B4-BE49-F238E27FC236}">
                  <a16:creationId xmlns:a16="http://schemas.microsoft.com/office/drawing/2014/main" xmlns="" id="{5FAC740D-3A4D-44B3-B864-8958626E341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7" name="Google Shape;820;p33">
              <a:extLst>
                <a:ext uri="{FF2B5EF4-FFF2-40B4-BE49-F238E27FC236}">
                  <a16:creationId xmlns:a16="http://schemas.microsoft.com/office/drawing/2014/main" xmlns="" id="{20819D13-E82B-4828-BB03-432D5D7CA1F0}"/>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8" name="Google Shape;821;p33">
              <a:extLst>
                <a:ext uri="{FF2B5EF4-FFF2-40B4-BE49-F238E27FC236}">
                  <a16:creationId xmlns:a16="http://schemas.microsoft.com/office/drawing/2014/main" xmlns="" id="{46DC3691-11C7-4AB2-82A6-1F334C840B59}"/>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14" name="Google Shape;1338;p29">
            <a:extLst>
              <a:ext uri="{FF2B5EF4-FFF2-40B4-BE49-F238E27FC236}">
                <a16:creationId xmlns:a16="http://schemas.microsoft.com/office/drawing/2014/main" xmlns="" id="{B1678A2B-8637-4B8D-94F5-8D986E989198}"/>
              </a:ext>
            </a:extLst>
          </p:cNvPr>
          <p:cNvSpPr txBox="1">
            <a:spLocks/>
          </p:cNvSpPr>
          <p:nvPr/>
        </p:nvSpPr>
        <p:spPr bwMode="auto">
          <a:xfrm>
            <a:off x="1768548" y="1572550"/>
            <a:ext cx="5039832" cy="459712"/>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2000" b="1" dirty="0">
                <a:latin typeface="+mn-lt"/>
                <a:cs typeface="Times New Roman" panose="02020603050405020304" pitchFamily="18" charset="0"/>
              </a:rPr>
              <a:t>ФГОС ОСНОВНОГО ОБЩЕГО ОБРАЗОВАНИЯ</a:t>
            </a:r>
          </a:p>
        </p:txBody>
      </p:sp>
    </p:spTree>
    <p:extLst>
      <p:ext uri="{BB962C8B-B14F-4D97-AF65-F5344CB8AC3E}">
        <p14:creationId xmlns:p14="http://schemas.microsoft.com/office/powerpoint/2010/main" val="3247327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Google Shape;49;p15">
            <a:extLst>
              <a:ext uri="{FF2B5EF4-FFF2-40B4-BE49-F238E27FC236}">
                <a16:creationId xmlns:a16="http://schemas.microsoft.com/office/drawing/2014/main" xmlns="" id="{F9B03CC5-ED9B-4D45-9542-50CC7DE08FB2}"/>
              </a:ext>
            </a:extLst>
          </p:cNvPr>
          <p:cNvSpPr>
            <a:spLocks noGrp="1"/>
          </p:cNvSpPr>
          <p:nvPr>
            <p:ph type="ctrTitle"/>
          </p:nvPr>
        </p:nvSpPr>
        <p:spPr>
          <a:xfrm>
            <a:off x="3097619" y="712383"/>
            <a:ext cx="6804837" cy="850603"/>
          </a:xfrm>
        </p:spPr>
        <p:txBody>
          <a:bodyPr vert="horz" lIns="91425" tIns="91425" rIns="91425" bIns="91425" rtlCol="0" anchor="b">
            <a:normAutofit fontScale="90000"/>
          </a:bodyPr>
          <a:lstStyle/>
          <a:p>
            <a:pPr>
              <a:buClr>
                <a:srgbClr val="000000"/>
              </a:buClr>
              <a:buSzPts val="1100"/>
              <a:defRPr/>
            </a:pPr>
            <a:r>
              <a:rPr lang="ru-RU" altLang="ru-RU" sz="2800" b="1" dirty="0">
                <a:latin typeface="+mn-lt"/>
                <a:cs typeface="Times New Roman" panose="02020603050405020304" pitchFamily="18" charset="0"/>
              </a:rPr>
              <a:t>УГЛУБЛЕННОЕ ИЗУЧЕНИЕ ОТДЕЛЬНЫХ ПРЕДМЕТОВ НА УРОВНЕ НОО И ООО</a:t>
            </a:r>
          </a:p>
        </p:txBody>
      </p:sp>
      <p:sp>
        <p:nvSpPr>
          <p:cNvPr id="3" name="TextBox 2">
            <a:extLst>
              <a:ext uri="{FF2B5EF4-FFF2-40B4-BE49-F238E27FC236}">
                <a16:creationId xmlns:a16="http://schemas.microsoft.com/office/drawing/2014/main" xmlns="" id="{EA9899FF-0AA2-411A-89CF-3DE1A7BA56C5}"/>
              </a:ext>
            </a:extLst>
          </p:cNvPr>
          <p:cNvSpPr txBox="1"/>
          <p:nvPr/>
        </p:nvSpPr>
        <p:spPr>
          <a:xfrm>
            <a:off x="1768550" y="2199639"/>
            <a:ext cx="7911139" cy="3539430"/>
          </a:xfrm>
          <a:prstGeom prst="rect">
            <a:avLst/>
          </a:prstGeom>
          <a:noFill/>
        </p:spPr>
        <p:txBody>
          <a:bodyPr wrap="square">
            <a:spAutoFit/>
          </a:bodyPr>
          <a:lstStyle/>
          <a:p>
            <a:pPr algn="just">
              <a:defRPr/>
            </a:pPr>
            <a:r>
              <a:rPr lang="ru-RU" sz="1400" b="1" dirty="0"/>
              <a:t>II. Требования к структуре программы основного</a:t>
            </a:r>
            <a:r>
              <a:rPr lang="ru-RU" sz="1400" dirty="0"/>
              <a:t> </a:t>
            </a:r>
            <a:r>
              <a:rPr lang="ru-RU" sz="1400" b="1" dirty="0"/>
              <a:t>общего образования</a:t>
            </a:r>
            <a:r>
              <a:rPr lang="ru-RU" sz="1400" dirty="0"/>
              <a:t> </a:t>
            </a:r>
          </a:p>
          <a:p>
            <a:pPr indent="342900" algn="just">
              <a:defRPr/>
            </a:pPr>
            <a:r>
              <a:rPr lang="ru-RU" sz="1400" dirty="0"/>
              <a:t>33.1. </a:t>
            </a:r>
            <a:r>
              <a:rPr lang="en-US" sz="1400" dirty="0"/>
              <a:t>&lt;</a:t>
            </a:r>
            <a:r>
              <a:rPr lang="ru-RU" sz="1400" dirty="0"/>
              <a:t>…В целях обеспечения индивидуальных потребностей обучающихся часть учебного плана, формируемая участниками образовательных отношений из перечня, предлагаемого Организацией, включает учебные предметы, учебные курсы (в том числе внеурочной деятельности), учебные модули по выбору обучающихся, родителей (законных представителей) несовершеннолетних обучающихся, в том числе предусматривающие </a:t>
            </a:r>
            <a:r>
              <a:rPr lang="ru-RU" sz="1400" b="1" dirty="0">
                <a:solidFill>
                  <a:srgbClr val="C00000"/>
                </a:solidFill>
              </a:rPr>
              <a:t>углубленное изучение учебных предметов</a:t>
            </a:r>
            <a:r>
              <a:rPr lang="ru-RU" sz="1400" dirty="0"/>
              <a:t>, с целью удовлетворения различных интересов обучающихся, потребностей в физическом развитии и совершенствовании, а также учитывающие этнокультурные интересы, особые образовательные потребности обучающихся с ОВЗ. </a:t>
            </a:r>
            <a:r>
              <a:rPr lang="en-US" sz="1400" dirty="0"/>
              <a:t>&gt;</a:t>
            </a:r>
            <a:endParaRPr lang="ru-RU" sz="1400" dirty="0"/>
          </a:p>
          <a:p>
            <a:pPr algn="just">
              <a:defRPr/>
            </a:pPr>
            <a:endParaRPr lang="ru-RU" sz="1400" b="1" dirty="0"/>
          </a:p>
          <a:p>
            <a:pPr algn="just">
              <a:defRPr/>
            </a:pPr>
            <a:r>
              <a:rPr lang="ru-RU" sz="1400" b="1" dirty="0"/>
              <a:t>IV. Требования к результатам освоения программы основного</a:t>
            </a:r>
            <a:r>
              <a:rPr lang="ru-RU" sz="1400" dirty="0"/>
              <a:t> </a:t>
            </a:r>
            <a:r>
              <a:rPr lang="ru-RU" sz="1400" b="1" dirty="0"/>
              <a:t>общего образования</a:t>
            </a:r>
            <a:r>
              <a:rPr lang="ru-RU" sz="1400" dirty="0"/>
              <a:t> </a:t>
            </a:r>
          </a:p>
          <a:p>
            <a:pPr indent="342900" algn="just">
              <a:defRPr/>
            </a:pPr>
            <a:r>
              <a:rPr lang="ru-RU" sz="1400" dirty="0"/>
              <a:t>45. Требования к освоению предметных результатов программ основного общего образования на базовом и углубленном уровнях на основе их преемственности и единства их содержания обеспечивают возможность изучения </a:t>
            </a:r>
            <a:r>
              <a:rPr lang="ru-RU" sz="1400" b="1" dirty="0">
                <a:solidFill>
                  <a:srgbClr val="C00000"/>
                </a:solidFill>
              </a:rPr>
              <a:t>учебных предметов углубленного уровня</a:t>
            </a:r>
            <a:r>
              <a:rPr lang="ru-RU" sz="1400" dirty="0"/>
              <a:t>, в том числе по индивидуальным учебным планам, с использованием сетевой формы реализации образовательных программ, электронного обучения и дистанционных образовательных технологий,</a:t>
            </a:r>
          </a:p>
        </p:txBody>
      </p:sp>
      <p:sp>
        <p:nvSpPr>
          <p:cNvPr id="4" name="Google Shape;815;p33">
            <a:extLst>
              <a:ext uri="{FF2B5EF4-FFF2-40B4-BE49-F238E27FC236}">
                <a16:creationId xmlns:a16="http://schemas.microsoft.com/office/drawing/2014/main" xmlns="" id="{D4B519EA-EA55-43B0-B3ED-E382C6108D39}"/>
              </a:ext>
            </a:extLst>
          </p:cNvPr>
          <p:cNvSpPr>
            <a:spLocks noChangeArrowheads="1"/>
          </p:cNvSpPr>
          <p:nvPr/>
        </p:nvSpPr>
        <p:spPr bwMode="auto">
          <a:xfrm>
            <a:off x="2124075" y="835026"/>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 name="Google Shape;818;p33">
            <a:extLst>
              <a:ext uri="{FF2B5EF4-FFF2-40B4-BE49-F238E27FC236}">
                <a16:creationId xmlns:a16="http://schemas.microsoft.com/office/drawing/2014/main" xmlns="" id="{86BAB13D-9EBD-4376-AEAA-5FED67588D6C}"/>
              </a:ext>
            </a:extLst>
          </p:cNvPr>
          <p:cNvGrpSpPr>
            <a:grpSpLocks/>
          </p:cNvGrpSpPr>
          <p:nvPr/>
        </p:nvGrpSpPr>
        <p:grpSpPr bwMode="auto">
          <a:xfrm>
            <a:off x="2284413" y="917576"/>
            <a:ext cx="233362" cy="265113"/>
            <a:chOff x="846218" y="3458333"/>
            <a:chExt cx="343138" cy="364887"/>
          </a:xfrm>
        </p:grpSpPr>
        <p:sp>
          <p:nvSpPr>
            <p:cNvPr id="6" name="Google Shape;819;p33">
              <a:extLst>
                <a:ext uri="{FF2B5EF4-FFF2-40B4-BE49-F238E27FC236}">
                  <a16:creationId xmlns:a16="http://schemas.microsoft.com/office/drawing/2014/main" xmlns="" id="{5FAC740D-3A4D-44B3-B864-8958626E341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7" name="Google Shape;820;p33">
              <a:extLst>
                <a:ext uri="{FF2B5EF4-FFF2-40B4-BE49-F238E27FC236}">
                  <a16:creationId xmlns:a16="http://schemas.microsoft.com/office/drawing/2014/main" xmlns="" id="{20819D13-E82B-4828-BB03-432D5D7CA1F0}"/>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8" name="Google Shape;821;p33">
              <a:extLst>
                <a:ext uri="{FF2B5EF4-FFF2-40B4-BE49-F238E27FC236}">
                  <a16:creationId xmlns:a16="http://schemas.microsoft.com/office/drawing/2014/main" xmlns="" id="{46DC3691-11C7-4AB2-82A6-1F334C840B59}"/>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14" name="Google Shape;1338;p29">
            <a:extLst>
              <a:ext uri="{FF2B5EF4-FFF2-40B4-BE49-F238E27FC236}">
                <a16:creationId xmlns:a16="http://schemas.microsoft.com/office/drawing/2014/main" xmlns="" id="{B1678A2B-8637-4B8D-94F5-8D986E989198}"/>
              </a:ext>
            </a:extLst>
          </p:cNvPr>
          <p:cNvSpPr txBox="1">
            <a:spLocks/>
          </p:cNvSpPr>
          <p:nvPr/>
        </p:nvSpPr>
        <p:spPr bwMode="auto">
          <a:xfrm>
            <a:off x="1768549" y="1651456"/>
            <a:ext cx="5039832" cy="459712"/>
          </a:xfrm>
          <a:prstGeom prst="rect">
            <a:avLst/>
          </a:prstGeom>
          <a:noFill/>
          <a:ln>
            <a:noFill/>
          </a:ln>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ru-RU" altLang="ru-RU" sz="2000" b="1" dirty="0">
                <a:latin typeface="+mn-lt"/>
                <a:cs typeface="Times New Roman" panose="02020603050405020304" pitchFamily="18" charset="0"/>
              </a:rPr>
              <a:t>ФГОС ОСНОВНОГО ОБЩЕГО ОБРАЗОВАНИЯ</a:t>
            </a:r>
          </a:p>
        </p:txBody>
      </p:sp>
    </p:spTree>
    <p:extLst>
      <p:ext uri="{BB962C8B-B14F-4D97-AF65-F5344CB8AC3E}">
        <p14:creationId xmlns:p14="http://schemas.microsoft.com/office/powerpoint/2010/main" val="20780650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Google Shape;49;p15">
            <a:extLst>
              <a:ext uri="{FF2B5EF4-FFF2-40B4-BE49-F238E27FC236}">
                <a16:creationId xmlns:a16="http://schemas.microsoft.com/office/drawing/2014/main" xmlns="" id="{F9B03CC5-ED9B-4D45-9542-50CC7DE08FB2}"/>
              </a:ext>
            </a:extLst>
          </p:cNvPr>
          <p:cNvSpPr>
            <a:spLocks noGrp="1"/>
          </p:cNvSpPr>
          <p:nvPr>
            <p:ph type="ctrTitle"/>
          </p:nvPr>
        </p:nvSpPr>
        <p:spPr>
          <a:xfrm>
            <a:off x="3097619" y="712383"/>
            <a:ext cx="6804837" cy="850603"/>
          </a:xfrm>
        </p:spPr>
        <p:txBody>
          <a:bodyPr vert="horz" lIns="91425" tIns="91425" rIns="91425" bIns="91425" rtlCol="0" anchor="b">
            <a:normAutofit fontScale="90000"/>
          </a:bodyPr>
          <a:lstStyle/>
          <a:p>
            <a:pPr>
              <a:buClr>
                <a:srgbClr val="000000"/>
              </a:buClr>
              <a:buSzPts val="1100"/>
              <a:defRPr/>
            </a:pPr>
            <a:r>
              <a:rPr lang="ru-RU" altLang="ru-RU" sz="2800" b="1" dirty="0">
                <a:latin typeface="+mn-lt"/>
                <a:cs typeface="Times New Roman" panose="02020603050405020304" pitchFamily="18" charset="0"/>
              </a:rPr>
              <a:t>УГЛУБЛЕННОЕ ИЗУЧЕНИЕ ОТДЕЛЬНЫХ ПРЕДМЕТОВ НА УРОВНЕ ООО</a:t>
            </a:r>
          </a:p>
        </p:txBody>
      </p:sp>
      <p:sp>
        <p:nvSpPr>
          <p:cNvPr id="4" name="Google Shape;815;p33">
            <a:extLst>
              <a:ext uri="{FF2B5EF4-FFF2-40B4-BE49-F238E27FC236}">
                <a16:creationId xmlns:a16="http://schemas.microsoft.com/office/drawing/2014/main" xmlns="" id="{D4B519EA-EA55-43B0-B3ED-E382C6108D39}"/>
              </a:ext>
            </a:extLst>
          </p:cNvPr>
          <p:cNvSpPr>
            <a:spLocks noChangeArrowheads="1"/>
          </p:cNvSpPr>
          <p:nvPr/>
        </p:nvSpPr>
        <p:spPr bwMode="auto">
          <a:xfrm>
            <a:off x="2124075" y="835026"/>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5" name="Google Shape;818;p33">
            <a:extLst>
              <a:ext uri="{FF2B5EF4-FFF2-40B4-BE49-F238E27FC236}">
                <a16:creationId xmlns:a16="http://schemas.microsoft.com/office/drawing/2014/main" xmlns="" id="{86BAB13D-9EBD-4376-AEAA-5FED67588D6C}"/>
              </a:ext>
            </a:extLst>
          </p:cNvPr>
          <p:cNvGrpSpPr>
            <a:grpSpLocks/>
          </p:cNvGrpSpPr>
          <p:nvPr/>
        </p:nvGrpSpPr>
        <p:grpSpPr bwMode="auto">
          <a:xfrm>
            <a:off x="2284413" y="917576"/>
            <a:ext cx="233362" cy="265113"/>
            <a:chOff x="846218" y="3458333"/>
            <a:chExt cx="343138" cy="364887"/>
          </a:xfrm>
        </p:grpSpPr>
        <p:sp>
          <p:nvSpPr>
            <p:cNvPr id="6" name="Google Shape;819;p33">
              <a:extLst>
                <a:ext uri="{FF2B5EF4-FFF2-40B4-BE49-F238E27FC236}">
                  <a16:creationId xmlns:a16="http://schemas.microsoft.com/office/drawing/2014/main" xmlns="" id="{5FAC740D-3A4D-44B3-B864-8958626E341E}"/>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7" name="Google Shape;820;p33">
              <a:extLst>
                <a:ext uri="{FF2B5EF4-FFF2-40B4-BE49-F238E27FC236}">
                  <a16:creationId xmlns:a16="http://schemas.microsoft.com/office/drawing/2014/main" xmlns="" id="{20819D13-E82B-4828-BB03-432D5D7CA1F0}"/>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8" name="Google Shape;821;p33">
              <a:extLst>
                <a:ext uri="{FF2B5EF4-FFF2-40B4-BE49-F238E27FC236}">
                  <a16:creationId xmlns:a16="http://schemas.microsoft.com/office/drawing/2014/main" xmlns="" id="{46DC3691-11C7-4AB2-82A6-1F334C840B59}"/>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12" name="Стрелка: вниз 11">
            <a:extLst>
              <a:ext uri="{FF2B5EF4-FFF2-40B4-BE49-F238E27FC236}">
                <a16:creationId xmlns:a16="http://schemas.microsoft.com/office/drawing/2014/main" xmlns="" id="{F0B094F3-1C03-4501-B156-BB5E0B0D5B38}"/>
              </a:ext>
            </a:extLst>
          </p:cNvPr>
          <p:cNvSpPr/>
          <p:nvPr/>
        </p:nvSpPr>
        <p:spPr>
          <a:xfrm>
            <a:off x="3299637" y="1734371"/>
            <a:ext cx="300037" cy="419100"/>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TextBox 15">
            <a:extLst>
              <a:ext uri="{FF2B5EF4-FFF2-40B4-BE49-F238E27FC236}">
                <a16:creationId xmlns:a16="http://schemas.microsoft.com/office/drawing/2014/main" xmlns="" id="{F2DE2E8F-B8B8-49FA-9510-00EFBD46C94D}"/>
              </a:ext>
            </a:extLst>
          </p:cNvPr>
          <p:cNvSpPr txBox="1"/>
          <p:nvPr/>
        </p:nvSpPr>
        <p:spPr>
          <a:xfrm>
            <a:off x="1757916" y="2228671"/>
            <a:ext cx="2817631" cy="1938992"/>
          </a:xfrm>
          <a:prstGeom prst="rect">
            <a:avLst/>
          </a:prstGeom>
          <a:noFill/>
        </p:spPr>
        <p:txBody>
          <a:bodyPr wrap="square">
            <a:spAutoFit/>
          </a:bodyPr>
          <a:lstStyle/>
          <a:p>
            <a:pPr indent="342900" algn="ctr"/>
            <a:r>
              <a:rPr lang="ru-RU" sz="2000" dirty="0"/>
              <a:t>Учебные предметы </a:t>
            </a:r>
          </a:p>
          <a:p>
            <a:pPr indent="342900" algn="ctr"/>
            <a:r>
              <a:rPr lang="ru-RU" sz="2000" dirty="0"/>
              <a:t>"Математика", </a:t>
            </a:r>
          </a:p>
          <a:p>
            <a:pPr indent="342900" algn="ctr"/>
            <a:r>
              <a:rPr lang="ru-RU" sz="2000" dirty="0"/>
              <a:t>"Информатика", </a:t>
            </a:r>
          </a:p>
          <a:p>
            <a:pPr indent="342900" algn="ctr"/>
            <a:r>
              <a:rPr lang="ru-RU" sz="2000" dirty="0"/>
              <a:t>"Физика",</a:t>
            </a:r>
          </a:p>
          <a:p>
            <a:pPr indent="342900" algn="ctr"/>
            <a:r>
              <a:rPr lang="ru-RU" sz="2000" dirty="0"/>
              <a:t>"Химия",</a:t>
            </a:r>
          </a:p>
          <a:p>
            <a:pPr indent="342900" algn="ctr"/>
            <a:r>
              <a:rPr lang="ru-RU" sz="2000" dirty="0"/>
              <a:t>"Биология" </a:t>
            </a:r>
          </a:p>
        </p:txBody>
      </p:sp>
      <p:sp>
        <p:nvSpPr>
          <p:cNvPr id="17" name="Стрелка: вниз 16">
            <a:extLst>
              <a:ext uri="{FF2B5EF4-FFF2-40B4-BE49-F238E27FC236}">
                <a16:creationId xmlns:a16="http://schemas.microsoft.com/office/drawing/2014/main" xmlns="" id="{E4296FBB-1695-4F2A-84C9-6D96B556B2F3}"/>
              </a:ext>
            </a:extLst>
          </p:cNvPr>
          <p:cNvSpPr/>
          <p:nvPr/>
        </p:nvSpPr>
        <p:spPr>
          <a:xfrm rot="16200000">
            <a:off x="4635079" y="3706165"/>
            <a:ext cx="300037" cy="419100"/>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 name="TextBox 18">
            <a:extLst>
              <a:ext uri="{FF2B5EF4-FFF2-40B4-BE49-F238E27FC236}">
                <a16:creationId xmlns:a16="http://schemas.microsoft.com/office/drawing/2014/main" xmlns="" id="{E1B095F5-F483-4BC6-A1F9-3353F2DFF597}"/>
              </a:ext>
            </a:extLst>
          </p:cNvPr>
          <p:cNvSpPr txBox="1"/>
          <p:nvPr/>
        </p:nvSpPr>
        <p:spPr>
          <a:xfrm>
            <a:off x="2356952" y="5050293"/>
            <a:ext cx="7045774" cy="1477328"/>
          </a:xfrm>
          <a:prstGeom prst="rect">
            <a:avLst/>
          </a:prstGeom>
          <a:noFill/>
        </p:spPr>
        <p:txBody>
          <a:bodyPr wrap="square">
            <a:spAutoFit/>
          </a:bodyPr>
          <a:lstStyle/>
          <a:p>
            <a:pPr algn="ctr">
              <a:spcBef>
                <a:spcPct val="0"/>
              </a:spcBef>
              <a:buFontTx/>
              <a:buNone/>
              <a:defRPr/>
            </a:pPr>
            <a:r>
              <a:rPr lang="ru-RU" altLang="ru-RU" b="1" dirty="0">
                <a:solidFill>
                  <a:srgbClr val="000000"/>
                </a:solidFill>
                <a:sym typeface="Fira Sans Condensed" panose="020B0603050000020004" pitchFamily="34" charset="0"/>
              </a:rPr>
              <a:t>Примерные рабочие программы могут использоваться как в неизменном виде, так и в качестве методической основы для разработки педагогическими работниками авторских рабочих программ с учетом имеющегося опыта реализации углубленного изучения предмета</a:t>
            </a:r>
          </a:p>
        </p:txBody>
      </p:sp>
      <p:sp>
        <p:nvSpPr>
          <p:cNvPr id="21" name="TextBox 20">
            <a:extLst>
              <a:ext uri="{FF2B5EF4-FFF2-40B4-BE49-F238E27FC236}">
                <a16:creationId xmlns:a16="http://schemas.microsoft.com/office/drawing/2014/main" xmlns="" id="{FBA3C58F-565D-4D0E-8564-A5FFD96FBF83}"/>
              </a:ext>
            </a:extLst>
          </p:cNvPr>
          <p:cNvSpPr txBox="1"/>
          <p:nvPr/>
        </p:nvSpPr>
        <p:spPr>
          <a:xfrm>
            <a:off x="5327797" y="3592550"/>
            <a:ext cx="2915980" cy="646331"/>
          </a:xfrm>
          <a:prstGeom prst="rect">
            <a:avLst/>
          </a:prstGeom>
          <a:noFill/>
        </p:spPr>
        <p:txBody>
          <a:bodyPr wrap="square">
            <a:spAutoFit/>
          </a:bodyPr>
          <a:lstStyle/>
          <a:p>
            <a:pPr algn="ctr"/>
            <a:r>
              <a:rPr lang="ru-RU" altLang="ru-RU" b="1" dirty="0">
                <a:solidFill>
                  <a:srgbClr val="000000"/>
                </a:solidFill>
                <a:sym typeface="Fira Sans Condensed" panose="020B0603050000020004" pitchFamily="34" charset="0"/>
              </a:rPr>
              <a:t>ПРИМЕРНЫЕ </a:t>
            </a:r>
          </a:p>
          <a:p>
            <a:pPr algn="ctr"/>
            <a:r>
              <a:rPr lang="ru-RU" altLang="ru-RU" b="1" dirty="0">
                <a:solidFill>
                  <a:srgbClr val="000000"/>
                </a:solidFill>
                <a:sym typeface="Fira Sans Condensed" panose="020B0603050000020004" pitchFamily="34" charset="0"/>
              </a:rPr>
              <a:t>РАБОЧИЕ ПРОГРАММЫ </a:t>
            </a:r>
            <a:endParaRPr lang="ru-RU" dirty="0"/>
          </a:p>
        </p:txBody>
      </p:sp>
      <p:sp>
        <p:nvSpPr>
          <p:cNvPr id="22" name="Стрелка: вниз 21">
            <a:extLst>
              <a:ext uri="{FF2B5EF4-FFF2-40B4-BE49-F238E27FC236}">
                <a16:creationId xmlns:a16="http://schemas.microsoft.com/office/drawing/2014/main" xmlns="" id="{351CB95A-7D48-4B6E-93C8-41569693FA9A}"/>
              </a:ext>
            </a:extLst>
          </p:cNvPr>
          <p:cNvSpPr/>
          <p:nvPr/>
        </p:nvSpPr>
        <p:spPr>
          <a:xfrm>
            <a:off x="6635769" y="4259458"/>
            <a:ext cx="300037" cy="419100"/>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18031938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помощь учителю</a:t>
            </a:r>
            <a:endParaRPr lang="ru-RU" dirty="0"/>
          </a:p>
        </p:txBody>
      </p:sp>
      <p:sp>
        <p:nvSpPr>
          <p:cNvPr id="3" name="Объект 2"/>
          <p:cNvSpPr>
            <a:spLocks noGrp="1"/>
          </p:cNvSpPr>
          <p:nvPr>
            <p:ph idx="1"/>
          </p:nvPr>
        </p:nvSpPr>
        <p:spPr/>
        <p:txBody>
          <a:bodyPr>
            <a:normAutofit fontScale="70000" lnSpcReduction="20000"/>
          </a:bodyPr>
          <a:lstStyle/>
          <a:p>
            <a:pPr algn="just"/>
            <a:r>
              <a:rPr lang="ru-RU" dirty="0" smtClean="0"/>
              <a:t>В 2022 году запланирована разработка, экспертиза и размещение в реестре примерных основных образовательных программ примерных рабочих программ по математике, информатике, физике, химии, биологии углублённого уровня</a:t>
            </a:r>
          </a:p>
          <a:p>
            <a:r>
              <a:rPr lang="ru-RU" dirty="0" smtClean="0"/>
              <a:t>Разработаны методические </a:t>
            </a:r>
            <a:r>
              <a:rPr lang="ru-RU" dirty="0" err="1" smtClean="0"/>
              <a:t>видеоуроки</a:t>
            </a:r>
            <a:r>
              <a:rPr lang="ru-RU" dirty="0" smtClean="0"/>
              <a:t>, размещённые в бесплатном доступе на сайте </a:t>
            </a:r>
            <a:r>
              <a:rPr lang="en-US" dirty="0" smtClean="0">
                <a:hlinkClick r:id="rId2"/>
              </a:rPr>
              <a:t>https://edsoo.ru/Metodicheskie_videouroki.htm</a:t>
            </a:r>
            <a:endParaRPr lang="ru-RU" dirty="0" smtClean="0"/>
          </a:p>
          <a:p>
            <a:r>
              <a:rPr lang="ru-RU" dirty="0" smtClean="0"/>
              <a:t>Разработаны и размещены в свободном доступе учебные пособия, посвящённые актуальным вопросам обновления предметного содержания по основным предметным областям ФГОС НОО и ООО:    </a:t>
            </a:r>
            <a:r>
              <a:rPr lang="en-US" dirty="0" smtClean="0">
                <a:hlinkClick r:id="rId3"/>
              </a:rPr>
              <a:t>https://edsoo.ru/Metodicheskie_posobiya.htm</a:t>
            </a:r>
            <a:endParaRPr lang="en-US" dirty="0" smtClean="0"/>
          </a:p>
          <a:p>
            <a:r>
              <a:rPr lang="ru-RU" dirty="0" smtClean="0"/>
              <a:t>Индивидуальную консультативную помощь по вопросам реализации ФГОС НОО и ООО учитель и руководитель ОО может получить, обратившись к ресурсу «Единое содержание общего образования» по ссылке: </a:t>
            </a:r>
            <a:r>
              <a:rPr lang="en-US" dirty="0" smtClean="0">
                <a:hlinkClick r:id="rId4"/>
              </a:rPr>
              <a:t>https://edsoo.ru/Goryachaya_liniya.htm?logout=1</a:t>
            </a:r>
            <a:endParaRPr lang="en-US" dirty="0" smtClean="0"/>
          </a:p>
          <a:p>
            <a:endParaRPr lang="ru-RU" dirty="0"/>
          </a:p>
        </p:txBody>
      </p:sp>
    </p:spTree>
    <p:extLst>
      <p:ext uri="{BB962C8B-B14F-4D97-AF65-F5344CB8AC3E}">
        <p14:creationId xmlns:p14="http://schemas.microsoft.com/office/powerpoint/2010/main" val="22057067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9;p15">
            <a:extLst>
              <a:ext uri="{FF2B5EF4-FFF2-40B4-BE49-F238E27FC236}">
                <a16:creationId xmlns:a16="http://schemas.microsoft.com/office/drawing/2014/main" xmlns="" id="{B75CF6C0-2097-4D92-B3A8-F09CD0AB75AB}"/>
              </a:ext>
            </a:extLst>
          </p:cNvPr>
          <p:cNvSpPr txBox="1">
            <a:spLocks/>
          </p:cNvSpPr>
          <p:nvPr/>
        </p:nvSpPr>
        <p:spPr bwMode="auto">
          <a:xfrm>
            <a:off x="2484885" y="447608"/>
            <a:ext cx="7152262" cy="108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Light" panose="020F0302020204030204" pitchFamily="34" charset="0"/>
              </a:defRPr>
            </a:lvl2pPr>
            <a:lvl3pPr algn="ctr" rtl="0" eaLnBrk="0" fontAlgn="base" hangingPunct="0">
              <a:spcBef>
                <a:spcPct val="0"/>
              </a:spcBef>
              <a:spcAft>
                <a:spcPct val="0"/>
              </a:spcAft>
              <a:defRPr sz="4400">
                <a:solidFill>
                  <a:schemeClr val="tx1"/>
                </a:solidFill>
                <a:latin typeface="Calibri Light" panose="020F0302020204030204" pitchFamily="34" charset="0"/>
              </a:defRPr>
            </a:lvl3pPr>
            <a:lvl4pPr algn="ctr" rtl="0" eaLnBrk="0" fontAlgn="base" hangingPunct="0">
              <a:spcBef>
                <a:spcPct val="0"/>
              </a:spcBef>
              <a:spcAft>
                <a:spcPct val="0"/>
              </a:spcAft>
              <a:defRPr sz="4400">
                <a:solidFill>
                  <a:schemeClr val="tx1"/>
                </a:solidFill>
                <a:latin typeface="Calibri Light" panose="020F0302020204030204" pitchFamily="34" charset="0"/>
              </a:defRPr>
            </a:lvl4pPr>
            <a:lvl5pPr algn="ctr" rtl="0" eaLnBrk="0" fontAlgn="base" hangingPunct="0">
              <a:spcBef>
                <a:spcPct val="0"/>
              </a:spcBef>
              <a:spcAft>
                <a:spcPct val="0"/>
              </a:spcAft>
              <a:defRPr sz="4400">
                <a:solidFill>
                  <a:schemeClr val="tx1"/>
                </a:solidFill>
                <a:latin typeface="Calibri Light" panose="020F030202020403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Clr>
                <a:srgbClr val="000000"/>
              </a:buClr>
              <a:buSzPts val="1100"/>
              <a:defRPr/>
            </a:pPr>
            <a:r>
              <a:rPr lang="ru-RU" altLang="ru-RU" sz="2800" b="1" dirty="0">
                <a:latin typeface="+mn-lt"/>
                <a:cs typeface="Times New Roman" panose="02020603050405020304" pitchFamily="18" charset="0"/>
              </a:rPr>
              <a:t>РАБОЧАЯ ПРОГРАММА </a:t>
            </a:r>
            <a:br>
              <a:rPr lang="ru-RU" altLang="ru-RU" sz="2800" b="1" dirty="0">
                <a:latin typeface="+mn-lt"/>
                <a:cs typeface="Times New Roman" panose="02020603050405020304" pitchFamily="18" charset="0"/>
              </a:rPr>
            </a:br>
            <a:r>
              <a:rPr lang="ru-RU" altLang="ru-RU" sz="2800" b="1" dirty="0">
                <a:latin typeface="+mn-lt"/>
                <a:cs typeface="Times New Roman" panose="02020603050405020304" pitchFamily="18" charset="0"/>
              </a:rPr>
              <a:t>ПРЕДМЕТА, КУРСА, МОДУЛЯ</a:t>
            </a:r>
          </a:p>
        </p:txBody>
      </p:sp>
      <p:sp>
        <p:nvSpPr>
          <p:cNvPr id="6" name="Google Shape;815;p33">
            <a:extLst>
              <a:ext uri="{FF2B5EF4-FFF2-40B4-BE49-F238E27FC236}">
                <a16:creationId xmlns:a16="http://schemas.microsoft.com/office/drawing/2014/main" xmlns="" id="{5DCCD57A-5691-45F7-8FC2-E6AAE47FC250}"/>
              </a:ext>
            </a:extLst>
          </p:cNvPr>
          <p:cNvSpPr>
            <a:spLocks noChangeArrowheads="1"/>
          </p:cNvSpPr>
          <p:nvPr/>
        </p:nvSpPr>
        <p:spPr bwMode="auto">
          <a:xfrm>
            <a:off x="3147021" y="675515"/>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7" name="Google Shape;818;p33">
            <a:extLst>
              <a:ext uri="{FF2B5EF4-FFF2-40B4-BE49-F238E27FC236}">
                <a16:creationId xmlns:a16="http://schemas.microsoft.com/office/drawing/2014/main" xmlns="" id="{ED0537C6-E9A9-4D7E-96BA-30350F435D45}"/>
              </a:ext>
            </a:extLst>
          </p:cNvPr>
          <p:cNvGrpSpPr>
            <a:grpSpLocks/>
          </p:cNvGrpSpPr>
          <p:nvPr/>
        </p:nvGrpSpPr>
        <p:grpSpPr bwMode="auto">
          <a:xfrm>
            <a:off x="3307359" y="758065"/>
            <a:ext cx="233362" cy="265113"/>
            <a:chOff x="846218" y="3458333"/>
            <a:chExt cx="343138" cy="364887"/>
          </a:xfrm>
        </p:grpSpPr>
        <p:sp>
          <p:nvSpPr>
            <p:cNvPr id="8" name="Google Shape;819;p33">
              <a:extLst>
                <a:ext uri="{FF2B5EF4-FFF2-40B4-BE49-F238E27FC236}">
                  <a16:creationId xmlns:a16="http://schemas.microsoft.com/office/drawing/2014/main" xmlns="" id="{2C0163CE-553E-4BE1-9E72-A30DC1A63EE6}"/>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0" name="Google Shape;820;p33">
              <a:extLst>
                <a:ext uri="{FF2B5EF4-FFF2-40B4-BE49-F238E27FC236}">
                  <a16:creationId xmlns:a16="http://schemas.microsoft.com/office/drawing/2014/main" xmlns="" id="{748DEFCA-839D-41FE-90A2-4107D8004E3D}"/>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1" name="Google Shape;821;p33">
              <a:extLst>
                <a:ext uri="{FF2B5EF4-FFF2-40B4-BE49-F238E27FC236}">
                  <a16:creationId xmlns:a16="http://schemas.microsoft.com/office/drawing/2014/main" xmlns="" id="{6AC4745B-B6D6-4472-8E5E-37C70E97197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12" name="TextBox 11">
            <a:extLst>
              <a:ext uri="{FF2B5EF4-FFF2-40B4-BE49-F238E27FC236}">
                <a16:creationId xmlns:a16="http://schemas.microsoft.com/office/drawing/2014/main" xmlns="" id="{98AB37A2-1B90-44F6-81A6-724D9361C945}"/>
              </a:ext>
            </a:extLst>
          </p:cNvPr>
          <p:cNvSpPr txBox="1"/>
          <p:nvPr/>
        </p:nvSpPr>
        <p:spPr>
          <a:xfrm>
            <a:off x="1960442" y="1876456"/>
            <a:ext cx="7676706" cy="1846659"/>
          </a:xfrm>
          <a:prstGeom prst="rect">
            <a:avLst/>
          </a:prstGeom>
          <a:noFill/>
        </p:spPr>
        <p:txBody>
          <a:bodyPr wrap="square">
            <a:spAutoFit/>
          </a:bodyPr>
          <a:lstStyle/>
          <a:p>
            <a:r>
              <a:rPr lang="ru-RU" sz="2400" b="1" dirty="0">
                <a:ea typeface="Times New Roman" panose="02020603050405020304" pitchFamily="18" charset="0"/>
              </a:rPr>
              <a:t>Обязательные элементы тематического планирования</a:t>
            </a:r>
          </a:p>
          <a:p>
            <a:pPr marL="342900" indent="-342900">
              <a:buAutoNum type="arabicParenR"/>
            </a:pPr>
            <a:r>
              <a:rPr lang="ru-RU" dirty="0">
                <a:ea typeface="Times New Roman" panose="02020603050405020304" pitchFamily="18" charset="0"/>
              </a:rPr>
              <a:t>перечень тем, планируемых для освоения учениками;</a:t>
            </a:r>
          </a:p>
          <a:p>
            <a:pPr marL="342900" indent="-342900">
              <a:buAutoNum type="arabicParenR"/>
            </a:pPr>
            <a:r>
              <a:rPr lang="ru-RU" dirty="0">
                <a:ea typeface="Times New Roman" panose="02020603050405020304" pitchFamily="18" charset="0"/>
              </a:rPr>
              <a:t>количество академических часов, отводимых на освоение каждой темы; </a:t>
            </a:r>
          </a:p>
          <a:p>
            <a:pPr marL="342900" indent="-342900">
              <a:buAutoNum type="arabicParenR"/>
            </a:pPr>
            <a:r>
              <a:rPr lang="ru-RU" dirty="0"/>
              <a:t>информация об электронных или цифровых учебно-методических материалах, которые можно использовать при изучении каждой темы </a:t>
            </a:r>
            <a:r>
              <a:rPr lang="ru-RU" dirty="0">
                <a:ea typeface="Times New Roman" panose="02020603050405020304" pitchFamily="18" charset="0"/>
              </a:rPr>
              <a:t>(</a:t>
            </a:r>
            <a:r>
              <a:rPr lang="ru-RU" u="sng" dirty="0">
                <a:ea typeface="Times New Roman" panose="02020603050405020304" pitchFamily="18" charset="0"/>
              </a:rPr>
              <a:t>п. 31.1 ФГОС НОО</a:t>
            </a:r>
            <a:r>
              <a:rPr lang="ru-RU" dirty="0">
                <a:ea typeface="Times New Roman" panose="02020603050405020304" pitchFamily="18" charset="0"/>
              </a:rPr>
              <a:t>, </a:t>
            </a:r>
            <a:r>
              <a:rPr lang="ru-RU" u="sng" dirty="0">
                <a:ea typeface="Times New Roman" panose="02020603050405020304" pitchFamily="18" charset="0"/>
              </a:rPr>
              <a:t>п. 32.1 ФГОС ООО</a:t>
            </a:r>
            <a:r>
              <a:rPr lang="ru-RU" dirty="0">
                <a:ea typeface="Times New Roman" panose="02020603050405020304" pitchFamily="18" charset="0"/>
              </a:rPr>
              <a:t>).</a:t>
            </a:r>
          </a:p>
        </p:txBody>
      </p:sp>
      <p:sp>
        <p:nvSpPr>
          <p:cNvPr id="19" name="TextBox 18">
            <a:extLst>
              <a:ext uri="{FF2B5EF4-FFF2-40B4-BE49-F238E27FC236}">
                <a16:creationId xmlns:a16="http://schemas.microsoft.com/office/drawing/2014/main" xmlns="" id="{DBBF44A8-75C8-4182-8CE3-449AC63C2FC5}"/>
              </a:ext>
            </a:extLst>
          </p:cNvPr>
          <p:cNvSpPr txBox="1"/>
          <p:nvPr/>
        </p:nvSpPr>
        <p:spPr>
          <a:xfrm>
            <a:off x="2119930" y="4347245"/>
            <a:ext cx="7357730" cy="2382704"/>
          </a:xfrm>
          <a:prstGeom prst="rect">
            <a:avLst/>
          </a:prstGeom>
          <a:noFill/>
        </p:spPr>
        <p:txBody>
          <a:bodyPr wrap="square">
            <a:spAutoFit/>
          </a:bodyPr>
          <a:lstStyle/>
          <a:p>
            <a:r>
              <a:rPr lang="ru-RU" sz="2000" b="1" dirty="0">
                <a:ea typeface="Times New Roman" panose="02020603050405020304" pitchFamily="18" charset="0"/>
              </a:rPr>
              <a:t>Электронные учебно-методические материалы</a:t>
            </a:r>
            <a:r>
              <a:rPr lang="ru-RU" dirty="0">
                <a:ea typeface="Times New Roman" panose="02020603050405020304" pitchFamily="18" charset="0"/>
              </a:rPr>
              <a:t>:</a:t>
            </a:r>
          </a:p>
          <a:p>
            <a:pPr marL="180975" indent="-180975">
              <a:spcAft>
                <a:spcPts val="515"/>
              </a:spcAft>
              <a:buSzPts val="1000"/>
              <a:buFont typeface="Symbol" panose="05050102010706020507" pitchFamily="18" charset="2"/>
              <a:buChar char=""/>
              <a:tabLst>
                <a:tab pos="457200" algn="l"/>
              </a:tabLst>
            </a:pPr>
            <a:r>
              <a:rPr lang="ru-RU" dirty="0">
                <a:ea typeface="Times New Roman" panose="02020603050405020304" pitchFamily="18" charset="0"/>
              </a:rPr>
              <a:t>мультимедийные программы;</a:t>
            </a:r>
          </a:p>
          <a:p>
            <a:pPr marL="180975" indent="-180975">
              <a:spcAft>
                <a:spcPts val="515"/>
              </a:spcAft>
              <a:buSzPts val="1000"/>
              <a:buFont typeface="Symbol" panose="05050102010706020507" pitchFamily="18" charset="2"/>
              <a:buChar char=""/>
              <a:tabLst>
                <a:tab pos="457200" algn="l"/>
              </a:tabLst>
            </a:pPr>
            <a:r>
              <a:rPr lang="ru-RU" dirty="0">
                <a:ea typeface="Times New Roman" panose="02020603050405020304" pitchFamily="18" charset="0"/>
              </a:rPr>
              <a:t>электронные учебники и задачники;</a:t>
            </a:r>
          </a:p>
          <a:p>
            <a:pPr marL="180975" indent="-180975">
              <a:spcAft>
                <a:spcPts val="515"/>
              </a:spcAft>
              <a:buSzPts val="1000"/>
              <a:buFont typeface="Symbol" panose="05050102010706020507" pitchFamily="18" charset="2"/>
              <a:buChar char=""/>
              <a:tabLst>
                <a:tab pos="457200" algn="l"/>
              </a:tabLst>
            </a:pPr>
            <a:r>
              <a:rPr lang="ru-RU" dirty="0">
                <a:ea typeface="Times New Roman" panose="02020603050405020304" pitchFamily="18" charset="0"/>
              </a:rPr>
              <a:t>электронные библиотеки;</a:t>
            </a:r>
          </a:p>
          <a:p>
            <a:pPr marL="180975" indent="-180975">
              <a:spcAft>
                <a:spcPts val="515"/>
              </a:spcAft>
              <a:buSzPts val="1000"/>
              <a:buFont typeface="Symbol" panose="05050102010706020507" pitchFamily="18" charset="2"/>
              <a:buChar char=""/>
              <a:tabLst>
                <a:tab pos="457200" algn="l"/>
              </a:tabLst>
            </a:pPr>
            <a:r>
              <a:rPr lang="ru-RU" dirty="0">
                <a:ea typeface="Times New Roman" panose="02020603050405020304" pitchFamily="18" charset="0"/>
              </a:rPr>
              <a:t>виртуальные лаборатории;</a:t>
            </a:r>
          </a:p>
          <a:p>
            <a:pPr marL="180975" indent="-180975">
              <a:spcAft>
                <a:spcPts val="515"/>
              </a:spcAft>
              <a:buSzPts val="1000"/>
              <a:buFont typeface="Symbol" panose="05050102010706020507" pitchFamily="18" charset="2"/>
              <a:buChar char=""/>
              <a:tabLst>
                <a:tab pos="457200" algn="l"/>
              </a:tabLst>
            </a:pPr>
            <a:r>
              <a:rPr lang="ru-RU" dirty="0">
                <a:ea typeface="Times New Roman" panose="02020603050405020304" pitchFamily="18" charset="0"/>
              </a:rPr>
              <a:t>игровые программы;</a:t>
            </a:r>
          </a:p>
          <a:p>
            <a:pPr marL="180975" indent="-180975">
              <a:spcAft>
                <a:spcPts val="515"/>
              </a:spcAft>
              <a:buSzPts val="1000"/>
              <a:buFont typeface="Symbol" panose="05050102010706020507" pitchFamily="18" charset="2"/>
              <a:buChar char=""/>
              <a:tabLst>
                <a:tab pos="457200" algn="l"/>
              </a:tabLst>
            </a:pPr>
            <a:r>
              <a:rPr lang="ru-RU" dirty="0">
                <a:ea typeface="Times New Roman" panose="02020603050405020304" pitchFamily="18" charset="0"/>
              </a:rPr>
              <a:t>коллекции цифровых образовательных ресурсов.</a:t>
            </a:r>
          </a:p>
        </p:txBody>
      </p:sp>
      <p:sp>
        <p:nvSpPr>
          <p:cNvPr id="20" name="Стрелка: вниз 19">
            <a:extLst>
              <a:ext uri="{FF2B5EF4-FFF2-40B4-BE49-F238E27FC236}">
                <a16:creationId xmlns:a16="http://schemas.microsoft.com/office/drawing/2014/main" xmlns="" id="{4DEAECE1-4485-4D27-8853-9812AAF2027A}"/>
              </a:ext>
            </a:extLst>
          </p:cNvPr>
          <p:cNvSpPr/>
          <p:nvPr/>
        </p:nvSpPr>
        <p:spPr>
          <a:xfrm>
            <a:off x="5635283" y="3848648"/>
            <a:ext cx="327025" cy="37306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3683283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9;p15">
            <a:extLst>
              <a:ext uri="{FF2B5EF4-FFF2-40B4-BE49-F238E27FC236}">
                <a16:creationId xmlns:a16="http://schemas.microsoft.com/office/drawing/2014/main" xmlns="" id="{B75CF6C0-2097-4D92-B3A8-F09CD0AB75AB}"/>
              </a:ext>
            </a:extLst>
          </p:cNvPr>
          <p:cNvSpPr txBox="1">
            <a:spLocks/>
          </p:cNvSpPr>
          <p:nvPr/>
        </p:nvSpPr>
        <p:spPr bwMode="auto">
          <a:xfrm>
            <a:off x="2484885" y="447608"/>
            <a:ext cx="7152262" cy="108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Light" panose="020F0302020204030204" pitchFamily="34" charset="0"/>
              </a:defRPr>
            </a:lvl2pPr>
            <a:lvl3pPr algn="ctr" rtl="0" eaLnBrk="0" fontAlgn="base" hangingPunct="0">
              <a:spcBef>
                <a:spcPct val="0"/>
              </a:spcBef>
              <a:spcAft>
                <a:spcPct val="0"/>
              </a:spcAft>
              <a:defRPr sz="4400">
                <a:solidFill>
                  <a:schemeClr val="tx1"/>
                </a:solidFill>
                <a:latin typeface="Calibri Light" panose="020F0302020204030204" pitchFamily="34" charset="0"/>
              </a:defRPr>
            </a:lvl3pPr>
            <a:lvl4pPr algn="ctr" rtl="0" eaLnBrk="0" fontAlgn="base" hangingPunct="0">
              <a:spcBef>
                <a:spcPct val="0"/>
              </a:spcBef>
              <a:spcAft>
                <a:spcPct val="0"/>
              </a:spcAft>
              <a:defRPr sz="4400">
                <a:solidFill>
                  <a:schemeClr val="tx1"/>
                </a:solidFill>
                <a:latin typeface="Calibri Light" panose="020F0302020204030204" pitchFamily="34" charset="0"/>
              </a:defRPr>
            </a:lvl4pPr>
            <a:lvl5pPr algn="ctr" rtl="0" eaLnBrk="0" fontAlgn="base" hangingPunct="0">
              <a:spcBef>
                <a:spcPct val="0"/>
              </a:spcBef>
              <a:spcAft>
                <a:spcPct val="0"/>
              </a:spcAft>
              <a:defRPr sz="4400">
                <a:solidFill>
                  <a:schemeClr val="tx1"/>
                </a:solidFill>
                <a:latin typeface="Calibri Light" panose="020F030202020403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Clr>
                <a:srgbClr val="000000"/>
              </a:buClr>
              <a:buSzPts val="1100"/>
              <a:defRPr/>
            </a:pPr>
            <a:r>
              <a:rPr lang="ru-RU" altLang="ru-RU" sz="2800" b="1" dirty="0">
                <a:latin typeface="+mn-lt"/>
                <a:cs typeface="Times New Roman" panose="02020603050405020304" pitchFamily="18" charset="0"/>
              </a:rPr>
              <a:t>РАБОЧАЯ ПРОГРАММА </a:t>
            </a:r>
            <a:br>
              <a:rPr lang="ru-RU" altLang="ru-RU" sz="2800" b="1" dirty="0">
                <a:latin typeface="+mn-lt"/>
                <a:cs typeface="Times New Roman" panose="02020603050405020304" pitchFamily="18" charset="0"/>
              </a:rPr>
            </a:br>
            <a:r>
              <a:rPr lang="ru-RU" altLang="ru-RU" sz="2800" b="1" dirty="0">
                <a:latin typeface="+mn-lt"/>
                <a:cs typeface="Times New Roman" panose="02020603050405020304" pitchFamily="18" charset="0"/>
              </a:rPr>
              <a:t>ПРЕДМЕТА, КУРСА, МОДУЛЯ</a:t>
            </a:r>
          </a:p>
        </p:txBody>
      </p:sp>
      <p:sp>
        <p:nvSpPr>
          <p:cNvPr id="6" name="Google Shape;815;p33">
            <a:extLst>
              <a:ext uri="{FF2B5EF4-FFF2-40B4-BE49-F238E27FC236}">
                <a16:creationId xmlns:a16="http://schemas.microsoft.com/office/drawing/2014/main" xmlns="" id="{5DCCD57A-5691-45F7-8FC2-E6AAE47FC250}"/>
              </a:ext>
            </a:extLst>
          </p:cNvPr>
          <p:cNvSpPr>
            <a:spLocks noChangeArrowheads="1"/>
          </p:cNvSpPr>
          <p:nvPr/>
        </p:nvSpPr>
        <p:spPr bwMode="auto">
          <a:xfrm>
            <a:off x="3147021" y="675515"/>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7" name="Google Shape;818;p33">
            <a:extLst>
              <a:ext uri="{FF2B5EF4-FFF2-40B4-BE49-F238E27FC236}">
                <a16:creationId xmlns:a16="http://schemas.microsoft.com/office/drawing/2014/main" xmlns="" id="{ED0537C6-E9A9-4D7E-96BA-30350F435D45}"/>
              </a:ext>
            </a:extLst>
          </p:cNvPr>
          <p:cNvGrpSpPr>
            <a:grpSpLocks/>
          </p:cNvGrpSpPr>
          <p:nvPr/>
        </p:nvGrpSpPr>
        <p:grpSpPr bwMode="auto">
          <a:xfrm>
            <a:off x="3307359" y="758065"/>
            <a:ext cx="233362" cy="265113"/>
            <a:chOff x="846218" y="3458333"/>
            <a:chExt cx="343138" cy="364887"/>
          </a:xfrm>
        </p:grpSpPr>
        <p:sp>
          <p:nvSpPr>
            <p:cNvPr id="8" name="Google Shape;819;p33">
              <a:extLst>
                <a:ext uri="{FF2B5EF4-FFF2-40B4-BE49-F238E27FC236}">
                  <a16:creationId xmlns:a16="http://schemas.microsoft.com/office/drawing/2014/main" xmlns="" id="{2C0163CE-553E-4BE1-9E72-A30DC1A63EE6}"/>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0" name="Google Shape;820;p33">
              <a:extLst>
                <a:ext uri="{FF2B5EF4-FFF2-40B4-BE49-F238E27FC236}">
                  <a16:creationId xmlns:a16="http://schemas.microsoft.com/office/drawing/2014/main" xmlns="" id="{748DEFCA-839D-41FE-90A2-4107D8004E3D}"/>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1" name="Google Shape;821;p33">
              <a:extLst>
                <a:ext uri="{FF2B5EF4-FFF2-40B4-BE49-F238E27FC236}">
                  <a16:creationId xmlns:a16="http://schemas.microsoft.com/office/drawing/2014/main" xmlns="" id="{6AC4745B-B6D6-4472-8E5E-37C70E97197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graphicFrame>
        <p:nvGraphicFramePr>
          <p:cNvPr id="15" name="Таблица 14">
            <a:extLst>
              <a:ext uri="{FF2B5EF4-FFF2-40B4-BE49-F238E27FC236}">
                <a16:creationId xmlns:a16="http://schemas.microsoft.com/office/drawing/2014/main" xmlns="" id="{2F609703-F129-4E8E-BDFA-9EDDC2FA3A2B}"/>
              </a:ext>
            </a:extLst>
          </p:cNvPr>
          <p:cNvGraphicFramePr>
            <a:graphicFrameLocks noGrp="1"/>
          </p:cNvGraphicFramePr>
          <p:nvPr>
            <p:extLst/>
          </p:nvPr>
        </p:nvGraphicFramePr>
        <p:xfrm>
          <a:off x="1832849" y="2607902"/>
          <a:ext cx="7804299" cy="2941320"/>
        </p:xfrm>
        <a:graphic>
          <a:graphicData uri="http://schemas.openxmlformats.org/drawingml/2006/table">
            <a:tbl>
              <a:tblPr firstRow="1" firstCol="1" bandRow="1">
                <a:tableStyleId>{5C22544A-7EE6-4342-B048-85BDC9FD1C3A}</a:tableStyleId>
              </a:tblPr>
              <a:tblGrid>
                <a:gridCol w="655561">
                  <a:extLst>
                    <a:ext uri="{9D8B030D-6E8A-4147-A177-3AD203B41FA5}">
                      <a16:colId xmlns:a16="http://schemas.microsoft.com/office/drawing/2014/main" xmlns="" val="2430388651"/>
                    </a:ext>
                  </a:extLst>
                </a:gridCol>
                <a:gridCol w="2904760">
                  <a:extLst>
                    <a:ext uri="{9D8B030D-6E8A-4147-A177-3AD203B41FA5}">
                      <a16:colId xmlns:a16="http://schemas.microsoft.com/office/drawing/2014/main" xmlns="" val="1529848914"/>
                    </a:ext>
                  </a:extLst>
                </a:gridCol>
                <a:gridCol w="1607686">
                  <a:extLst>
                    <a:ext uri="{9D8B030D-6E8A-4147-A177-3AD203B41FA5}">
                      <a16:colId xmlns:a16="http://schemas.microsoft.com/office/drawing/2014/main" xmlns="" val="839770008"/>
                    </a:ext>
                  </a:extLst>
                </a:gridCol>
                <a:gridCol w="2636292">
                  <a:extLst>
                    <a:ext uri="{9D8B030D-6E8A-4147-A177-3AD203B41FA5}">
                      <a16:colId xmlns:a16="http://schemas.microsoft.com/office/drawing/2014/main" xmlns="" val="1287681796"/>
                    </a:ext>
                  </a:extLst>
                </a:gridCol>
              </a:tblGrid>
              <a:tr h="0">
                <a:tc>
                  <a:txBody>
                    <a:bodyPr/>
                    <a:lstStyle/>
                    <a:p>
                      <a:pPr algn="ctr"/>
                      <a:r>
                        <a:rPr lang="ru-RU" sz="1400">
                          <a:solidFill>
                            <a:schemeClr val="tx1"/>
                          </a:solidFill>
                          <a:effectLst/>
                        </a:rPr>
                        <a:t>№ п/п</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a:solidFill>
                            <a:schemeClr val="tx1"/>
                          </a:solidFill>
                          <a:effectLst/>
                        </a:rPr>
                        <a:t>Тема/раздел</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a:solidFill>
                            <a:schemeClr val="tx1"/>
                          </a:solidFill>
                          <a:effectLst/>
                        </a:rPr>
                        <a:t>Количество часов, отводимых на освоение темы</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a:solidFill>
                            <a:schemeClr val="tx1"/>
                          </a:solidFill>
                          <a:effectLst/>
                        </a:rPr>
                        <a:t>Электронные учебно-методические материалы</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66906530"/>
                  </a:ext>
                </a:extLst>
              </a:tr>
              <a:tr h="0">
                <a:tc>
                  <a:txBody>
                    <a:bodyPr/>
                    <a:lstStyle/>
                    <a:p>
                      <a:pPr algn="ctr"/>
                      <a:r>
                        <a:rPr lang="ru-RU" sz="1400">
                          <a:solidFill>
                            <a:schemeClr val="tx1"/>
                          </a:solidFill>
                          <a:effectLst/>
                        </a:rPr>
                        <a:t>1</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dirty="0">
                          <a:solidFill>
                            <a:schemeClr val="tx1"/>
                          </a:solidFill>
                          <a:effectLst/>
                        </a:rPr>
                        <a:t>Повторение изученного в 6-м классе. Множество рациональных чисел. Сравнение рациональных чисел. Числовые выражения</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a:solidFill>
                            <a:schemeClr val="tx1"/>
                          </a:solidFill>
                          <a:effectLst/>
                        </a:rPr>
                        <a:t>1</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dirty="0">
                          <a:solidFill>
                            <a:schemeClr val="tx1"/>
                          </a:solidFill>
                          <a:effectLst/>
                        </a:rPr>
                        <a:t>Электронные учебник и задачник</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51235206"/>
                  </a:ext>
                </a:extLst>
              </a:tr>
              <a:tr h="0">
                <a:tc>
                  <a:txBody>
                    <a:bodyPr/>
                    <a:lstStyle/>
                    <a:p>
                      <a:pPr algn="ctr"/>
                      <a:r>
                        <a:rPr lang="ru-RU" sz="1400">
                          <a:solidFill>
                            <a:schemeClr val="tx1"/>
                          </a:solidFill>
                          <a:effectLst/>
                        </a:rPr>
                        <a:t>2</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a:solidFill>
                            <a:schemeClr val="tx1"/>
                          </a:solidFill>
                          <a:effectLst/>
                        </a:rPr>
                        <a:t>Способы решения числовых выражений</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a:solidFill>
                            <a:schemeClr val="tx1"/>
                          </a:solidFill>
                          <a:effectLst/>
                        </a:rPr>
                        <a:t>1</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a:solidFill>
                            <a:schemeClr val="tx1"/>
                          </a:solidFill>
                          <a:effectLst/>
                        </a:rPr>
                        <a:t>Электронные учебник и задачник</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91633658"/>
                  </a:ext>
                </a:extLst>
              </a:tr>
              <a:tr h="0">
                <a:tc>
                  <a:txBody>
                    <a:bodyPr/>
                    <a:lstStyle/>
                    <a:p>
                      <a:pPr algn="ctr"/>
                      <a:r>
                        <a:rPr lang="ru-RU" sz="1400">
                          <a:solidFill>
                            <a:schemeClr val="tx1"/>
                          </a:solidFill>
                          <a:effectLst/>
                        </a:rPr>
                        <a:t>3</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a:solidFill>
                            <a:schemeClr val="tx1"/>
                          </a:solidFill>
                          <a:effectLst/>
                        </a:rPr>
                        <a:t>Повторение. Понятие уравнения и корня уравнения. Решение уравнений</a:t>
                      </a:r>
                      <a:endParaRPr lang="ru-RU" sz="140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sz="1400" dirty="0">
                          <a:solidFill>
                            <a:schemeClr val="tx1"/>
                          </a:solidFill>
                          <a:effectLst/>
                        </a:rPr>
                        <a:t>1</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sz="1400" dirty="0">
                          <a:solidFill>
                            <a:schemeClr val="tx1"/>
                          </a:solidFill>
                          <a:effectLst/>
                        </a:rPr>
                        <a:t>Электронные учебник и задачник.</a:t>
                      </a:r>
                    </a:p>
                    <a:p>
                      <a:r>
                        <a:rPr lang="ru-RU" sz="1400" dirty="0">
                          <a:solidFill>
                            <a:schemeClr val="tx1"/>
                          </a:solidFill>
                          <a:effectLst/>
                        </a:rPr>
                        <a:t>Интерактивный урок РЭШ</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17889773"/>
                  </a:ext>
                </a:extLst>
              </a:tr>
            </a:tbl>
          </a:graphicData>
        </a:graphic>
      </p:graphicFrame>
      <p:sp>
        <p:nvSpPr>
          <p:cNvPr id="16" name="Rectangle 1">
            <a:extLst>
              <a:ext uri="{FF2B5EF4-FFF2-40B4-BE49-F238E27FC236}">
                <a16:creationId xmlns:a16="http://schemas.microsoft.com/office/drawing/2014/main" xmlns="" id="{913D82B0-7C77-4521-BC55-10DD9B609902}"/>
              </a:ext>
            </a:extLst>
          </p:cNvPr>
          <p:cNvSpPr>
            <a:spLocks noChangeArrowheads="1"/>
          </p:cNvSpPr>
          <p:nvPr/>
        </p:nvSpPr>
        <p:spPr bwMode="auto">
          <a:xfrm>
            <a:off x="1832849" y="2082453"/>
            <a:ext cx="78042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ru-RU" altLang="ru-RU" b="1" dirty="0">
                <a:latin typeface="Calibri" panose="020F0502020204030204" pitchFamily="34" charset="0"/>
                <a:ea typeface="Times New Roman" panose="02020603050405020304" pitchFamily="18" charset="0"/>
                <a:cs typeface="Arial" panose="020B0604020202020204" pitchFamily="34" charset="0"/>
              </a:rPr>
              <a:t>Тематическое планирование по учебному курсу «Алгебра», 7-ой класс</a:t>
            </a:r>
            <a:endParaRPr lang="ru-RU" altLang="ru-RU" b="1" dirty="0">
              <a:latin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37CB436B-2396-4F82-AFBF-4DA77FD42036}"/>
              </a:ext>
            </a:extLst>
          </p:cNvPr>
          <p:cNvSpPr txBox="1"/>
          <p:nvPr/>
        </p:nvSpPr>
        <p:spPr>
          <a:xfrm>
            <a:off x="1912871" y="1558698"/>
            <a:ext cx="1435440" cy="369332"/>
          </a:xfrm>
          <a:prstGeom prst="rect">
            <a:avLst/>
          </a:prstGeom>
          <a:noFill/>
        </p:spPr>
        <p:txBody>
          <a:bodyPr wrap="square">
            <a:spAutoFit/>
          </a:bodyPr>
          <a:lstStyle/>
          <a:p>
            <a:pPr algn="ctr" eaLnBrk="0" fontAlgn="base" hangingPunct="0">
              <a:spcBef>
                <a:spcPct val="0"/>
              </a:spcBef>
              <a:spcAft>
                <a:spcPct val="0"/>
              </a:spcAft>
            </a:pPr>
            <a:r>
              <a:rPr lang="ru-RU" altLang="ru-RU" b="1" dirty="0">
                <a:latin typeface="Calibri" panose="020F0502020204030204" pitchFamily="34" charset="0"/>
                <a:ea typeface="Times New Roman" panose="02020603050405020304" pitchFamily="18" charset="0"/>
                <a:cs typeface="Arial" panose="020B0604020202020204" pitchFamily="34" charset="0"/>
              </a:rPr>
              <a:t>Пример</a:t>
            </a:r>
          </a:p>
        </p:txBody>
      </p:sp>
    </p:spTree>
    <p:extLst>
      <p:ext uri="{BB962C8B-B14F-4D97-AF65-F5344CB8AC3E}">
        <p14:creationId xmlns:p14="http://schemas.microsoft.com/office/powerpoint/2010/main" val="119723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Итоги успеваемости за 2021-2022 уч. год</a:t>
            </a:r>
            <a:endParaRPr lang="ru-RU" dirty="0"/>
          </a:p>
        </p:txBody>
      </p:sp>
      <p:sp>
        <p:nvSpPr>
          <p:cNvPr id="3" name="Объект 2"/>
          <p:cNvSpPr>
            <a:spLocks noGrp="1"/>
          </p:cNvSpPr>
          <p:nvPr>
            <p:ph idx="1"/>
          </p:nvPr>
        </p:nvSpPr>
        <p:spPr>
          <a:xfrm>
            <a:off x="838200" y="1825624"/>
            <a:ext cx="10635114" cy="4729179"/>
          </a:xfrm>
        </p:spPr>
        <p:txBody>
          <a:bodyPr/>
          <a:lstStyle/>
          <a:p>
            <a:pPr marL="0" indent="0">
              <a:buNone/>
            </a:pPr>
            <a:r>
              <a:rPr lang="ru-RU" dirty="0" smtClean="0"/>
              <a:t>Начальное общее образование (2-4 классы)</a:t>
            </a:r>
            <a:endParaRPr lang="ru-RU" dirty="0"/>
          </a:p>
        </p:txBody>
      </p:sp>
      <p:graphicFrame>
        <p:nvGraphicFramePr>
          <p:cNvPr id="4" name="Объект 6"/>
          <p:cNvGraphicFramePr>
            <a:graphicFrameLocks/>
          </p:cNvGraphicFramePr>
          <p:nvPr>
            <p:extLst>
              <p:ext uri="{D42A27DB-BD31-4B8C-83A1-F6EECF244321}">
                <p14:modId xmlns:p14="http://schemas.microsoft.com/office/powerpoint/2010/main" val="2455237765"/>
              </p:ext>
            </p:extLst>
          </p:nvPr>
        </p:nvGraphicFramePr>
        <p:xfrm>
          <a:off x="846993" y="2299009"/>
          <a:ext cx="4183062" cy="388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Объект 13"/>
          <p:cNvGraphicFramePr>
            <a:graphicFrameLocks/>
          </p:cNvGraphicFramePr>
          <p:nvPr>
            <p:extLst>
              <p:ext uri="{D42A27DB-BD31-4B8C-83A1-F6EECF244321}">
                <p14:modId xmlns:p14="http://schemas.microsoft.com/office/powerpoint/2010/main" val="2025580818"/>
              </p:ext>
            </p:extLst>
          </p:nvPr>
        </p:nvGraphicFramePr>
        <p:xfrm>
          <a:off x="6380074" y="2347136"/>
          <a:ext cx="4184650"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98107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9;p15">
            <a:extLst>
              <a:ext uri="{FF2B5EF4-FFF2-40B4-BE49-F238E27FC236}">
                <a16:creationId xmlns:a16="http://schemas.microsoft.com/office/drawing/2014/main" xmlns="" id="{B75CF6C0-2097-4D92-B3A8-F09CD0AB75AB}"/>
              </a:ext>
            </a:extLst>
          </p:cNvPr>
          <p:cNvSpPr txBox="1">
            <a:spLocks/>
          </p:cNvSpPr>
          <p:nvPr/>
        </p:nvSpPr>
        <p:spPr bwMode="auto">
          <a:xfrm>
            <a:off x="2484885" y="447608"/>
            <a:ext cx="7152262" cy="108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Light" panose="020F0302020204030204" pitchFamily="34" charset="0"/>
              </a:defRPr>
            </a:lvl2pPr>
            <a:lvl3pPr algn="ctr" rtl="0" eaLnBrk="0" fontAlgn="base" hangingPunct="0">
              <a:spcBef>
                <a:spcPct val="0"/>
              </a:spcBef>
              <a:spcAft>
                <a:spcPct val="0"/>
              </a:spcAft>
              <a:defRPr sz="4400">
                <a:solidFill>
                  <a:schemeClr val="tx1"/>
                </a:solidFill>
                <a:latin typeface="Calibri Light" panose="020F0302020204030204" pitchFamily="34" charset="0"/>
              </a:defRPr>
            </a:lvl3pPr>
            <a:lvl4pPr algn="ctr" rtl="0" eaLnBrk="0" fontAlgn="base" hangingPunct="0">
              <a:spcBef>
                <a:spcPct val="0"/>
              </a:spcBef>
              <a:spcAft>
                <a:spcPct val="0"/>
              </a:spcAft>
              <a:defRPr sz="4400">
                <a:solidFill>
                  <a:schemeClr val="tx1"/>
                </a:solidFill>
                <a:latin typeface="Calibri Light" panose="020F0302020204030204" pitchFamily="34" charset="0"/>
              </a:defRPr>
            </a:lvl4pPr>
            <a:lvl5pPr algn="ctr" rtl="0" eaLnBrk="0" fontAlgn="base" hangingPunct="0">
              <a:spcBef>
                <a:spcPct val="0"/>
              </a:spcBef>
              <a:spcAft>
                <a:spcPct val="0"/>
              </a:spcAft>
              <a:defRPr sz="4400">
                <a:solidFill>
                  <a:schemeClr val="tx1"/>
                </a:solidFill>
                <a:latin typeface="Calibri Light" panose="020F030202020403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Clr>
                <a:srgbClr val="000000"/>
              </a:buClr>
              <a:buSzPts val="1100"/>
              <a:defRPr/>
            </a:pPr>
            <a:r>
              <a:rPr lang="ru-RU" altLang="ru-RU" sz="2800" b="1" dirty="0">
                <a:latin typeface="+mn-lt"/>
                <a:cs typeface="Times New Roman" panose="02020603050405020304" pitchFamily="18" charset="0"/>
              </a:rPr>
              <a:t>РАБОЧАЯ ПРОГРАММА </a:t>
            </a:r>
            <a:br>
              <a:rPr lang="ru-RU" altLang="ru-RU" sz="2800" b="1" dirty="0">
                <a:latin typeface="+mn-lt"/>
                <a:cs typeface="Times New Roman" panose="02020603050405020304" pitchFamily="18" charset="0"/>
              </a:rPr>
            </a:br>
            <a:r>
              <a:rPr lang="ru-RU" altLang="ru-RU" sz="2800" b="1" dirty="0">
                <a:latin typeface="+mn-lt"/>
                <a:cs typeface="Times New Roman" panose="02020603050405020304" pitchFamily="18" charset="0"/>
              </a:rPr>
              <a:t>ПРЕДМЕТА, КУРСА, МОДУЛЯ</a:t>
            </a:r>
          </a:p>
        </p:txBody>
      </p:sp>
      <p:sp>
        <p:nvSpPr>
          <p:cNvPr id="6" name="Google Shape;815;p33">
            <a:extLst>
              <a:ext uri="{FF2B5EF4-FFF2-40B4-BE49-F238E27FC236}">
                <a16:creationId xmlns:a16="http://schemas.microsoft.com/office/drawing/2014/main" xmlns="" id="{5DCCD57A-5691-45F7-8FC2-E6AAE47FC250}"/>
              </a:ext>
            </a:extLst>
          </p:cNvPr>
          <p:cNvSpPr>
            <a:spLocks noChangeArrowheads="1"/>
          </p:cNvSpPr>
          <p:nvPr/>
        </p:nvSpPr>
        <p:spPr bwMode="auto">
          <a:xfrm>
            <a:off x="3147021" y="675515"/>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7" name="Google Shape;818;p33">
            <a:extLst>
              <a:ext uri="{FF2B5EF4-FFF2-40B4-BE49-F238E27FC236}">
                <a16:creationId xmlns:a16="http://schemas.microsoft.com/office/drawing/2014/main" xmlns="" id="{ED0537C6-E9A9-4D7E-96BA-30350F435D45}"/>
              </a:ext>
            </a:extLst>
          </p:cNvPr>
          <p:cNvGrpSpPr>
            <a:grpSpLocks/>
          </p:cNvGrpSpPr>
          <p:nvPr/>
        </p:nvGrpSpPr>
        <p:grpSpPr bwMode="auto">
          <a:xfrm>
            <a:off x="3307359" y="758065"/>
            <a:ext cx="233362" cy="265113"/>
            <a:chOff x="846218" y="3458333"/>
            <a:chExt cx="343138" cy="364887"/>
          </a:xfrm>
        </p:grpSpPr>
        <p:sp>
          <p:nvSpPr>
            <p:cNvPr id="8" name="Google Shape;819;p33">
              <a:extLst>
                <a:ext uri="{FF2B5EF4-FFF2-40B4-BE49-F238E27FC236}">
                  <a16:creationId xmlns:a16="http://schemas.microsoft.com/office/drawing/2014/main" xmlns="" id="{2C0163CE-553E-4BE1-9E72-A30DC1A63EE6}"/>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0" name="Google Shape;820;p33">
              <a:extLst>
                <a:ext uri="{FF2B5EF4-FFF2-40B4-BE49-F238E27FC236}">
                  <a16:creationId xmlns:a16="http://schemas.microsoft.com/office/drawing/2014/main" xmlns="" id="{748DEFCA-839D-41FE-90A2-4107D8004E3D}"/>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1" name="Google Shape;821;p33">
              <a:extLst>
                <a:ext uri="{FF2B5EF4-FFF2-40B4-BE49-F238E27FC236}">
                  <a16:creationId xmlns:a16="http://schemas.microsoft.com/office/drawing/2014/main" xmlns="" id="{6AC4745B-B6D6-4472-8E5E-37C70E97197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18" name="TextBox 17">
            <a:extLst>
              <a:ext uri="{FF2B5EF4-FFF2-40B4-BE49-F238E27FC236}">
                <a16:creationId xmlns:a16="http://schemas.microsoft.com/office/drawing/2014/main" xmlns="" id="{37CB436B-2396-4F82-AFBF-4DA77FD42036}"/>
              </a:ext>
            </a:extLst>
          </p:cNvPr>
          <p:cNvSpPr txBox="1"/>
          <p:nvPr/>
        </p:nvSpPr>
        <p:spPr>
          <a:xfrm rot="19291346">
            <a:off x="8538460" y="5756707"/>
            <a:ext cx="1435440" cy="369332"/>
          </a:xfrm>
          <a:prstGeom prst="rect">
            <a:avLst/>
          </a:prstGeom>
          <a:noFill/>
        </p:spPr>
        <p:txBody>
          <a:bodyPr wrap="square">
            <a:spAutoFit/>
          </a:bodyPr>
          <a:lstStyle/>
          <a:p>
            <a:pPr algn="ctr" eaLnBrk="0" fontAlgn="base" hangingPunct="0">
              <a:spcBef>
                <a:spcPct val="0"/>
              </a:spcBef>
              <a:spcAft>
                <a:spcPct val="0"/>
              </a:spcAft>
            </a:pPr>
            <a:r>
              <a:rPr lang="ru-RU" altLang="ru-RU" b="1">
                <a:latin typeface="Calibri" panose="020F0502020204030204" pitchFamily="34" charset="0"/>
                <a:ea typeface="Times New Roman" panose="02020603050405020304" pitchFamily="18" charset="0"/>
                <a:cs typeface="Arial" panose="020B0604020202020204" pitchFamily="34" charset="0"/>
              </a:rPr>
              <a:t>Пример</a:t>
            </a:r>
            <a:endParaRPr lang="ru-RU" altLang="ru-RU" b="1" dirty="0">
              <a:latin typeface="Calibri" panose="020F0502020204030204" pitchFamily="34" charset="0"/>
              <a:ea typeface="Times New Roman" panose="02020603050405020304" pitchFamily="18" charset="0"/>
              <a:cs typeface="Arial" panose="020B0604020202020204" pitchFamily="34" charset="0"/>
            </a:endParaRPr>
          </a:p>
        </p:txBody>
      </p:sp>
      <p:sp>
        <p:nvSpPr>
          <p:cNvPr id="12" name="TextBox 11">
            <a:extLst>
              <a:ext uri="{FF2B5EF4-FFF2-40B4-BE49-F238E27FC236}">
                <a16:creationId xmlns:a16="http://schemas.microsoft.com/office/drawing/2014/main" xmlns="" id="{991A8159-9893-4BF9-BF50-45545E8E1FF7}"/>
              </a:ext>
            </a:extLst>
          </p:cNvPr>
          <p:cNvSpPr txBox="1"/>
          <p:nvPr/>
        </p:nvSpPr>
        <p:spPr>
          <a:xfrm>
            <a:off x="2733328" y="1770675"/>
            <a:ext cx="6794710" cy="646331"/>
          </a:xfrm>
          <a:prstGeom prst="rect">
            <a:avLst/>
          </a:prstGeom>
          <a:noFill/>
        </p:spPr>
        <p:txBody>
          <a:bodyPr wrap="square">
            <a:spAutoFit/>
          </a:bodyPr>
          <a:lstStyle/>
          <a:p>
            <a:pPr algn="ctr"/>
            <a:r>
              <a:rPr lang="ru-RU" b="1" dirty="0"/>
              <a:t>Способы учесть рабочую программу воспитания в рабочих программах учебных предметов, курсов, модулей</a:t>
            </a:r>
          </a:p>
        </p:txBody>
      </p:sp>
      <p:sp>
        <p:nvSpPr>
          <p:cNvPr id="14" name="TextBox 13">
            <a:extLst>
              <a:ext uri="{FF2B5EF4-FFF2-40B4-BE49-F238E27FC236}">
                <a16:creationId xmlns:a16="http://schemas.microsoft.com/office/drawing/2014/main" xmlns="" id="{622FFD12-3767-417F-8F4B-28CE9255249E}"/>
              </a:ext>
            </a:extLst>
          </p:cNvPr>
          <p:cNvSpPr txBox="1"/>
          <p:nvPr/>
        </p:nvSpPr>
        <p:spPr>
          <a:xfrm>
            <a:off x="3147021" y="2505671"/>
            <a:ext cx="6264934" cy="646331"/>
          </a:xfrm>
          <a:prstGeom prst="rect">
            <a:avLst/>
          </a:prstGeom>
          <a:noFill/>
        </p:spPr>
        <p:txBody>
          <a:bodyPr wrap="square">
            <a:spAutoFit/>
          </a:bodyPr>
          <a:lstStyle/>
          <a:p>
            <a:r>
              <a:rPr lang="ru-RU" dirty="0"/>
              <a:t>Указать формы учета рабочей программы воспитания в пояснительной записке к рабочей программе</a:t>
            </a:r>
          </a:p>
        </p:txBody>
      </p:sp>
      <p:sp>
        <p:nvSpPr>
          <p:cNvPr id="17" name="TextBox 16">
            <a:extLst>
              <a:ext uri="{FF2B5EF4-FFF2-40B4-BE49-F238E27FC236}">
                <a16:creationId xmlns:a16="http://schemas.microsoft.com/office/drawing/2014/main" xmlns="" id="{C88098DB-64CD-4792-AA56-A1E0FD333C57}"/>
              </a:ext>
            </a:extLst>
          </p:cNvPr>
          <p:cNvSpPr txBox="1"/>
          <p:nvPr/>
        </p:nvSpPr>
        <p:spPr>
          <a:xfrm>
            <a:off x="3147019" y="3281109"/>
            <a:ext cx="6264936" cy="646331"/>
          </a:xfrm>
          <a:prstGeom prst="rect">
            <a:avLst/>
          </a:prstGeom>
          <a:noFill/>
        </p:spPr>
        <p:txBody>
          <a:bodyPr wrap="square">
            <a:spAutoFit/>
          </a:bodyPr>
          <a:lstStyle/>
          <a:p>
            <a:r>
              <a:rPr lang="ru-RU" dirty="0"/>
              <a:t>Оформить приложение к рабочей программе «Формы учета программы воспитания»</a:t>
            </a:r>
          </a:p>
        </p:txBody>
      </p:sp>
      <p:sp>
        <p:nvSpPr>
          <p:cNvPr id="19" name="TextBox 18">
            <a:extLst>
              <a:ext uri="{FF2B5EF4-FFF2-40B4-BE49-F238E27FC236}">
                <a16:creationId xmlns:a16="http://schemas.microsoft.com/office/drawing/2014/main" xmlns="" id="{24281881-2B6B-4F48-A41C-D0D4806BD551}"/>
              </a:ext>
            </a:extLst>
          </p:cNvPr>
          <p:cNvSpPr txBox="1"/>
          <p:nvPr/>
        </p:nvSpPr>
        <p:spPr>
          <a:xfrm>
            <a:off x="3147019" y="4087066"/>
            <a:ext cx="6264935" cy="1200329"/>
          </a:xfrm>
          <a:prstGeom prst="rect">
            <a:avLst/>
          </a:prstGeom>
          <a:noFill/>
        </p:spPr>
        <p:txBody>
          <a:bodyPr wrap="square">
            <a:spAutoFit/>
          </a:bodyPr>
          <a:lstStyle/>
          <a:p>
            <a:r>
              <a:rPr lang="ru-RU" dirty="0"/>
              <a:t>Указать информацию об учете рабочей программы воспитания в разделе «Содержание учебного предмета, курса, модуля» в описании разделов, тем или отдельным блоком</a:t>
            </a:r>
          </a:p>
        </p:txBody>
      </p:sp>
      <p:sp>
        <p:nvSpPr>
          <p:cNvPr id="20" name="TextBox 19">
            <a:extLst>
              <a:ext uri="{FF2B5EF4-FFF2-40B4-BE49-F238E27FC236}">
                <a16:creationId xmlns:a16="http://schemas.microsoft.com/office/drawing/2014/main" xmlns="" id="{D83E2483-F8AE-40F0-AA4E-2E49B9B357BF}"/>
              </a:ext>
            </a:extLst>
          </p:cNvPr>
          <p:cNvSpPr txBox="1"/>
          <p:nvPr/>
        </p:nvSpPr>
        <p:spPr>
          <a:xfrm>
            <a:off x="3147019" y="5411020"/>
            <a:ext cx="6264935" cy="646331"/>
          </a:xfrm>
          <a:prstGeom prst="rect">
            <a:avLst/>
          </a:prstGeom>
          <a:noFill/>
        </p:spPr>
        <p:txBody>
          <a:bodyPr wrap="square">
            <a:spAutoFit/>
          </a:bodyPr>
          <a:lstStyle/>
          <a:p>
            <a:r>
              <a:rPr lang="ru-RU" dirty="0"/>
              <a:t>Отразить воспитательный компонент содержания программы в отдельной колонке таблицы тематического планирования</a:t>
            </a:r>
          </a:p>
        </p:txBody>
      </p:sp>
      <p:sp>
        <p:nvSpPr>
          <p:cNvPr id="21" name="Google Shape;692;p28">
            <a:extLst>
              <a:ext uri="{FF2B5EF4-FFF2-40B4-BE49-F238E27FC236}">
                <a16:creationId xmlns:a16="http://schemas.microsoft.com/office/drawing/2014/main" xmlns="" id="{460F8281-C598-430F-94AF-B951BF98EC5E}"/>
              </a:ext>
            </a:extLst>
          </p:cNvPr>
          <p:cNvSpPr>
            <a:spLocks noChangeArrowheads="1"/>
          </p:cNvSpPr>
          <p:nvPr/>
        </p:nvSpPr>
        <p:spPr bwMode="auto">
          <a:xfrm>
            <a:off x="2497586" y="3556819"/>
            <a:ext cx="496887" cy="496888"/>
          </a:xfrm>
          <a:prstGeom prst="ellipse">
            <a:avLst/>
          </a:prstGeom>
          <a:solidFill>
            <a:schemeClr val="accent2"/>
          </a:solidFill>
          <a:ln w="19050">
            <a:solidFill>
              <a:schemeClr val="bg1"/>
            </a:solidFill>
            <a:round/>
            <a:headEnd type="none" w="sm" len="sm"/>
            <a:tailEnd type="none" w="sm" len="sm"/>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a:solidFill>
                  <a:srgbClr val="FFFFFF"/>
                </a:solidFill>
                <a:latin typeface="+mn-lt"/>
                <a:sym typeface="Fira Sans Extra Condensed" panose="020F0502020204030204" pitchFamily="34" charset="0"/>
              </a:rPr>
              <a:t>2</a:t>
            </a:r>
          </a:p>
        </p:txBody>
      </p:sp>
      <p:sp>
        <p:nvSpPr>
          <p:cNvPr id="22" name="Google Shape;694;p28">
            <a:extLst>
              <a:ext uri="{FF2B5EF4-FFF2-40B4-BE49-F238E27FC236}">
                <a16:creationId xmlns:a16="http://schemas.microsoft.com/office/drawing/2014/main" xmlns="" id="{352CC38E-D2F7-4C2D-B513-00E377EDA858}"/>
              </a:ext>
            </a:extLst>
          </p:cNvPr>
          <p:cNvSpPr/>
          <p:nvPr/>
        </p:nvSpPr>
        <p:spPr>
          <a:xfrm>
            <a:off x="2500761" y="4483919"/>
            <a:ext cx="496887" cy="496888"/>
          </a:xfrm>
          <a:prstGeom prst="ellipse">
            <a:avLst/>
          </a:prstGeom>
          <a:solidFill>
            <a:schemeClr val="accent3"/>
          </a:solidFill>
          <a:ln w="19050" cap="flat" cmpd="sng">
            <a:solidFill>
              <a:schemeClr val="lt1"/>
            </a:solidFill>
            <a:prstDash val="solid"/>
            <a:round/>
            <a:headEnd type="none" w="sm" len="sm"/>
            <a:tailEnd type="none" w="sm" len="sm"/>
          </a:ln>
        </p:spPr>
        <p:txBody>
          <a:bodyPr spcFirstLastPara="1" lIns="91425" tIns="91425" rIns="91425" bIns="91425" anchor="ctr"/>
          <a:lstStyle/>
          <a:p>
            <a:pPr algn="ctr">
              <a:defRPr/>
            </a:pPr>
            <a:r>
              <a:rPr lang="en" sz="2000">
                <a:solidFill>
                  <a:schemeClr val="lt1"/>
                </a:solidFill>
                <a:ea typeface="Fira Sans Extra Condensed"/>
                <a:cs typeface="Fira Sans Extra Condensed"/>
                <a:sym typeface="Fira Sans Extra Condensed"/>
              </a:rPr>
              <a:t>3</a:t>
            </a:r>
            <a:endParaRPr sz="2000">
              <a:solidFill>
                <a:schemeClr val="lt1"/>
              </a:solidFill>
              <a:ea typeface="Fira Sans Extra Condensed"/>
              <a:cs typeface="Fira Sans Extra Condensed"/>
              <a:sym typeface="Fira Sans Extra Condensed"/>
            </a:endParaRPr>
          </a:p>
        </p:txBody>
      </p:sp>
      <p:sp>
        <p:nvSpPr>
          <p:cNvPr id="23" name="Google Shape;690;p28">
            <a:extLst>
              <a:ext uri="{FF2B5EF4-FFF2-40B4-BE49-F238E27FC236}">
                <a16:creationId xmlns:a16="http://schemas.microsoft.com/office/drawing/2014/main" xmlns="" id="{876ADA70-39B2-451B-BCAA-E829CFD23871}"/>
              </a:ext>
            </a:extLst>
          </p:cNvPr>
          <p:cNvSpPr/>
          <p:nvPr/>
        </p:nvSpPr>
        <p:spPr>
          <a:xfrm>
            <a:off x="2484886" y="5411019"/>
            <a:ext cx="496887" cy="496888"/>
          </a:xfrm>
          <a:prstGeom prst="ellipse">
            <a:avLst/>
          </a:prstGeom>
          <a:solidFill>
            <a:schemeClr val="accent4"/>
          </a:solidFill>
          <a:ln w="19050" cap="flat" cmpd="sng">
            <a:solidFill>
              <a:schemeClr val="lt1"/>
            </a:solidFill>
            <a:prstDash val="solid"/>
            <a:round/>
            <a:headEnd type="none" w="sm" len="sm"/>
            <a:tailEnd type="none" w="sm" len="sm"/>
          </a:ln>
        </p:spPr>
        <p:txBody>
          <a:bodyPr spcFirstLastPara="1" lIns="91425" tIns="91425" rIns="91425" bIns="91425" anchor="ctr"/>
          <a:lstStyle/>
          <a:p>
            <a:pPr algn="ctr">
              <a:defRPr/>
            </a:pPr>
            <a:r>
              <a:rPr lang="en" sz="2000">
                <a:solidFill>
                  <a:schemeClr val="lt1"/>
                </a:solidFill>
                <a:ea typeface="Fira Sans Extra Condensed"/>
                <a:cs typeface="Fira Sans Extra Condensed"/>
                <a:sym typeface="Fira Sans Extra Condensed"/>
              </a:rPr>
              <a:t>4</a:t>
            </a:r>
            <a:endParaRPr sz="2000">
              <a:solidFill>
                <a:schemeClr val="lt1"/>
              </a:solidFill>
              <a:ea typeface="Fira Sans Extra Condensed"/>
              <a:cs typeface="Fira Sans Extra Condensed"/>
              <a:sym typeface="Fira Sans Extra Condensed"/>
            </a:endParaRPr>
          </a:p>
        </p:txBody>
      </p:sp>
      <p:sp>
        <p:nvSpPr>
          <p:cNvPr id="24" name="Google Shape;688;p28">
            <a:extLst>
              <a:ext uri="{FF2B5EF4-FFF2-40B4-BE49-F238E27FC236}">
                <a16:creationId xmlns:a16="http://schemas.microsoft.com/office/drawing/2014/main" xmlns="" id="{9F7517BD-4169-4D2D-91D0-8DE762BA0F41}"/>
              </a:ext>
            </a:extLst>
          </p:cNvPr>
          <p:cNvSpPr>
            <a:spLocks noChangeArrowheads="1"/>
          </p:cNvSpPr>
          <p:nvPr/>
        </p:nvSpPr>
        <p:spPr bwMode="auto">
          <a:xfrm>
            <a:off x="2495997" y="2629719"/>
            <a:ext cx="496888" cy="496888"/>
          </a:xfrm>
          <a:prstGeom prst="ellipse">
            <a:avLst/>
          </a:prstGeom>
          <a:solidFill>
            <a:schemeClr val="accent1"/>
          </a:solidFill>
          <a:ln w="19050">
            <a:solidFill>
              <a:schemeClr val="bg1"/>
            </a:solidFill>
            <a:round/>
            <a:headEnd type="none" w="sm" len="sm"/>
            <a:tailEnd type="none" w="sm" len="sm"/>
          </a:ln>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ru-RU" altLang="ru-RU" sz="2000">
                <a:solidFill>
                  <a:srgbClr val="FFFFFF"/>
                </a:solidFill>
                <a:latin typeface="+mn-lt"/>
                <a:sym typeface="Fira Sans Extra Condensed" panose="020F0502020204030204" pitchFamily="34" charset="0"/>
              </a:rPr>
              <a:t>1</a:t>
            </a:r>
          </a:p>
        </p:txBody>
      </p:sp>
    </p:spTree>
    <p:extLst>
      <p:ext uri="{BB962C8B-B14F-4D97-AF65-F5344CB8AC3E}">
        <p14:creationId xmlns:p14="http://schemas.microsoft.com/office/powerpoint/2010/main" val="7609663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1C594F2A-3C28-49FB-BFED-31E33E3F7EC2}"/>
              </a:ext>
            </a:extLst>
          </p:cNvPr>
          <p:cNvPicPr>
            <a:picLocks noChangeAspect="1"/>
          </p:cNvPicPr>
          <p:nvPr/>
        </p:nvPicPr>
        <p:blipFill rotWithShape="1">
          <a:blip r:embed="rId3" cstate="print"/>
          <a:srcRect l="1939" t="2890" r="2638" b="4496"/>
          <a:stretch/>
        </p:blipFill>
        <p:spPr>
          <a:xfrm>
            <a:off x="2119424" y="2519899"/>
            <a:ext cx="7325832" cy="3299274"/>
          </a:xfrm>
          <a:prstGeom prst="rect">
            <a:avLst/>
          </a:prstGeom>
        </p:spPr>
      </p:pic>
      <p:sp>
        <p:nvSpPr>
          <p:cNvPr id="5" name="Google Shape;49;p15">
            <a:extLst>
              <a:ext uri="{FF2B5EF4-FFF2-40B4-BE49-F238E27FC236}">
                <a16:creationId xmlns:a16="http://schemas.microsoft.com/office/drawing/2014/main" xmlns="" id="{B75CF6C0-2097-4D92-B3A8-F09CD0AB75AB}"/>
              </a:ext>
            </a:extLst>
          </p:cNvPr>
          <p:cNvSpPr txBox="1">
            <a:spLocks/>
          </p:cNvSpPr>
          <p:nvPr/>
        </p:nvSpPr>
        <p:spPr bwMode="auto">
          <a:xfrm>
            <a:off x="2484885" y="447608"/>
            <a:ext cx="7152262" cy="108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Light" panose="020F0302020204030204" pitchFamily="34" charset="0"/>
              </a:defRPr>
            </a:lvl2pPr>
            <a:lvl3pPr algn="ctr" rtl="0" eaLnBrk="0" fontAlgn="base" hangingPunct="0">
              <a:spcBef>
                <a:spcPct val="0"/>
              </a:spcBef>
              <a:spcAft>
                <a:spcPct val="0"/>
              </a:spcAft>
              <a:defRPr sz="4400">
                <a:solidFill>
                  <a:schemeClr val="tx1"/>
                </a:solidFill>
                <a:latin typeface="Calibri Light" panose="020F0302020204030204" pitchFamily="34" charset="0"/>
              </a:defRPr>
            </a:lvl3pPr>
            <a:lvl4pPr algn="ctr" rtl="0" eaLnBrk="0" fontAlgn="base" hangingPunct="0">
              <a:spcBef>
                <a:spcPct val="0"/>
              </a:spcBef>
              <a:spcAft>
                <a:spcPct val="0"/>
              </a:spcAft>
              <a:defRPr sz="4400">
                <a:solidFill>
                  <a:schemeClr val="tx1"/>
                </a:solidFill>
                <a:latin typeface="Calibri Light" panose="020F0302020204030204" pitchFamily="34" charset="0"/>
              </a:defRPr>
            </a:lvl4pPr>
            <a:lvl5pPr algn="ctr" rtl="0" eaLnBrk="0" fontAlgn="base" hangingPunct="0">
              <a:spcBef>
                <a:spcPct val="0"/>
              </a:spcBef>
              <a:spcAft>
                <a:spcPct val="0"/>
              </a:spcAft>
              <a:defRPr sz="4400">
                <a:solidFill>
                  <a:schemeClr val="tx1"/>
                </a:solidFill>
                <a:latin typeface="Calibri Light" panose="020F030202020403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buClr>
                <a:srgbClr val="000000"/>
              </a:buClr>
              <a:buSzPts val="1100"/>
              <a:defRPr/>
            </a:pPr>
            <a:r>
              <a:rPr lang="ru-RU" altLang="ru-RU" sz="2800" b="1" dirty="0">
                <a:latin typeface="+mn-lt"/>
                <a:cs typeface="Times New Roman" panose="02020603050405020304" pitchFamily="18" charset="0"/>
              </a:rPr>
              <a:t>РАБОЧАЯ ПРОГРАММА </a:t>
            </a:r>
            <a:br>
              <a:rPr lang="ru-RU" altLang="ru-RU" sz="2800" b="1" dirty="0">
                <a:latin typeface="+mn-lt"/>
                <a:cs typeface="Times New Roman" panose="02020603050405020304" pitchFamily="18" charset="0"/>
              </a:rPr>
            </a:br>
            <a:r>
              <a:rPr lang="ru-RU" altLang="ru-RU" sz="2800" b="1" dirty="0">
                <a:latin typeface="+mn-lt"/>
                <a:cs typeface="Times New Roman" panose="02020603050405020304" pitchFamily="18" charset="0"/>
              </a:rPr>
              <a:t>ПРЕДМЕТА, КУРСА, МОДУЛЯ</a:t>
            </a:r>
          </a:p>
        </p:txBody>
      </p:sp>
      <p:sp>
        <p:nvSpPr>
          <p:cNvPr id="6" name="Google Shape;815;p33">
            <a:extLst>
              <a:ext uri="{FF2B5EF4-FFF2-40B4-BE49-F238E27FC236}">
                <a16:creationId xmlns:a16="http://schemas.microsoft.com/office/drawing/2014/main" xmlns="" id="{5DCCD57A-5691-45F7-8FC2-E6AAE47FC250}"/>
              </a:ext>
            </a:extLst>
          </p:cNvPr>
          <p:cNvSpPr>
            <a:spLocks noChangeArrowheads="1"/>
          </p:cNvSpPr>
          <p:nvPr/>
        </p:nvSpPr>
        <p:spPr bwMode="auto">
          <a:xfrm>
            <a:off x="3147021" y="675515"/>
            <a:ext cx="484188" cy="517525"/>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altLang="ru-RU" sz="1800"/>
          </a:p>
        </p:txBody>
      </p:sp>
      <p:grpSp>
        <p:nvGrpSpPr>
          <p:cNvPr id="7" name="Google Shape;818;p33">
            <a:extLst>
              <a:ext uri="{FF2B5EF4-FFF2-40B4-BE49-F238E27FC236}">
                <a16:creationId xmlns:a16="http://schemas.microsoft.com/office/drawing/2014/main" xmlns="" id="{ED0537C6-E9A9-4D7E-96BA-30350F435D45}"/>
              </a:ext>
            </a:extLst>
          </p:cNvPr>
          <p:cNvGrpSpPr>
            <a:grpSpLocks/>
          </p:cNvGrpSpPr>
          <p:nvPr/>
        </p:nvGrpSpPr>
        <p:grpSpPr bwMode="auto">
          <a:xfrm>
            <a:off x="3307359" y="758065"/>
            <a:ext cx="233362" cy="265113"/>
            <a:chOff x="846218" y="3458333"/>
            <a:chExt cx="343138" cy="364887"/>
          </a:xfrm>
        </p:grpSpPr>
        <p:sp>
          <p:nvSpPr>
            <p:cNvPr id="8" name="Google Shape;819;p33">
              <a:extLst>
                <a:ext uri="{FF2B5EF4-FFF2-40B4-BE49-F238E27FC236}">
                  <a16:creationId xmlns:a16="http://schemas.microsoft.com/office/drawing/2014/main" xmlns="" id="{2C0163CE-553E-4BE1-9E72-A30DC1A63EE6}"/>
                </a:ext>
              </a:extLst>
            </p:cNvPr>
            <p:cNvSpPr>
              <a:spLocks/>
            </p:cNvSpPr>
            <p:nvPr/>
          </p:nvSpPr>
          <p:spPr bwMode="auto">
            <a:xfrm>
              <a:off x="846218" y="3458333"/>
              <a:ext cx="121367" cy="106730"/>
            </a:xfrm>
            <a:custGeom>
              <a:avLst/>
              <a:gdLst>
                <a:gd name="T0" fmla="*/ 2147483646 w 3549"/>
                <a:gd name="T1" fmla="*/ 2147483646 h 3121"/>
                <a:gd name="T2" fmla="*/ 0 w 3549"/>
                <a:gd name="T3" fmla="*/ 2147483646 h 3121"/>
                <a:gd name="T4" fmla="*/ 2147483646 w 3549"/>
                <a:gd name="T5" fmla="*/ 2147483646 h 3121"/>
                <a:gd name="T6" fmla="*/ 2147483646 w 3549"/>
                <a:gd name="T7" fmla="*/ 2147483646 h 3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49" h="3121" extrusionOk="0">
                  <a:moveTo>
                    <a:pt x="1548" y="1"/>
                  </a:moveTo>
                  <a:cubicBezTo>
                    <a:pt x="691" y="1"/>
                    <a:pt x="0" y="691"/>
                    <a:pt x="0" y="1549"/>
                  </a:cubicBezTo>
                  <a:cubicBezTo>
                    <a:pt x="0" y="2406"/>
                    <a:pt x="691" y="3097"/>
                    <a:pt x="1548" y="3120"/>
                  </a:cubicBezTo>
                  <a:cubicBezTo>
                    <a:pt x="3548" y="3025"/>
                    <a:pt x="3548" y="72"/>
                    <a:pt x="154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0" name="Google Shape;820;p33">
              <a:extLst>
                <a:ext uri="{FF2B5EF4-FFF2-40B4-BE49-F238E27FC236}">
                  <a16:creationId xmlns:a16="http://schemas.microsoft.com/office/drawing/2014/main" xmlns="" id="{748DEFCA-839D-41FE-90A2-4107D8004E3D}"/>
                </a:ext>
              </a:extLst>
            </p:cNvPr>
            <p:cNvSpPr>
              <a:spLocks/>
            </p:cNvSpPr>
            <p:nvPr/>
          </p:nvSpPr>
          <p:spPr bwMode="auto">
            <a:xfrm>
              <a:off x="867386" y="3580487"/>
              <a:ext cx="63539" cy="242734"/>
            </a:xfrm>
            <a:custGeom>
              <a:avLst/>
              <a:gdLst>
                <a:gd name="T0" fmla="*/ 0 w 1858"/>
                <a:gd name="T1" fmla="*/ 2147483646 h 7098"/>
                <a:gd name="T2" fmla="*/ 0 w 1858"/>
                <a:gd name="T3" fmla="*/ 2147483646 h 7098"/>
                <a:gd name="T4" fmla="*/ 2147483646 w 1858"/>
                <a:gd name="T5" fmla="*/ 2147483646 h 7098"/>
                <a:gd name="T6" fmla="*/ 2147483646 w 1858"/>
                <a:gd name="T7" fmla="*/ 2147483646 h 7098"/>
                <a:gd name="T8" fmla="*/ 2147483646 w 1858"/>
                <a:gd name="T9" fmla="*/ 2147483646 h 7098"/>
                <a:gd name="T10" fmla="*/ 2147483646 w 1858"/>
                <a:gd name="T11" fmla="*/ 2147483646 h 7098"/>
                <a:gd name="T12" fmla="*/ 2147483646 w 1858"/>
                <a:gd name="T13" fmla="*/ 2147483646 h 7098"/>
                <a:gd name="T14" fmla="*/ 2147483646 w 1858"/>
                <a:gd name="T15" fmla="*/ 2147483646 h 7098"/>
                <a:gd name="T16" fmla="*/ 0 w 1858"/>
                <a:gd name="T17" fmla="*/ 2147483646 h 70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58" h="7098" extrusionOk="0">
                  <a:moveTo>
                    <a:pt x="0" y="1"/>
                  </a:moveTo>
                  <a:lnTo>
                    <a:pt x="0" y="6788"/>
                  </a:lnTo>
                  <a:cubicBezTo>
                    <a:pt x="0" y="6955"/>
                    <a:pt x="119" y="7098"/>
                    <a:pt x="286" y="7098"/>
                  </a:cubicBezTo>
                  <a:lnTo>
                    <a:pt x="1548" y="7098"/>
                  </a:lnTo>
                  <a:cubicBezTo>
                    <a:pt x="1715" y="7098"/>
                    <a:pt x="1858" y="6955"/>
                    <a:pt x="1834" y="6788"/>
                  </a:cubicBezTo>
                  <a:lnTo>
                    <a:pt x="1834" y="1"/>
                  </a:lnTo>
                  <a:cubicBezTo>
                    <a:pt x="1552" y="142"/>
                    <a:pt x="1246" y="213"/>
                    <a:pt x="918" y="215"/>
                  </a:cubicBezTo>
                  <a:cubicBezTo>
                    <a:pt x="611" y="213"/>
                    <a:pt x="283" y="142"/>
                    <a:pt x="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sp>
          <p:nvSpPr>
            <p:cNvPr id="11" name="Google Shape;821;p33">
              <a:extLst>
                <a:ext uri="{FF2B5EF4-FFF2-40B4-BE49-F238E27FC236}">
                  <a16:creationId xmlns:a16="http://schemas.microsoft.com/office/drawing/2014/main" xmlns="" id="{6AC4745B-B6D6-4472-8E5E-37C70E97197F}"/>
                </a:ext>
              </a:extLst>
            </p:cNvPr>
            <p:cNvSpPr>
              <a:spLocks/>
            </p:cNvSpPr>
            <p:nvPr/>
          </p:nvSpPr>
          <p:spPr bwMode="auto">
            <a:xfrm>
              <a:off x="952880" y="3521872"/>
              <a:ext cx="236476" cy="239348"/>
            </a:xfrm>
            <a:custGeom>
              <a:avLst/>
              <a:gdLst>
                <a:gd name="T0" fmla="*/ 2147483646 w 6915"/>
                <a:gd name="T1" fmla="*/ 0 h 6999"/>
                <a:gd name="T2" fmla="*/ 2147483646 w 6915"/>
                <a:gd name="T3" fmla="*/ 2147483646 h 6999"/>
                <a:gd name="T4" fmla="*/ 2147483646 w 6915"/>
                <a:gd name="T5" fmla="*/ 2147483646 h 6999"/>
                <a:gd name="T6" fmla="*/ 2147483646 w 6915"/>
                <a:gd name="T7" fmla="*/ 2147483646 h 6999"/>
                <a:gd name="T8" fmla="*/ 2147483646 w 6915"/>
                <a:gd name="T9" fmla="*/ 2147483646 h 6999"/>
                <a:gd name="T10" fmla="*/ 2147483646 w 6915"/>
                <a:gd name="T11" fmla="*/ 2147483646 h 6999"/>
                <a:gd name="T12" fmla="*/ 2147483646 w 6915"/>
                <a:gd name="T13" fmla="*/ 2147483646 h 6999"/>
                <a:gd name="T14" fmla="*/ 2147483646 w 6915"/>
                <a:gd name="T15" fmla="*/ 2147483646 h 6999"/>
                <a:gd name="T16" fmla="*/ 2147483646 w 6915"/>
                <a:gd name="T17" fmla="*/ 2147483646 h 6999"/>
                <a:gd name="T18" fmla="*/ 2147483646 w 6915"/>
                <a:gd name="T19" fmla="*/ 2147483646 h 6999"/>
                <a:gd name="T20" fmla="*/ 2147483646 w 6915"/>
                <a:gd name="T21" fmla="*/ 2147483646 h 6999"/>
                <a:gd name="T22" fmla="*/ 2147483646 w 6915"/>
                <a:gd name="T23" fmla="*/ 2147483646 h 6999"/>
                <a:gd name="T24" fmla="*/ 2147483646 w 6915"/>
                <a:gd name="T25" fmla="*/ 2147483646 h 6999"/>
                <a:gd name="T26" fmla="*/ 2147483646 w 6915"/>
                <a:gd name="T27" fmla="*/ 0 h 69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15" h="6999" extrusionOk="0">
                  <a:moveTo>
                    <a:pt x="596" y="0"/>
                  </a:moveTo>
                  <a:cubicBezTo>
                    <a:pt x="549" y="476"/>
                    <a:pt x="334" y="929"/>
                    <a:pt x="1" y="1262"/>
                  </a:cubicBezTo>
                  <a:lnTo>
                    <a:pt x="1" y="5739"/>
                  </a:lnTo>
                  <a:cubicBezTo>
                    <a:pt x="205" y="5664"/>
                    <a:pt x="410" y="5631"/>
                    <a:pt x="618" y="5631"/>
                  </a:cubicBezTo>
                  <a:cubicBezTo>
                    <a:pt x="1262" y="5631"/>
                    <a:pt x="1936" y="5945"/>
                    <a:pt x="2692" y="6287"/>
                  </a:cubicBezTo>
                  <a:cubicBezTo>
                    <a:pt x="3463" y="6639"/>
                    <a:pt x="4258" y="6999"/>
                    <a:pt x="5041" y="6999"/>
                  </a:cubicBezTo>
                  <a:cubicBezTo>
                    <a:pt x="5635" y="6999"/>
                    <a:pt x="6223" y="6791"/>
                    <a:pt x="6788" y="6216"/>
                  </a:cubicBezTo>
                  <a:cubicBezTo>
                    <a:pt x="6836" y="6168"/>
                    <a:pt x="6883" y="6073"/>
                    <a:pt x="6883" y="6001"/>
                  </a:cubicBezTo>
                  <a:lnTo>
                    <a:pt x="6883" y="1000"/>
                  </a:lnTo>
                  <a:cubicBezTo>
                    <a:pt x="6914" y="798"/>
                    <a:pt x="6752" y="656"/>
                    <a:pt x="6589" y="656"/>
                  </a:cubicBezTo>
                  <a:cubicBezTo>
                    <a:pt x="6503" y="656"/>
                    <a:pt x="6417" y="696"/>
                    <a:pt x="6359" y="786"/>
                  </a:cubicBezTo>
                  <a:cubicBezTo>
                    <a:pt x="5922" y="1214"/>
                    <a:pt x="5476" y="1376"/>
                    <a:pt x="5013" y="1376"/>
                  </a:cubicBezTo>
                  <a:cubicBezTo>
                    <a:pt x="4367" y="1376"/>
                    <a:pt x="3689" y="1061"/>
                    <a:pt x="2954" y="715"/>
                  </a:cubicBezTo>
                  <a:cubicBezTo>
                    <a:pt x="2192" y="357"/>
                    <a:pt x="1406" y="0"/>
                    <a:pt x="59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ru-RU"/>
            </a:p>
          </p:txBody>
        </p:sp>
      </p:grpSp>
      <p:sp>
        <p:nvSpPr>
          <p:cNvPr id="18" name="TextBox 17">
            <a:extLst>
              <a:ext uri="{FF2B5EF4-FFF2-40B4-BE49-F238E27FC236}">
                <a16:creationId xmlns:a16="http://schemas.microsoft.com/office/drawing/2014/main" xmlns="" id="{37CB436B-2396-4F82-AFBF-4DA77FD42036}"/>
              </a:ext>
            </a:extLst>
          </p:cNvPr>
          <p:cNvSpPr txBox="1"/>
          <p:nvPr/>
        </p:nvSpPr>
        <p:spPr>
          <a:xfrm rot="19291346">
            <a:off x="8508472" y="5929782"/>
            <a:ext cx="1435440" cy="369332"/>
          </a:xfrm>
          <a:prstGeom prst="rect">
            <a:avLst/>
          </a:prstGeom>
          <a:noFill/>
        </p:spPr>
        <p:txBody>
          <a:bodyPr wrap="square">
            <a:spAutoFit/>
          </a:bodyPr>
          <a:lstStyle/>
          <a:p>
            <a:pPr algn="ctr" eaLnBrk="0" fontAlgn="base" hangingPunct="0">
              <a:spcBef>
                <a:spcPct val="0"/>
              </a:spcBef>
              <a:spcAft>
                <a:spcPct val="0"/>
              </a:spcAft>
            </a:pPr>
            <a:r>
              <a:rPr lang="ru-RU" altLang="ru-RU" b="1" dirty="0">
                <a:latin typeface="Calibri" panose="020F0502020204030204" pitchFamily="34" charset="0"/>
                <a:ea typeface="Times New Roman" panose="02020603050405020304" pitchFamily="18" charset="0"/>
                <a:cs typeface="Arial" panose="020B0604020202020204" pitchFamily="34" charset="0"/>
              </a:rPr>
              <a:t>Пример</a:t>
            </a:r>
          </a:p>
        </p:txBody>
      </p:sp>
      <p:sp>
        <p:nvSpPr>
          <p:cNvPr id="12" name="TextBox 11">
            <a:extLst>
              <a:ext uri="{FF2B5EF4-FFF2-40B4-BE49-F238E27FC236}">
                <a16:creationId xmlns:a16="http://schemas.microsoft.com/office/drawing/2014/main" xmlns="" id="{991A8159-9893-4BF9-BF50-45545E8E1FF7}"/>
              </a:ext>
            </a:extLst>
          </p:cNvPr>
          <p:cNvSpPr txBox="1"/>
          <p:nvPr/>
        </p:nvSpPr>
        <p:spPr>
          <a:xfrm>
            <a:off x="1959935" y="1578294"/>
            <a:ext cx="7677212" cy="646331"/>
          </a:xfrm>
          <a:prstGeom prst="rect">
            <a:avLst/>
          </a:prstGeom>
          <a:noFill/>
        </p:spPr>
        <p:txBody>
          <a:bodyPr wrap="square">
            <a:spAutoFit/>
          </a:bodyPr>
          <a:lstStyle/>
          <a:p>
            <a:pPr algn="ctr"/>
            <a:r>
              <a:rPr lang="ru-RU" b="1" dirty="0"/>
              <a:t>Способы учесть рабочую программу воспитания в рабочих программах учебных предметов, курсов, модулей</a:t>
            </a:r>
          </a:p>
        </p:txBody>
      </p:sp>
      <p:sp>
        <p:nvSpPr>
          <p:cNvPr id="13" name="Google Shape;690;p28">
            <a:extLst>
              <a:ext uri="{FF2B5EF4-FFF2-40B4-BE49-F238E27FC236}">
                <a16:creationId xmlns:a16="http://schemas.microsoft.com/office/drawing/2014/main" xmlns="" id="{CC7A0F2F-C9BC-414A-A4C9-2ADCB705E437}"/>
              </a:ext>
            </a:extLst>
          </p:cNvPr>
          <p:cNvSpPr/>
          <p:nvPr/>
        </p:nvSpPr>
        <p:spPr>
          <a:xfrm>
            <a:off x="2119425" y="2523488"/>
            <a:ext cx="496887" cy="496888"/>
          </a:xfrm>
          <a:prstGeom prst="ellipse">
            <a:avLst/>
          </a:prstGeom>
          <a:solidFill>
            <a:schemeClr val="accent4"/>
          </a:solidFill>
          <a:ln w="19050" cap="flat" cmpd="sng">
            <a:solidFill>
              <a:schemeClr val="lt1"/>
            </a:solidFill>
            <a:prstDash val="solid"/>
            <a:round/>
            <a:headEnd type="none" w="sm" len="sm"/>
            <a:tailEnd type="none" w="sm" len="sm"/>
          </a:ln>
        </p:spPr>
        <p:txBody>
          <a:bodyPr spcFirstLastPara="1" lIns="91425" tIns="91425" rIns="91425" bIns="91425" anchor="ctr"/>
          <a:lstStyle/>
          <a:p>
            <a:pPr algn="ctr">
              <a:defRPr/>
            </a:pPr>
            <a:r>
              <a:rPr lang="en" sz="2000">
                <a:solidFill>
                  <a:schemeClr val="lt1"/>
                </a:solidFill>
                <a:ea typeface="Fira Sans Extra Condensed"/>
                <a:cs typeface="Fira Sans Extra Condensed"/>
                <a:sym typeface="Fira Sans Extra Condensed"/>
              </a:rPr>
              <a:t>4</a:t>
            </a:r>
            <a:endParaRPr sz="2000">
              <a:solidFill>
                <a:schemeClr val="lt1"/>
              </a:solidFill>
              <a:ea typeface="Fira Sans Extra Condensed"/>
              <a:cs typeface="Fira Sans Extra Condensed"/>
              <a:sym typeface="Fira Sans Extra Condensed"/>
            </a:endParaRPr>
          </a:p>
        </p:txBody>
      </p:sp>
    </p:spTree>
    <p:extLst>
      <p:ext uri="{BB962C8B-B14F-4D97-AF65-F5344CB8AC3E}">
        <p14:creationId xmlns:p14="http://schemas.microsoft.com/office/powerpoint/2010/main" val="6060741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prstClr val="black"/>
                </a:solidFill>
                <a:latin typeface="Times New Roman" panose="02020603050405020304" pitchFamily="18" charset="0"/>
                <a:cs typeface="Times New Roman" panose="02020603050405020304" pitchFamily="18" charset="0"/>
              </a:rPr>
              <a:t>МЕТОДИЧЕСКАЯ ТЕМА ШКОЛЫ НА 2022-2023 УЧЕБНЫЙ ГОД</a:t>
            </a:r>
            <a:endParaRPr lang="ru-RU" dirty="0"/>
          </a:p>
        </p:txBody>
      </p:sp>
      <p:sp>
        <p:nvSpPr>
          <p:cNvPr id="3" name="Объект 2"/>
          <p:cNvSpPr>
            <a:spLocks noGrp="1"/>
          </p:cNvSpPr>
          <p:nvPr>
            <p:ph idx="1"/>
          </p:nvPr>
        </p:nvSpPr>
        <p:spPr/>
        <p:txBody>
          <a:bodyPr>
            <a:normAutofit fontScale="92500" lnSpcReduction="10000"/>
          </a:bodyPr>
          <a:lstStyle/>
          <a:p>
            <a:pPr algn="just"/>
            <a:r>
              <a:rPr lang="ru-RU" dirty="0" smtClean="0"/>
              <a:t>2020-2023 – «Обновление педагогических технологий в обучающей и воспитательной деятельности педагога в условиях ФГОС, направленных на повышение качества образования на всех ступенях обучения в школе»</a:t>
            </a:r>
          </a:p>
          <a:p>
            <a:pPr algn="just"/>
            <a:r>
              <a:rPr lang="ru-RU" dirty="0" smtClean="0"/>
              <a:t>2022-2023 - </a:t>
            </a:r>
            <a:r>
              <a:rPr lang="ru-RU" dirty="0"/>
              <a:t>«Семья и школа: пути эффективного сотрудничества в современных условиях. Результативность работы школы по методической теме</a:t>
            </a:r>
            <a:r>
              <a:rPr lang="ru-RU" dirty="0" smtClean="0"/>
              <a:t>» </a:t>
            </a:r>
          </a:p>
          <a:p>
            <a:pPr marL="0" indent="0" algn="just">
              <a:buNone/>
            </a:pPr>
            <a:r>
              <a:rPr lang="ru-RU" dirty="0" smtClean="0"/>
              <a:t>Предстоит проанализировать результаты работы над методической темой каждому учителю, каждому ШМО и разработать новую методическую тему на следующий период.</a:t>
            </a:r>
            <a:endParaRPr lang="ru-RU" dirty="0"/>
          </a:p>
        </p:txBody>
      </p:sp>
    </p:spTree>
    <p:extLst>
      <p:ext uri="{BB962C8B-B14F-4D97-AF65-F5344CB8AC3E}">
        <p14:creationId xmlns:p14="http://schemas.microsoft.com/office/powerpoint/2010/main" val="1802184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ПРОЕКТ РЕШЕНИЯ ПЕДАГОГИЧЕСКОГО СОВЕТА</a:t>
            </a:r>
            <a:endParaRPr lang="ru-RU" dirty="0"/>
          </a:p>
        </p:txBody>
      </p:sp>
      <p:sp>
        <p:nvSpPr>
          <p:cNvPr id="3" name="Объект 2"/>
          <p:cNvSpPr>
            <a:spLocks noGrp="1"/>
          </p:cNvSpPr>
          <p:nvPr>
            <p:ph idx="1"/>
          </p:nvPr>
        </p:nvSpPr>
        <p:spPr/>
        <p:txBody>
          <a:bodyPr>
            <a:normAutofit fontScale="85000" lnSpcReduction="10000"/>
          </a:bodyPr>
          <a:lstStyle/>
          <a:p>
            <a:r>
              <a:rPr lang="ru-RU" dirty="0" smtClean="0"/>
              <a:t>Принять во внимание недостатки в работе учителей в 2021-2022 учебном году и внести коррективы в дальнейшую профессиональную деятельность каждому учителю</a:t>
            </a:r>
          </a:p>
          <a:p>
            <a:r>
              <a:rPr lang="ru-RU" dirty="0" smtClean="0"/>
              <a:t>Чётко соблюдать санитарные нормы в образовательном процессе</a:t>
            </a:r>
          </a:p>
          <a:p>
            <a:r>
              <a:rPr lang="ru-RU" dirty="0" smtClean="0"/>
              <a:t>Усилить работу с заинтересованными учащимися и работать над мотивацией отстающих учащихся</a:t>
            </a:r>
          </a:p>
          <a:p>
            <a:r>
              <a:rPr lang="ru-RU" dirty="0" smtClean="0"/>
              <a:t>Утвердить представленные документы на новый учебный год </a:t>
            </a:r>
          </a:p>
          <a:p>
            <a:r>
              <a:rPr lang="ru-RU" dirty="0" smtClean="0"/>
              <a:t>Утвердить методическую тему школы на новый учебный год</a:t>
            </a:r>
          </a:p>
          <a:p>
            <a:r>
              <a:rPr lang="ru-RU" dirty="0" smtClean="0"/>
              <a:t>Продолжить работу над внедрением в учебный процесс ФГОС-2021.</a:t>
            </a:r>
          </a:p>
          <a:p>
            <a:endParaRPr lang="ru-RU" dirty="0"/>
          </a:p>
        </p:txBody>
      </p:sp>
    </p:spTree>
    <p:extLst>
      <p:ext uri="{BB962C8B-B14F-4D97-AF65-F5344CB8AC3E}">
        <p14:creationId xmlns:p14="http://schemas.microsoft.com/office/powerpoint/2010/main" val="2634340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ofobr37.com/wp-content/uploads/2018/08/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735" y="221993"/>
            <a:ext cx="8263152" cy="6510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090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НОО итоги успеваемости 2021-2022</a:t>
            </a:r>
            <a:endParaRPr lang="ru-RU" dirty="0"/>
          </a:p>
        </p:txBody>
      </p:sp>
      <p:graphicFrame>
        <p:nvGraphicFramePr>
          <p:cNvPr id="6" name="Объект 5"/>
          <p:cNvGraphicFramePr>
            <a:graphicFrameLocks noGrp="1"/>
          </p:cNvGraphicFramePr>
          <p:nvPr>
            <p:ph sz="half" idx="1"/>
            <p:extLst>
              <p:ext uri="{D42A27DB-BD31-4B8C-83A1-F6EECF244321}">
                <p14:modId xmlns:p14="http://schemas.microsoft.com/office/powerpoint/2010/main" val="4067692402"/>
              </p:ext>
            </p:extLst>
          </p:nvPr>
        </p:nvGraphicFramePr>
        <p:xfrm>
          <a:off x="6239782" y="2415495"/>
          <a:ext cx="4834617" cy="3448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Объект 6"/>
          <p:cNvGraphicFramePr>
            <a:graphicFrameLocks/>
          </p:cNvGraphicFramePr>
          <p:nvPr>
            <p:extLst>
              <p:ext uri="{D42A27DB-BD31-4B8C-83A1-F6EECF244321}">
                <p14:modId xmlns:p14="http://schemas.microsoft.com/office/powerpoint/2010/main" val="2167305791"/>
              </p:ext>
            </p:extLst>
          </p:nvPr>
        </p:nvGraphicFramePr>
        <p:xfrm>
          <a:off x="1156834" y="2102532"/>
          <a:ext cx="4273965" cy="38041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2113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Основное общее образование(5-9 классы)</a:t>
            </a:r>
            <a:endParaRPr lang="ru-RU" dirty="0"/>
          </a:p>
        </p:txBody>
      </p:sp>
      <p:graphicFrame>
        <p:nvGraphicFramePr>
          <p:cNvPr id="5" name="Объект 6"/>
          <p:cNvGraphicFramePr>
            <a:graphicFrameLocks/>
          </p:cNvGraphicFramePr>
          <p:nvPr>
            <p:extLst>
              <p:ext uri="{D42A27DB-BD31-4B8C-83A1-F6EECF244321}">
                <p14:modId xmlns:p14="http://schemas.microsoft.com/office/powerpoint/2010/main" val="1883246680"/>
              </p:ext>
            </p:extLst>
          </p:nvPr>
        </p:nvGraphicFramePr>
        <p:xfrm>
          <a:off x="1171121" y="2366962"/>
          <a:ext cx="5022851" cy="388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Объект 9"/>
          <p:cNvGraphicFramePr>
            <a:graphicFrameLocks/>
          </p:cNvGraphicFramePr>
          <p:nvPr>
            <p:extLst>
              <p:ext uri="{D42A27DB-BD31-4B8C-83A1-F6EECF244321}">
                <p14:modId xmlns:p14="http://schemas.microsoft.com/office/powerpoint/2010/main" val="1356122076"/>
              </p:ext>
            </p:extLst>
          </p:nvPr>
        </p:nvGraphicFramePr>
        <p:xfrm>
          <a:off x="6571969" y="2355232"/>
          <a:ext cx="4184650"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1359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ООО итоги успеваемости 2021-2022</a:t>
            </a:r>
            <a:endParaRPr lang="ru-RU" dirty="0"/>
          </a:p>
        </p:txBody>
      </p:sp>
      <p:graphicFrame>
        <p:nvGraphicFramePr>
          <p:cNvPr id="5" name="Объект 9"/>
          <p:cNvGraphicFramePr>
            <a:graphicFrameLocks/>
          </p:cNvGraphicFramePr>
          <p:nvPr>
            <p:extLst>
              <p:ext uri="{D42A27DB-BD31-4B8C-83A1-F6EECF244321}">
                <p14:modId xmlns:p14="http://schemas.microsoft.com/office/powerpoint/2010/main" val="12154231"/>
              </p:ext>
            </p:extLst>
          </p:nvPr>
        </p:nvGraphicFramePr>
        <p:xfrm>
          <a:off x="5896428" y="1898197"/>
          <a:ext cx="5181599" cy="4351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Объект 6"/>
          <p:cNvGraphicFramePr>
            <a:graphicFrameLocks/>
          </p:cNvGraphicFramePr>
          <p:nvPr>
            <p:extLst>
              <p:ext uri="{D42A27DB-BD31-4B8C-83A1-F6EECF244321}">
                <p14:modId xmlns:p14="http://schemas.microsoft.com/office/powerpoint/2010/main" val="922540410"/>
              </p:ext>
            </p:extLst>
          </p:nvPr>
        </p:nvGraphicFramePr>
        <p:xfrm>
          <a:off x="562429" y="1825626"/>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960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Неуспевающие учащиеся 2-9 классов</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4044871242"/>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1735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Выводы и предложения. Повышение успеваемости в школе. Зависит от учителя:</a:t>
            </a:r>
            <a:endParaRPr lang="ru-RU" dirty="0"/>
          </a:p>
        </p:txBody>
      </p:sp>
      <p:sp>
        <p:nvSpPr>
          <p:cNvPr id="3" name="Объект 2"/>
          <p:cNvSpPr>
            <a:spLocks noGrp="1"/>
          </p:cNvSpPr>
          <p:nvPr>
            <p:ph idx="1"/>
          </p:nvPr>
        </p:nvSpPr>
        <p:spPr>
          <a:xfrm>
            <a:off x="677334" y="1930401"/>
            <a:ext cx="9029374" cy="4927600"/>
          </a:xfrm>
        </p:spPr>
        <p:txBody>
          <a:bodyPr>
            <a:noAutofit/>
          </a:bodyPr>
          <a:lstStyle/>
          <a:p>
            <a:pPr algn="just"/>
            <a:r>
              <a:rPr lang="ru-RU" sz="2000" dirty="0" smtClean="0"/>
              <a:t>Вовремя начатый урок</a:t>
            </a:r>
          </a:p>
          <a:p>
            <a:pPr algn="just"/>
            <a:r>
              <a:rPr lang="ru-RU" sz="2000" dirty="0" smtClean="0"/>
              <a:t>Организация пространства класса</a:t>
            </a:r>
          </a:p>
          <a:p>
            <a:pPr algn="just"/>
            <a:r>
              <a:rPr lang="ru-RU" sz="2000" dirty="0" smtClean="0"/>
              <a:t>Чёткая организация этапов урока</a:t>
            </a:r>
          </a:p>
          <a:p>
            <a:pPr algn="just"/>
            <a:r>
              <a:rPr lang="ru-RU" sz="2000" dirty="0" smtClean="0"/>
              <a:t>Взаимодействие между учителем и учащимися</a:t>
            </a:r>
          </a:p>
          <a:p>
            <a:pPr algn="just"/>
            <a:r>
              <a:rPr lang="ru-RU" sz="2000" dirty="0" smtClean="0"/>
              <a:t>Реакция учителя на те или иные поступки учащихся</a:t>
            </a:r>
          </a:p>
          <a:p>
            <a:pPr algn="just"/>
            <a:r>
              <a:rPr lang="ru-RU" sz="2000" dirty="0" smtClean="0"/>
              <a:t>Подбор учебного материала и способы его подачи</a:t>
            </a:r>
          </a:p>
          <a:p>
            <a:pPr algn="just"/>
            <a:r>
              <a:rPr lang="ru-RU" sz="2000" dirty="0" smtClean="0"/>
              <a:t>Правильное использование </a:t>
            </a:r>
            <a:r>
              <a:rPr lang="ru-RU" sz="2000" dirty="0" err="1" smtClean="0"/>
              <a:t>интернет-ресурсов</a:t>
            </a:r>
            <a:endParaRPr lang="ru-RU" sz="2000" dirty="0" smtClean="0"/>
          </a:p>
          <a:p>
            <a:pPr algn="just"/>
            <a:r>
              <a:rPr lang="ru-RU" sz="2000" dirty="0" smtClean="0"/>
              <a:t>Своевременное предоставление возможностей ликвидации пробелов в знаниях учащихся (до окончания четверти)</a:t>
            </a:r>
          </a:p>
          <a:p>
            <a:pPr algn="just"/>
            <a:r>
              <a:rPr lang="ru-RU" sz="2000" dirty="0" smtClean="0"/>
              <a:t>Систематическое повторение пройденного материала</a:t>
            </a:r>
          </a:p>
          <a:p>
            <a:pPr algn="just"/>
            <a:r>
              <a:rPr lang="ru-RU" sz="2000" dirty="0" smtClean="0"/>
              <a:t>Вовремя заполненный журнал</a:t>
            </a:r>
            <a:endParaRPr lang="ru-RU" sz="2000" dirty="0"/>
          </a:p>
        </p:txBody>
      </p:sp>
    </p:spTree>
    <p:extLst>
      <p:ext uri="{BB962C8B-B14F-4D97-AF65-F5344CB8AC3E}">
        <p14:creationId xmlns:p14="http://schemas.microsoft.com/office/powerpoint/2010/main" val="362215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5.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6.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7.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8.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954</TotalTime>
  <Words>2605</Words>
  <Application>Microsoft Office PowerPoint</Application>
  <PresentationFormat>Широкоэкранный</PresentationFormat>
  <Paragraphs>441</Paragraphs>
  <Slides>44</Slides>
  <Notes>20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44</vt:i4>
      </vt:variant>
    </vt:vector>
  </HeadingPairs>
  <TitlesOfParts>
    <vt:vector size="54" baseType="lpstr">
      <vt:lpstr>AcademyC</vt:lpstr>
      <vt:lpstr>Arial</vt:lpstr>
      <vt:lpstr>Calibri</vt:lpstr>
      <vt:lpstr>Fira Sans Condensed</vt:lpstr>
      <vt:lpstr>Fira Sans Extra Condensed</vt:lpstr>
      <vt:lpstr>Roboto</vt:lpstr>
      <vt:lpstr>Symbol</vt:lpstr>
      <vt:lpstr>Times New Roman</vt:lpstr>
      <vt:lpstr>Wingdings</vt:lpstr>
      <vt:lpstr>Тема Office</vt:lpstr>
      <vt:lpstr>Презентация PowerPoint</vt:lpstr>
      <vt:lpstr>ПЕДАГОГИЧЕСКИЙ СОВЕТ</vt:lpstr>
      <vt:lpstr>ПЛАН ПЕДАГОГИЧЕСКОГО СОВЕТА:</vt:lpstr>
      <vt:lpstr>Итоги успеваемости за 2021-2022 уч. год</vt:lpstr>
      <vt:lpstr>НОО итоги успеваемости 2021-2022</vt:lpstr>
      <vt:lpstr>Основное общее образование(5-9 классы)</vt:lpstr>
      <vt:lpstr>ООО итоги успеваемости 2021-2022</vt:lpstr>
      <vt:lpstr>Неуспевающие учащиеся 2-9 классов</vt:lpstr>
      <vt:lpstr>Выводы и предложения. Повышение успеваемости в школе. Зависит от учителя:</vt:lpstr>
      <vt:lpstr>ОСНОВНЫЕ ЗАМЕЧАНИЯ  ПО ЗАПОЛНЕНИЮ ЖУРНАЛОВ</vt:lpstr>
      <vt:lpstr>Презентация PowerPoint</vt:lpstr>
      <vt:lpstr>Действующие СП 2.4.3648-20, СанПиН 1.2.3685-21</vt:lpstr>
      <vt:lpstr>СП 2.4.3648-20, СанПиН 1.2.3685-21</vt:lpstr>
      <vt:lpstr>СП 2.4.3648-20, СанПиН 1.2.3685-21</vt:lpstr>
      <vt:lpstr>СП 2.4.3648-20, СанПиН 1.2.3685-21</vt:lpstr>
      <vt:lpstr>СП 2.4.3648-20, СанПиН 1.2.3685-21</vt:lpstr>
      <vt:lpstr>СП 2.4.3648-20, СанПиН 1.2.3685-21</vt:lpstr>
      <vt:lpstr>СП 2.4.3648-20, СанПиН 1.2.3685-21</vt:lpstr>
      <vt:lpstr>Основные изменения ФГОС НОО И ООО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ФУНКЦИОНАЛЬНАЯ ГРАМОТНОСТЬ. РЕСУРСЫ   (ФЕДЕРАЛЬНАЯ ПОВЕСТКА)</vt:lpstr>
      <vt:lpstr>Презентация PowerPoint</vt:lpstr>
      <vt:lpstr>Презентация PowerPoint</vt:lpstr>
      <vt:lpstr>Презентация PowerPoint</vt:lpstr>
      <vt:lpstr>УГЛУБЛЕННОЕ ИЗУЧЕНИЕ ОТДЕЛЬНЫХ ПРЕДМЕТОВ НА УРОВНЕ НОО И ООО</vt:lpstr>
      <vt:lpstr>УГЛУБЛЕННОЕ ИЗУЧЕНИЕ ОТДЕЛЬНЫХ ПРЕДМЕТОВ НА УРОВНЕ НОО И ООО</vt:lpstr>
      <vt:lpstr>УГЛУБЛЕННОЕ ИЗУЧЕНИЕ ОТДЕЛЬНЫХ ПРЕДМЕТОВ НА УРОВНЕ ООО</vt:lpstr>
      <vt:lpstr>В помощь учителю</vt:lpstr>
      <vt:lpstr>Презентация PowerPoint</vt:lpstr>
      <vt:lpstr>Презентация PowerPoint</vt:lpstr>
      <vt:lpstr>Презентация PowerPoint</vt:lpstr>
      <vt:lpstr>Презентация PowerPoint</vt:lpstr>
      <vt:lpstr>МЕТОДИЧЕСКАЯ ТЕМА ШКОЛЫ НА 2022-2023 УЧЕБНЫЙ ГОД</vt:lpstr>
      <vt:lpstr>ПРОЕКТ РЕШЕНИЯ ПЕДАГОГИЧЕСКОГО СОВЕТА</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ПЕДАГОГИЧЕСКИЙ СОВЕТ</dc:title>
  <dc:creator>Teacher</dc:creator>
  <cp:lastModifiedBy>arhiv</cp:lastModifiedBy>
  <cp:revision>67</cp:revision>
  <dcterms:created xsi:type="dcterms:W3CDTF">2022-06-21T11:00:27Z</dcterms:created>
  <dcterms:modified xsi:type="dcterms:W3CDTF">2022-08-30T10:20:49Z</dcterms:modified>
</cp:coreProperties>
</file>