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3" r:id="rId1"/>
  </p:sldMasterIdLst>
  <p:notesMasterIdLst>
    <p:notesMasterId r:id="rId30"/>
  </p:notesMasterIdLst>
  <p:sldIdLst>
    <p:sldId id="295" r:id="rId2"/>
    <p:sldId id="256" r:id="rId3"/>
    <p:sldId id="264" r:id="rId4"/>
    <p:sldId id="265" r:id="rId5"/>
    <p:sldId id="266" r:id="rId6"/>
    <p:sldId id="263" r:id="rId7"/>
    <p:sldId id="257" r:id="rId8"/>
    <p:sldId id="260" r:id="rId9"/>
    <p:sldId id="261" r:id="rId10"/>
    <p:sldId id="294" r:id="rId11"/>
    <p:sldId id="285" r:id="rId12"/>
    <p:sldId id="262" r:id="rId13"/>
    <p:sldId id="269" r:id="rId14"/>
    <p:sldId id="270" r:id="rId15"/>
    <p:sldId id="271" r:id="rId16"/>
    <p:sldId id="272" r:id="rId17"/>
    <p:sldId id="273" r:id="rId18"/>
    <p:sldId id="274" r:id="rId19"/>
    <p:sldId id="287" r:id="rId20"/>
    <p:sldId id="289" r:id="rId21"/>
    <p:sldId id="291" r:id="rId22"/>
    <p:sldId id="292" r:id="rId23"/>
    <p:sldId id="293" r:id="rId24"/>
    <p:sldId id="276" r:id="rId25"/>
    <p:sldId id="279" r:id="rId26"/>
    <p:sldId id="281" r:id="rId27"/>
    <p:sldId id="296" r:id="rId28"/>
    <p:sldId id="297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1267" y="4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7666388-E3B9-4076-8328-59E5EC9A01BC}" type="doc">
      <dgm:prSet loTypeId="urn:microsoft.com/office/officeart/2005/8/layout/vList2" loCatId="list" qsTypeId="urn:microsoft.com/office/officeart/2005/8/quickstyle/simple1" qsCatId="simple" csTypeId="urn:microsoft.com/office/officeart/2005/8/colors/colorful4" csCatId="colorful"/>
      <dgm:spPr/>
      <dgm:t>
        <a:bodyPr/>
        <a:lstStyle/>
        <a:p>
          <a:endParaRPr lang="ru-RU"/>
        </a:p>
      </dgm:t>
    </dgm:pt>
    <dgm:pt modelId="{999AEE31-4952-4D18-BCB5-F071EE5ACE65}">
      <dgm:prSet custT="1"/>
      <dgm:spPr/>
      <dgm:t>
        <a:bodyPr/>
        <a:lstStyle/>
        <a:p>
          <a:pPr rtl="0"/>
          <a:r>
            <a:rPr lang="ru-RU" sz="16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Мероприятия, проводимые в Декаду   С 20-29 ноября</a:t>
          </a:r>
          <a:br>
            <a:rPr lang="ru-RU" sz="16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20. 11</a:t>
          </a: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/>
          </a:r>
          <a:b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Открытие недели</a:t>
          </a:r>
          <a:b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1.Видео перемена. Просмотр фильма о праздниках в  </a:t>
          </a:r>
          <a:r>
            <a:rPr lang="ru-RU" sz="1200" b="1" i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Германи</a:t>
          </a:r>
          <a:r>
            <a:rPr lang="en-US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</a:t>
          </a: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2.Конкурс «Рождественская открытка» 5-6 </a:t>
          </a:r>
          <a:r>
            <a:rPr lang="ru-RU" sz="1200" b="1" i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кл</a:t>
          </a: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/>
          </a:r>
          <a:b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21. 11</a:t>
          </a: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   Видео перемена. Просмотр фильма о Великобритании</a:t>
          </a:r>
          <a:b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1.Иртеллектуальный марафон “</a:t>
          </a:r>
          <a:r>
            <a:rPr lang="en-US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Explore English</a:t>
          </a: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”(«Исследуем английский»)</a:t>
          </a:r>
          <a:r>
            <a:rPr lang="en-US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1ур 8а, 4 </a:t>
          </a:r>
          <a:r>
            <a:rPr lang="ru-RU" sz="1200" b="1" i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ур</a:t>
          </a: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8б (</a:t>
          </a:r>
          <a:r>
            <a:rPr lang="ru-RU" sz="1200" b="1" i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Кислицына</a:t>
          </a: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Н.М.)</a:t>
          </a:r>
          <a:b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2.Игра «Звёздный час» 8б  6 </a:t>
          </a:r>
          <a:r>
            <a:rPr lang="ru-RU" sz="1200" b="1" i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ур</a:t>
          </a: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(</a:t>
          </a:r>
          <a:r>
            <a:rPr lang="ru-RU" sz="1200" b="1" i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Малинникова</a:t>
          </a: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Т.Б)</a:t>
          </a:r>
          <a:b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22.11</a:t>
          </a: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Видео перемена. Просмотр фильма об  Австралии</a:t>
          </a:r>
          <a:b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1.Интеллектуальная игра «Великая Великобритания»  9а 2ур (</a:t>
          </a:r>
          <a:r>
            <a:rPr lang="ru-RU" sz="1200" b="1" i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Малинникова</a:t>
          </a: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Т.Б)</a:t>
          </a:r>
          <a:b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2.Игра “ </a:t>
          </a:r>
          <a:r>
            <a:rPr lang="en-US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Funny English</a:t>
          </a: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” 5б 3 </a:t>
          </a:r>
          <a:r>
            <a:rPr lang="ru-RU" sz="1200" b="1" i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ур</a:t>
          </a: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(</a:t>
          </a:r>
          <a:r>
            <a:rPr lang="ru-RU" sz="1200" b="1" i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Кислицына</a:t>
          </a: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Н.М.)</a:t>
          </a:r>
          <a:b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24.11</a:t>
          </a: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Видео перемена. Просмотр фильма  о Канаде</a:t>
          </a:r>
          <a:b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1. Праздник «Мы учим английский язык» 2а 2ур (</a:t>
          </a:r>
          <a:r>
            <a:rPr lang="ru-RU" sz="1200" b="1" i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Ганченко</a:t>
          </a: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Л.Н.)</a:t>
          </a:r>
          <a:r>
            <a:rPr lang="en-US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</a:t>
          </a:r>
          <a:br>
            <a:rPr lang="en-US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2.Брейн –ринг 7а 1 </a:t>
          </a:r>
          <a:r>
            <a:rPr lang="ru-RU" sz="1200" b="1" i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ур</a:t>
          </a: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ru-RU" sz="1200" b="1" i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Малинникова</a:t>
          </a: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Т.Б)</a:t>
          </a:r>
          <a:b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3. Конкурс  «Кто самый лучший» 2б 6 </a:t>
          </a:r>
          <a:r>
            <a:rPr lang="ru-RU" sz="1200" b="1" i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ур</a:t>
          </a: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( </a:t>
          </a:r>
          <a:r>
            <a:rPr lang="ru-RU" sz="1200" b="1" i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Малинникова</a:t>
          </a: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Т.Б)</a:t>
          </a:r>
          <a:b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4.Виктрина по англоязычным странам 9ак 4ур, 9б 5ур(</a:t>
          </a:r>
          <a:r>
            <a:rPr lang="ru-RU" sz="1200" b="1" i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Кислицына</a:t>
          </a: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Н.М.)</a:t>
          </a:r>
          <a:b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25.11</a:t>
          </a: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Видео перемена. Просмотр фильма о США</a:t>
          </a:r>
          <a:b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1.Викторина 6а 2ур (</a:t>
          </a:r>
          <a:r>
            <a:rPr lang="ru-RU" sz="1200" b="1" i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Ганченко</a:t>
          </a: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Л.Н.)</a:t>
          </a:r>
          <a:b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2.Брейн –ринг 7а 1ур ( </a:t>
          </a:r>
          <a:r>
            <a:rPr lang="ru-RU" sz="1200" b="1" i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Малинникова</a:t>
          </a: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Т.Б)</a:t>
          </a:r>
          <a:b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3. Конкурс  «Кто самый лучший» 2б 6 </a:t>
          </a:r>
          <a:r>
            <a:rPr lang="ru-RU" sz="1200" b="1" i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ур</a:t>
          </a: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( </a:t>
          </a:r>
          <a:r>
            <a:rPr lang="ru-RU" sz="1200" b="1" i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Малинникова</a:t>
          </a: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Т.Б)</a:t>
          </a:r>
          <a:b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26.11 </a:t>
          </a: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        Открытые уроки</a:t>
          </a:r>
          <a:b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1.Будьте здоровы 3б ( </a:t>
          </a:r>
          <a:r>
            <a:rPr lang="ru-RU" sz="1200" b="1" i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Малинникова</a:t>
          </a: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Т.Б)</a:t>
          </a:r>
          <a:b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2.Хэлоуин 5а (</a:t>
          </a:r>
          <a:r>
            <a:rPr lang="ru-RU" sz="1200" b="1" i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Ганченко</a:t>
          </a: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Л.Н.)</a:t>
          </a:r>
          <a:b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3.Исчезающие животные 6а (</a:t>
          </a:r>
          <a:r>
            <a:rPr lang="ru-RU" sz="1200" b="1" i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Кислицына</a:t>
          </a: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Н.М.)</a:t>
          </a:r>
          <a:b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27.11</a:t>
          </a: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Видео перемена. Просмотр фильма о Новой Зеландии.</a:t>
          </a:r>
          <a:b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1.День Новой Зеландии. Видео перемена. Просмотр фильма</a:t>
          </a:r>
          <a:b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2.Викторина по страноведению 6а 2ур, 6б 3ур (</a:t>
          </a:r>
          <a:r>
            <a:rPr lang="ru-RU" sz="1200" b="1" i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Кислицына</a:t>
          </a: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Н.М.)</a:t>
          </a:r>
          <a:b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3.Умники и умницы 4а 3 </a:t>
          </a:r>
          <a:r>
            <a:rPr lang="ru-RU" sz="1200" b="1" i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ур</a:t>
          </a: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 4б 4ур, 6ур (</a:t>
          </a:r>
          <a:r>
            <a:rPr lang="ru-RU" sz="1200" b="1" i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Ганченко</a:t>
          </a: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Л.Н.)</a:t>
          </a:r>
          <a:b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28.11</a:t>
          </a: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/>
          </a:r>
          <a:b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1. Конкурс презентаций «Мир англоязычной культуры» , творческая работа «Рождественская история» 11 6 </a:t>
          </a:r>
          <a:r>
            <a:rPr lang="ru-RU" sz="1200" b="1" i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ур</a:t>
          </a: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(</a:t>
          </a:r>
          <a:r>
            <a:rPr lang="ru-RU" sz="1200" b="1" i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Кислицына</a:t>
          </a: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Н.М.)</a:t>
          </a:r>
          <a:b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2.КВН по теме «Еда» 3а 3ур (</a:t>
          </a:r>
          <a:r>
            <a:rPr lang="ru-RU" sz="1200" b="1" i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Кислицына</a:t>
          </a: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Н.М.)</a:t>
          </a:r>
          <a:b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3.Игра «Попробуй угадай» 4а 5ур (</a:t>
          </a:r>
          <a:r>
            <a:rPr lang="ru-RU" sz="1200" b="1" i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Кислицына</a:t>
          </a: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Н.М.)</a:t>
          </a:r>
          <a:b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29.11</a:t>
          </a: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/>
          </a:r>
          <a:b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1. Лучший знаток английского языка 3ур 5б  5а(</a:t>
          </a:r>
          <a:r>
            <a:rPr lang="ru-RU" sz="1200" b="1" i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Ганченко</a:t>
          </a: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Л.Н.)</a:t>
          </a:r>
          <a:b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2.Конкурс презентаций «Английская музыка» 1ур 10какрытие недели. Подведение  </a:t>
          </a:r>
          <a:r>
            <a:rPr lang="ru-RU" sz="1200" b="1" i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ито</a:t>
          </a:r>
          <a: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  <a:br>
            <a:rPr lang="ru-RU" sz="12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endParaRPr lang="ru-RU" sz="1200" b="1" i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668EB15-D7D4-425E-B360-E748DE5ED8D7}" type="parTrans" cxnId="{18872F15-8FEC-4C6B-985D-5F05B53248FE}">
      <dgm:prSet/>
      <dgm:spPr/>
      <dgm:t>
        <a:bodyPr/>
        <a:lstStyle/>
        <a:p>
          <a:endParaRPr lang="ru-RU"/>
        </a:p>
      </dgm:t>
    </dgm:pt>
    <dgm:pt modelId="{D5FA05E8-4515-4E76-943E-4D530DB1B38B}" type="sibTrans" cxnId="{18872F15-8FEC-4C6B-985D-5F05B53248FE}">
      <dgm:prSet/>
      <dgm:spPr/>
      <dgm:t>
        <a:bodyPr/>
        <a:lstStyle/>
        <a:p>
          <a:endParaRPr lang="ru-RU"/>
        </a:p>
      </dgm:t>
    </dgm:pt>
    <dgm:pt modelId="{E9FB8A1C-9624-4C33-B947-297C30008BE3}" type="pres">
      <dgm:prSet presAssocID="{A7666388-E3B9-4076-8328-59E5EC9A01B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2E780E2-B342-4E6F-9D40-302A27767449}" type="pres">
      <dgm:prSet presAssocID="{999AEE31-4952-4D18-BCB5-F071EE5ACE65}" presName="parentText" presStyleLbl="node1" presStyleIdx="0" presStyleCnt="1" custLinFactNeighborX="-188" custLinFactNeighborY="-108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D939DCC-E036-4577-8928-5E9313BDB109}" type="presOf" srcId="{999AEE31-4952-4D18-BCB5-F071EE5ACE65}" destId="{82E780E2-B342-4E6F-9D40-302A27767449}" srcOrd="0" destOrd="0" presId="urn:microsoft.com/office/officeart/2005/8/layout/vList2"/>
    <dgm:cxn modelId="{7E429E79-A3F8-476F-A2F4-2A881968CB6A}" type="presOf" srcId="{A7666388-E3B9-4076-8328-59E5EC9A01BC}" destId="{E9FB8A1C-9624-4C33-B947-297C30008BE3}" srcOrd="0" destOrd="0" presId="urn:microsoft.com/office/officeart/2005/8/layout/vList2"/>
    <dgm:cxn modelId="{18872F15-8FEC-4C6B-985D-5F05B53248FE}" srcId="{A7666388-E3B9-4076-8328-59E5EC9A01BC}" destId="{999AEE31-4952-4D18-BCB5-F071EE5ACE65}" srcOrd="0" destOrd="0" parTransId="{B668EB15-D7D4-425E-B360-E748DE5ED8D7}" sibTransId="{D5FA05E8-4515-4E76-943E-4D530DB1B38B}"/>
    <dgm:cxn modelId="{4D60A0A3-C01C-4792-8DB9-C989EC636DD1}" type="presParOf" srcId="{E9FB8A1C-9624-4C33-B947-297C30008BE3}" destId="{82E780E2-B342-4E6F-9D40-302A2776744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892E65C-6E0A-4A20-BBA4-9DA8451C87C2}" type="doc">
      <dgm:prSet loTypeId="urn:microsoft.com/office/officeart/2005/8/layout/default#1" loCatId="list" qsTypeId="urn:microsoft.com/office/officeart/2005/8/quickstyle/simple1" qsCatId="simple" csTypeId="urn:microsoft.com/office/officeart/2005/8/colors/colorful4" csCatId="colorful"/>
      <dgm:spPr/>
      <dgm:t>
        <a:bodyPr/>
        <a:lstStyle/>
        <a:p>
          <a:endParaRPr lang="ru-RU"/>
        </a:p>
      </dgm:t>
    </dgm:pt>
    <dgm:pt modelId="{833133CD-BE84-441A-A42A-817344455126}">
      <dgm:prSet/>
      <dgm:spPr/>
      <dgm:t>
        <a:bodyPr/>
        <a:lstStyle/>
        <a:p>
          <a:pPr rtl="0"/>
          <a:r>
            <a:rPr lang="ru-RU" b="1" dirty="0" smtClean="0">
              <a:solidFill>
                <a:srgbClr val="C00000"/>
              </a:solidFill>
            </a:rPr>
            <a:t>Декада иностранного языка </a:t>
          </a:r>
          <a:br>
            <a:rPr lang="ru-RU" b="1" dirty="0" smtClean="0">
              <a:solidFill>
                <a:srgbClr val="C00000"/>
              </a:solidFill>
            </a:rPr>
          </a:br>
          <a:r>
            <a:rPr lang="ru-RU" b="1" dirty="0" smtClean="0">
              <a:solidFill>
                <a:srgbClr val="C00000"/>
              </a:solidFill>
            </a:rPr>
            <a:t>     23 ноября- 4 декабря</a:t>
          </a:r>
          <a:br>
            <a:rPr lang="ru-RU" b="1" dirty="0" smtClean="0">
              <a:solidFill>
                <a:srgbClr val="C00000"/>
              </a:solidFill>
            </a:rPr>
          </a:br>
          <a:r>
            <a:rPr lang="ru-RU" b="1" dirty="0" smtClean="0">
              <a:solidFill>
                <a:srgbClr val="7030A0"/>
              </a:solidFill>
            </a:rPr>
            <a:t>23.11</a:t>
          </a:r>
          <a:r>
            <a:rPr lang="ru-RU" dirty="0" smtClean="0">
              <a:solidFill>
                <a:srgbClr val="7030A0"/>
              </a:solidFill>
            </a:rPr>
            <a:t/>
          </a:r>
          <a:br>
            <a:rPr lang="ru-RU" dirty="0" smtClean="0">
              <a:solidFill>
                <a:srgbClr val="7030A0"/>
              </a:solidFill>
            </a:rPr>
          </a:br>
          <a:r>
            <a:rPr lang="ru-RU" dirty="0" smtClean="0">
              <a:solidFill>
                <a:srgbClr val="00B0F0"/>
              </a:solidFill>
            </a:rPr>
            <a:t>Открытие недели. Викторина «Великобритания» 9б(</a:t>
          </a:r>
          <a:r>
            <a:rPr lang="ru-RU" dirty="0" err="1" smtClean="0">
              <a:solidFill>
                <a:srgbClr val="00B0F0"/>
              </a:solidFill>
            </a:rPr>
            <a:t>Малинникова</a:t>
          </a:r>
          <a:r>
            <a:rPr lang="ru-RU" dirty="0" smtClean="0">
              <a:solidFill>
                <a:srgbClr val="00B0F0"/>
              </a:solidFill>
            </a:rPr>
            <a:t> Т.Б.)</a:t>
          </a:r>
          <a:br>
            <a:rPr lang="ru-RU" dirty="0" smtClean="0">
              <a:solidFill>
                <a:srgbClr val="00B0F0"/>
              </a:solidFill>
            </a:rPr>
          </a:br>
          <a:r>
            <a:rPr lang="ru-RU" dirty="0" smtClean="0">
              <a:solidFill>
                <a:srgbClr val="00B0F0"/>
              </a:solidFill>
            </a:rPr>
            <a:t>23.11-04.12 Конкурс на лучшее письмо другу 7а(</a:t>
          </a:r>
          <a:r>
            <a:rPr lang="ru-RU" dirty="0" err="1" smtClean="0">
              <a:solidFill>
                <a:srgbClr val="00B0F0"/>
              </a:solidFill>
            </a:rPr>
            <a:t>Ганченко</a:t>
          </a:r>
          <a:r>
            <a:rPr lang="ru-RU" dirty="0" smtClean="0">
              <a:solidFill>
                <a:srgbClr val="00B0F0"/>
              </a:solidFill>
            </a:rPr>
            <a:t> Л.Н.)</a:t>
          </a:r>
          <a:br>
            <a:rPr lang="ru-RU" dirty="0" smtClean="0">
              <a:solidFill>
                <a:srgbClr val="00B0F0"/>
              </a:solidFill>
            </a:rPr>
          </a:br>
          <a:r>
            <a:rPr lang="ru-RU" dirty="0" smtClean="0">
              <a:solidFill>
                <a:srgbClr val="00B0F0"/>
              </a:solidFill>
            </a:rPr>
            <a:t>23.11-04.12 Конкурс-выставка проектов. Объявление «Потерянный питомец» 2а,б ( </a:t>
          </a:r>
          <a:r>
            <a:rPr lang="ru-RU" dirty="0" err="1" smtClean="0">
              <a:solidFill>
                <a:srgbClr val="00B0F0"/>
              </a:solidFill>
            </a:rPr>
            <a:t>Кислицына</a:t>
          </a:r>
          <a:r>
            <a:rPr lang="ru-RU" dirty="0" smtClean="0">
              <a:solidFill>
                <a:srgbClr val="00B0F0"/>
              </a:solidFill>
            </a:rPr>
            <a:t> Н.М.) </a:t>
          </a:r>
          <a:br>
            <a:rPr lang="ru-RU" dirty="0" smtClean="0">
              <a:solidFill>
                <a:srgbClr val="00B0F0"/>
              </a:solidFill>
            </a:rPr>
          </a:br>
          <a:r>
            <a:rPr lang="ru-RU" b="1" dirty="0" smtClean="0">
              <a:solidFill>
                <a:srgbClr val="7030A0"/>
              </a:solidFill>
            </a:rPr>
            <a:t>24.11</a:t>
          </a:r>
          <a:r>
            <a:rPr lang="ru-RU" dirty="0" smtClean="0">
              <a:solidFill>
                <a:srgbClr val="7030A0"/>
              </a:solidFill>
            </a:rPr>
            <a:t/>
          </a:r>
          <a:br>
            <a:rPr lang="ru-RU" dirty="0" smtClean="0">
              <a:solidFill>
                <a:srgbClr val="7030A0"/>
              </a:solidFill>
            </a:rPr>
          </a:br>
          <a:r>
            <a:rPr lang="ru-RU" dirty="0" smtClean="0">
              <a:solidFill>
                <a:schemeClr val="accent1">
                  <a:lumMod val="60000"/>
                  <a:lumOff val="40000"/>
                </a:schemeClr>
              </a:solidFill>
            </a:rPr>
            <a:t>Байрону посвящается 8а,б (</a:t>
          </a:r>
          <a:r>
            <a:rPr lang="ru-RU" dirty="0" err="1" smtClean="0">
              <a:solidFill>
                <a:schemeClr val="accent1">
                  <a:lumMod val="60000"/>
                  <a:lumOff val="40000"/>
                </a:schemeClr>
              </a:solidFill>
            </a:rPr>
            <a:t>Малинникова</a:t>
          </a:r>
          <a:r>
            <a:rPr lang="ru-RU" dirty="0" smtClean="0">
              <a:solidFill>
                <a:schemeClr val="accent1">
                  <a:lumMod val="60000"/>
                  <a:lumOff val="40000"/>
                </a:schemeClr>
              </a:solidFill>
            </a:rPr>
            <a:t> Т.Б.)</a:t>
          </a:r>
          <a:r>
            <a:rPr lang="ru-RU" dirty="0" smtClean="0">
              <a:solidFill>
                <a:srgbClr val="7030A0"/>
              </a:solidFill>
            </a:rPr>
            <a:t/>
          </a:r>
          <a:br>
            <a:rPr lang="ru-RU" dirty="0" smtClean="0">
              <a:solidFill>
                <a:srgbClr val="7030A0"/>
              </a:solidFill>
            </a:rPr>
          </a:br>
          <a:r>
            <a:rPr lang="ru-RU" b="1" dirty="0" smtClean="0">
              <a:solidFill>
                <a:srgbClr val="7030A0"/>
              </a:solidFill>
            </a:rPr>
            <a:t>26.11</a:t>
          </a:r>
          <a:r>
            <a:rPr lang="ru-RU" dirty="0" smtClean="0">
              <a:solidFill>
                <a:srgbClr val="7030A0"/>
              </a:solidFill>
            </a:rPr>
            <a:t/>
          </a:r>
          <a:br>
            <a:rPr lang="ru-RU" dirty="0" smtClean="0">
              <a:solidFill>
                <a:srgbClr val="7030A0"/>
              </a:solidFill>
            </a:rPr>
          </a:br>
          <a:r>
            <a:rPr lang="ru-RU" b="1" dirty="0" smtClean="0">
              <a:solidFill>
                <a:srgbClr val="0070C0"/>
              </a:solidFill>
            </a:rPr>
            <a:t>День сказки 3 </a:t>
          </a:r>
          <a:r>
            <a:rPr lang="ru-RU" b="1" dirty="0" err="1" smtClean="0">
              <a:solidFill>
                <a:srgbClr val="0070C0"/>
              </a:solidFill>
            </a:rPr>
            <a:t>а.б</a:t>
          </a:r>
          <a:r>
            <a:rPr lang="ru-RU" b="1" dirty="0" smtClean="0">
              <a:solidFill>
                <a:srgbClr val="0070C0"/>
              </a:solidFill>
            </a:rPr>
            <a:t> (</a:t>
          </a:r>
          <a:r>
            <a:rPr lang="ru-RU" b="1" dirty="0" err="1" smtClean="0">
              <a:solidFill>
                <a:srgbClr val="0070C0"/>
              </a:solidFill>
            </a:rPr>
            <a:t>Малинникова</a:t>
          </a:r>
          <a:r>
            <a:rPr lang="ru-RU" b="1" dirty="0" smtClean="0">
              <a:solidFill>
                <a:srgbClr val="0070C0"/>
              </a:solidFill>
            </a:rPr>
            <a:t> Т.Б.)</a:t>
          </a:r>
          <a:r>
            <a:rPr lang="ru-RU" dirty="0" smtClean="0">
              <a:solidFill>
                <a:srgbClr val="0070C0"/>
              </a:solidFill>
            </a:rPr>
            <a:t/>
          </a:r>
          <a:br>
            <a:rPr lang="ru-RU" dirty="0" smtClean="0">
              <a:solidFill>
                <a:srgbClr val="0070C0"/>
              </a:solidFill>
            </a:rPr>
          </a:br>
          <a:r>
            <a:rPr lang="ru-RU" b="1" dirty="0" smtClean="0">
              <a:solidFill>
                <a:srgbClr val="0070C0"/>
              </a:solidFill>
            </a:rPr>
            <a:t>Умники и умницы 6а (</a:t>
          </a:r>
          <a:r>
            <a:rPr lang="ru-RU" b="1" dirty="0" err="1" smtClean="0">
              <a:solidFill>
                <a:srgbClr val="0070C0"/>
              </a:solidFill>
            </a:rPr>
            <a:t>Ганченко</a:t>
          </a:r>
          <a:r>
            <a:rPr lang="ru-RU" b="1" dirty="0" smtClean="0">
              <a:solidFill>
                <a:srgbClr val="0070C0"/>
              </a:solidFill>
            </a:rPr>
            <a:t> Л.Н.)</a:t>
          </a:r>
          <a:r>
            <a:rPr lang="ru-RU" dirty="0" smtClean="0">
              <a:solidFill>
                <a:srgbClr val="0070C0"/>
              </a:solidFill>
            </a:rPr>
            <a:t/>
          </a:r>
          <a:br>
            <a:rPr lang="ru-RU" dirty="0" smtClean="0">
              <a:solidFill>
                <a:srgbClr val="0070C0"/>
              </a:solidFill>
            </a:rPr>
          </a:br>
          <a:r>
            <a:rPr lang="ru-RU" b="1" dirty="0" smtClean="0">
              <a:solidFill>
                <a:srgbClr val="0070C0"/>
              </a:solidFill>
            </a:rPr>
            <a:t>Викторина «Британия» 9а,б (</a:t>
          </a:r>
          <a:r>
            <a:rPr lang="ru-RU" b="1" dirty="0" err="1" smtClean="0">
              <a:solidFill>
                <a:srgbClr val="0070C0"/>
              </a:solidFill>
            </a:rPr>
            <a:t>Кислицына</a:t>
          </a:r>
          <a:r>
            <a:rPr lang="ru-RU" b="1" dirty="0" smtClean="0">
              <a:solidFill>
                <a:srgbClr val="0070C0"/>
              </a:solidFill>
            </a:rPr>
            <a:t> Н.М.)</a:t>
          </a:r>
          <a:r>
            <a:rPr lang="ru-RU" dirty="0" smtClean="0">
              <a:solidFill>
                <a:srgbClr val="0070C0"/>
              </a:solidFill>
            </a:rPr>
            <a:t/>
          </a:r>
          <a:br>
            <a:rPr lang="ru-RU" dirty="0" smtClean="0">
              <a:solidFill>
                <a:srgbClr val="0070C0"/>
              </a:solidFill>
            </a:rPr>
          </a:br>
          <a:r>
            <a:rPr lang="ru-RU" b="1" dirty="0" smtClean="0">
              <a:solidFill>
                <a:srgbClr val="0070C0"/>
              </a:solidFill>
            </a:rPr>
            <a:t>Конкурс </a:t>
          </a:r>
          <a:r>
            <a:rPr lang="ru-RU" b="1" dirty="0" err="1" smtClean="0">
              <a:solidFill>
                <a:srgbClr val="0070C0"/>
              </a:solidFill>
            </a:rPr>
            <a:t>знатаков</a:t>
          </a:r>
          <a:r>
            <a:rPr lang="ru-RU" b="1" dirty="0" smtClean="0">
              <a:solidFill>
                <a:srgbClr val="0070C0"/>
              </a:solidFill>
            </a:rPr>
            <a:t> 5а, б ( </a:t>
          </a:r>
          <a:r>
            <a:rPr lang="ru-RU" b="1" dirty="0" err="1" smtClean="0">
              <a:solidFill>
                <a:srgbClr val="0070C0"/>
              </a:solidFill>
            </a:rPr>
            <a:t>Ганченко</a:t>
          </a:r>
          <a:r>
            <a:rPr lang="ru-RU" b="1" dirty="0" smtClean="0">
              <a:solidFill>
                <a:srgbClr val="0070C0"/>
              </a:solidFill>
            </a:rPr>
            <a:t> Л.Н.)</a:t>
          </a:r>
          <a:r>
            <a:rPr lang="ru-RU" dirty="0" smtClean="0">
              <a:solidFill>
                <a:srgbClr val="7030A0"/>
              </a:solidFill>
            </a:rPr>
            <a:t/>
          </a:r>
          <a:br>
            <a:rPr lang="ru-RU" dirty="0" smtClean="0">
              <a:solidFill>
                <a:srgbClr val="7030A0"/>
              </a:solidFill>
            </a:rPr>
          </a:br>
          <a:r>
            <a:rPr lang="ru-RU" b="1" dirty="0" smtClean="0">
              <a:solidFill>
                <a:srgbClr val="7030A0"/>
              </a:solidFill>
            </a:rPr>
            <a:t>27.11</a:t>
          </a:r>
          <a:r>
            <a:rPr lang="ru-RU" dirty="0" smtClean="0">
              <a:solidFill>
                <a:srgbClr val="7030A0"/>
              </a:solidFill>
            </a:rPr>
            <a:t/>
          </a:r>
          <a:br>
            <a:rPr lang="ru-RU" dirty="0" smtClean="0">
              <a:solidFill>
                <a:srgbClr val="7030A0"/>
              </a:solidFill>
            </a:rPr>
          </a:br>
          <a:r>
            <a:rPr lang="ru-RU" b="1" dirty="0" smtClean="0">
              <a:solidFill>
                <a:srgbClr val="7030A0"/>
              </a:solidFill>
            </a:rPr>
            <a:t>Умники и умницы 6а (</a:t>
          </a:r>
          <a:r>
            <a:rPr lang="ru-RU" b="1" dirty="0" err="1" smtClean="0">
              <a:solidFill>
                <a:srgbClr val="7030A0"/>
              </a:solidFill>
            </a:rPr>
            <a:t>Ганченко</a:t>
          </a:r>
          <a:r>
            <a:rPr lang="ru-RU" b="1" dirty="0" smtClean="0">
              <a:solidFill>
                <a:srgbClr val="7030A0"/>
              </a:solidFill>
            </a:rPr>
            <a:t> Л.Н.)</a:t>
          </a:r>
          <a:r>
            <a:rPr lang="ru-RU" dirty="0" smtClean="0">
              <a:solidFill>
                <a:srgbClr val="7030A0"/>
              </a:solidFill>
            </a:rPr>
            <a:t/>
          </a:r>
          <a:br>
            <a:rPr lang="ru-RU" dirty="0" smtClean="0">
              <a:solidFill>
                <a:srgbClr val="7030A0"/>
              </a:solidFill>
            </a:rPr>
          </a:br>
          <a:r>
            <a:rPr lang="ru-RU" b="1" dirty="0" smtClean="0">
              <a:solidFill>
                <a:srgbClr val="7030A0"/>
              </a:solidFill>
            </a:rPr>
            <a:t>Звездный час «Лондон», Игра «Лондон»6б (</a:t>
          </a:r>
          <a:r>
            <a:rPr lang="ru-RU" b="1" dirty="0" err="1" smtClean="0">
              <a:solidFill>
                <a:srgbClr val="7030A0"/>
              </a:solidFill>
            </a:rPr>
            <a:t>Кислицына</a:t>
          </a:r>
          <a:r>
            <a:rPr lang="ru-RU" b="1" dirty="0" smtClean="0">
              <a:solidFill>
                <a:srgbClr val="7030A0"/>
              </a:solidFill>
            </a:rPr>
            <a:t> Н.М.)</a:t>
          </a:r>
          <a:r>
            <a:rPr lang="ru-RU" dirty="0" smtClean="0">
              <a:solidFill>
                <a:srgbClr val="7030A0"/>
              </a:solidFill>
            </a:rPr>
            <a:t/>
          </a:r>
          <a:br>
            <a:rPr lang="ru-RU" dirty="0" smtClean="0">
              <a:solidFill>
                <a:srgbClr val="7030A0"/>
              </a:solidFill>
            </a:rPr>
          </a:br>
          <a:r>
            <a:rPr lang="ru-RU" b="1" dirty="0" smtClean="0">
              <a:solidFill>
                <a:srgbClr val="7030A0"/>
              </a:solidFill>
            </a:rPr>
            <a:t>30. 11</a:t>
          </a:r>
          <a:r>
            <a:rPr lang="ru-RU" dirty="0" smtClean="0">
              <a:solidFill>
                <a:srgbClr val="7030A0"/>
              </a:solidFill>
            </a:rPr>
            <a:t/>
          </a:r>
          <a:br>
            <a:rPr lang="ru-RU" dirty="0" smtClean="0">
              <a:solidFill>
                <a:srgbClr val="7030A0"/>
              </a:solidFill>
            </a:rPr>
          </a:br>
          <a:r>
            <a:rPr lang="ru-RU" b="1" dirty="0" smtClean="0">
              <a:solidFill>
                <a:srgbClr val="C00000"/>
              </a:solidFill>
            </a:rPr>
            <a:t>Праздник алфавита 2а.б (</a:t>
          </a:r>
          <a:r>
            <a:rPr lang="ru-RU" b="1" dirty="0" err="1" smtClean="0">
              <a:solidFill>
                <a:srgbClr val="C00000"/>
              </a:solidFill>
            </a:rPr>
            <a:t>Кислицына</a:t>
          </a:r>
          <a:r>
            <a:rPr lang="ru-RU" b="1" dirty="0" smtClean="0">
              <a:solidFill>
                <a:srgbClr val="C00000"/>
              </a:solidFill>
            </a:rPr>
            <a:t> Н.М.)</a:t>
          </a:r>
          <a:r>
            <a:rPr lang="ru-RU" dirty="0" smtClean="0">
              <a:solidFill>
                <a:srgbClr val="C00000"/>
              </a:solidFill>
            </a:rPr>
            <a:t/>
          </a:r>
          <a:br>
            <a:rPr lang="ru-RU" dirty="0" smtClean="0">
              <a:solidFill>
                <a:srgbClr val="C00000"/>
              </a:solidFill>
            </a:rPr>
          </a:br>
          <a:r>
            <a:rPr lang="ru-RU" b="1" dirty="0" smtClean="0">
              <a:solidFill>
                <a:srgbClr val="C00000"/>
              </a:solidFill>
            </a:rPr>
            <a:t>КВН</a:t>
          </a:r>
          <a:r>
            <a:rPr lang="en-US" b="1" dirty="0" smtClean="0">
              <a:solidFill>
                <a:srgbClr val="C00000"/>
              </a:solidFill>
            </a:rPr>
            <a:t> «Learning of the English language» 7</a:t>
          </a:r>
          <a:r>
            <a:rPr lang="ru-RU" b="1" dirty="0" smtClean="0">
              <a:solidFill>
                <a:srgbClr val="C00000"/>
              </a:solidFill>
            </a:rPr>
            <a:t>б</a:t>
          </a:r>
          <a:r>
            <a:rPr lang="en-US" b="1" dirty="0" smtClean="0">
              <a:solidFill>
                <a:srgbClr val="C00000"/>
              </a:solidFill>
            </a:rPr>
            <a:t>(</a:t>
          </a:r>
          <a:r>
            <a:rPr lang="ru-RU" b="1" dirty="0" err="1" smtClean="0">
              <a:solidFill>
                <a:srgbClr val="C00000"/>
              </a:solidFill>
            </a:rPr>
            <a:t>КислицынаН</a:t>
          </a:r>
          <a:r>
            <a:rPr lang="en-US" b="1" dirty="0" smtClean="0">
              <a:solidFill>
                <a:srgbClr val="C00000"/>
              </a:solidFill>
            </a:rPr>
            <a:t>.</a:t>
          </a:r>
          <a:r>
            <a:rPr lang="ru-RU" b="1" dirty="0" smtClean="0">
              <a:solidFill>
                <a:srgbClr val="C00000"/>
              </a:solidFill>
            </a:rPr>
            <a:t>М</a:t>
          </a:r>
          <a:r>
            <a:rPr lang="en-US" b="1" dirty="0" smtClean="0">
              <a:solidFill>
                <a:srgbClr val="C00000"/>
              </a:solidFill>
            </a:rPr>
            <a:t>.)</a:t>
          </a:r>
          <a:r>
            <a:rPr lang="ru-RU" dirty="0" smtClean="0">
              <a:solidFill>
                <a:srgbClr val="7030A0"/>
              </a:solidFill>
            </a:rPr>
            <a:t/>
          </a:r>
          <a:br>
            <a:rPr lang="ru-RU" dirty="0" smtClean="0">
              <a:solidFill>
                <a:srgbClr val="7030A0"/>
              </a:solidFill>
            </a:rPr>
          </a:br>
          <a:r>
            <a:rPr lang="en-US" b="1" dirty="0" smtClean="0">
              <a:solidFill>
                <a:srgbClr val="002060"/>
              </a:solidFill>
            </a:rPr>
            <a:t>01.12</a:t>
          </a:r>
          <a:r>
            <a:rPr lang="ru-RU" b="1" dirty="0" smtClean="0">
              <a:solidFill>
                <a:srgbClr val="002060"/>
              </a:solidFill>
            </a:rPr>
            <a:t/>
          </a:r>
          <a:br>
            <a:rPr lang="ru-RU" b="1" dirty="0" smtClean="0">
              <a:solidFill>
                <a:srgbClr val="002060"/>
              </a:solidFill>
            </a:rPr>
          </a:br>
          <a:r>
            <a:rPr lang="en-US" b="1" dirty="0" smtClean="0">
              <a:solidFill>
                <a:srgbClr val="002060"/>
              </a:solidFill>
            </a:rPr>
            <a:t>Enjoy your English 4a( </a:t>
          </a:r>
          <a:r>
            <a:rPr lang="ru-RU" b="1" dirty="0" err="1" smtClean="0">
              <a:solidFill>
                <a:srgbClr val="002060"/>
              </a:solidFill>
            </a:rPr>
            <a:t>КислицынаН</a:t>
          </a:r>
          <a:r>
            <a:rPr lang="en-US" b="1" dirty="0" smtClean="0">
              <a:solidFill>
                <a:srgbClr val="002060"/>
              </a:solidFill>
            </a:rPr>
            <a:t>.</a:t>
          </a:r>
          <a:r>
            <a:rPr lang="ru-RU" b="1" dirty="0" smtClean="0">
              <a:solidFill>
                <a:srgbClr val="002060"/>
              </a:solidFill>
            </a:rPr>
            <a:t>М</a:t>
          </a:r>
          <a:r>
            <a:rPr lang="en-US" b="1" dirty="0" smtClean="0">
              <a:solidFill>
                <a:srgbClr val="002060"/>
              </a:solidFill>
            </a:rPr>
            <a:t>.)</a:t>
          </a:r>
          <a:r>
            <a:rPr lang="ru-RU" b="1" dirty="0" smtClean="0">
              <a:solidFill>
                <a:srgbClr val="002060"/>
              </a:solidFill>
            </a:rPr>
            <a:t/>
          </a:r>
          <a:br>
            <a:rPr lang="ru-RU" b="1" dirty="0" smtClean="0">
              <a:solidFill>
                <a:srgbClr val="002060"/>
              </a:solidFill>
            </a:rPr>
          </a:br>
          <a:r>
            <a:rPr lang="ru-RU" b="1" dirty="0" smtClean="0">
              <a:solidFill>
                <a:srgbClr val="002060"/>
              </a:solidFill>
            </a:rPr>
            <a:t>Игра-конкурс «Своя игра» 11кл(</a:t>
          </a:r>
          <a:r>
            <a:rPr lang="ru-RU" b="1" dirty="0" err="1" smtClean="0">
              <a:solidFill>
                <a:srgbClr val="002060"/>
              </a:solidFill>
            </a:rPr>
            <a:t>Кислицына</a:t>
          </a:r>
          <a:r>
            <a:rPr lang="ru-RU" b="1" dirty="0" smtClean="0">
              <a:solidFill>
                <a:srgbClr val="002060"/>
              </a:solidFill>
            </a:rPr>
            <a:t> Н.М.)</a:t>
          </a:r>
          <a:r>
            <a:rPr lang="ru-RU" dirty="0" smtClean="0">
              <a:solidFill>
                <a:srgbClr val="7030A0"/>
              </a:solidFill>
            </a:rPr>
            <a:t/>
          </a:r>
          <a:br>
            <a:rPr lang="ru-RU" dirty="0" smtClean="0">
              <a:solidFill>
                <a:srgbClr val="7030A0"/>
              </a:solidFill>
            </a:rPr>
          </a:br>
          <a:r>
            <a:rPr lang="ru-RU" dirty="0" smtClean="0">
              <a:solidFill>
                <a:srgbClr val="7030A0"/>
              </a:solidFill>
            </a:rPr>
            <a:t>02.12</a:t>
          </a:r>
          <a:br>
            <a:rPr lang="ru-RU" dirty="0" smtClean="0">
              <a:solidFill>
                <a:srgbClr val="7030A0"/>
              </a:solidFill>
            </a:rPr>
          </a:br>
          <a:r>
            <a:rPr lang="ru-RU" b="1" dirty="0" smtClean="0">
              <a:solidFill>
                <a:srgbClr val="FF0000"/>
              </a:solidFill>
            </a:rPr>
            <a:t>Звездный час «Лондон» 5а (</a:t>
          </a:r>
          <a:r>
            <a:rPr lang="ru-RU" b="1" dirty="0" err="1" smtClean="0">
              <a:solidFill>
                <a:srgbClr val="FF0000"/>
              </a:solidFill>
            </a:rPr>
            <a:t>Кислицына</a:t>
          </a:r>
          <a:r>
            <a:rPr lang="ru-RU" b="1" dirty="0" smtClean="0">
              <a:solidFill>
                <a:srgbClr val="FF0000"/>
              </a:solidFill>
            </a:rPr>
            <a:t> Н.М.)</a:t>
          </a:r>
          <a:br>
            <a:rPr lang="ru-RU" b="1" dirty="0" smtClean="0">
              <a:solidFill>
                <a:srgbClr val="FF0000"/>
              </a:solidFill>
            </a:rPr>
          </a:br>
          <a:r>
            <a:rPr lang="ru-RU" b="1" dirty="0" smtClean="0">
              <a:solidFill>
                <a:srgbClr val="FF0000"/>
              </a:solidFill>
            </a:rPr>
            <a:t>Игра-конкурс «Своя игра» 10 </a:t>
          </a:r>
          <a:r>
            <a:rPr lang="ru-RU" b="1" dirty="0" err="1" smtClean="0">
              <a:solidFill>
                <a:srgbClr val="FF0000"/>
              </a:solidFill>
            </a:rPr>
            <a:t>кл</a:t>
          </a:r>
          <a:r>
            <a:rPr lang="ru-RU" b="1" dirty="0" smtClean="0">
              <a:solidFill>
                <a:srgbClr val="FF0000"/>
              </a:solidFill>
            </a:rPr>
            <a:t>(</a:t>
          </a:r>
          <a:r>
            <a:rPr lang="ru-RU" b="1" dirty="0" err="1" smtClean="0">
              <a:solidFill>
                <a:srgbClr val="FF0000"/>
              </a:solidFill>
            </a:rPr>
            <a:t>Кислицына</a:t>
          </a:r>
          <a:r>
            <a:rPr lang="ru-RU" b="1" dirty="0" smtClean="0">
              <a:solidFill>
                <a:srgbClr val="FF0000"/>
              </a:solidFill>
            </a:rPr>
            <a:t> Н.М.)</a:t>
          </a:r>
          <a:r>
            <a:rPr lang="ru-RU" dirty="0" smtClean="0">
              <a:solidFill>
                <a:srgbClr val="7030A0"/>
              </a:solidFill>
            </a:rPr>
            <a:t/>
          </a:r>
          <a:br>
            <a:rPr lang="ru-RU" dirty="0" smtClean="0">
              <a:solidFill>
                <a:srgbClr val="7030A0"/>
              </a:solidFill>
            </a:rPr>
          </a:br>
          <a:r>
            <a:rPr lang="en-US" dirty="0" smtClean="0">
              <a:solidFill>
                <a:srgbClr val="7030A0"/>
              </a:solidFill>
            </a:rPr>
            <a:t>03.12</a:t>
          </a:r>
          <a:r>
            <a:rPr lang="ru-RU" dirty="0" smtClean="0">
              <a:solidFill>
                <a:srgbClr val="7030A0"/>
              </a:solidFill>
            </a:rPr>
            <a:t/>
          </a:r>
          <a:br>
            <a:rPr lang="ru-RU" dirty="0" smtClean="0">
              <a:solidFill>
                <a:srgbClr val="7030A0"/>
              </a:solidFill>
            </a:rPr>
          </a:br>
          <a:r>
            <a:rPr lang="ru-RU" b="1" dirty="0" smtClean="0">
              <a:solidFill>
                <a:schemeClr val="accent6">
                  <a:lumMod val="75000"/>
                </a:schemeClr>
              </a:solidFill>
            </a:rPr>
            <a:t>КВН</a:t>
          </a:r>
          <a:r>
            <a:rPr lang="en-US" b="1" dirty="0" smtClean="0">
              <a:solidFill>
                <a:schemeClr val="accent6">
                  <a:lumMod val="75000"/>
                </a:schemeClr>
              </a:solidFill>
            </a:rPr>
            <a:t> «Learning of the English language» 7</a:t>
          </a:r>
          <a:r>
            <a:rPr lang="ru-RU" b="1" dirty="0" smtClean="0">
              <a:solidFill>
                <a:schemeClr val="accent6">
                  <a:lumMod val="75000"/>
                </a:schemeClr>
              </a:solidFill>
            </a:rPr>
            <a:t>а</a:t>
          </a:r>
          <a:r>
            <a:rPr lang="en-US" b="1" dirty="0" smtClean="0">
              <a:solidFill>
                <a:schemeClr val="accent6">
                  <a:lumMod val="75000"/>
                </a:schemeClr>
              </a:solidFill>
            </a:rPr>
            <a:t>(</a:t>
          </a:r>
          <a:r>
            <a:rPr lang="en-US" b="1" dirty="0" err="1" smtClean="0">
              <a:solidFill>
                <a:schemeClr val="accent6">
                  <a:lumMod val="75000"/>
                </a:schemeClr>
              </a:solidFill>
            </a:rPr>
            <a:t>Кислицына</a:t>
          </a:r>
          <a:r>
            <a:rPr lang="en-US" b="1" dirty="0" smtClean="0">
              <a:solidFill>
                <a:schemeClr val="accent6">
                  <a:lumMod val="75000"/>
                </a:schemeClr>
              </a:solidFill>
            </a:rPr>
            <a:t> Н.М.)</a:t>
          </a:r>
          <a:r>
            <a:rPr lang="ru-RU" b="1" dirty="0" smtClean="0">
              <a:solidFill>
                <a:schemeClr val="accent6">
                  <a:lumMod val="75000"/>
                </a:schemeClr>
              </a:solidFill>
            </a:rPr>
            <a:t/>
          </a:r>
          <a:br>
            <a:rPr lang="ru-RU" b="1" dirty="0" smtClean="0">
              <a:solidFill>
                <a:schemeClr val="accent6">
                  <a:lumMod val="75000"/>
                </a:schemeClr>
              </a:solidFill>
            </a:rPr>
          </a:br>
          <a:r>
            <a:rPr lang="ru-RU" b="1" dirty="0" smtClean="0">
              <a:solidFill>
                <a:schemeClr val="accent6">
                  <a:lumMod val="75000"/>
                </a:schemeClr>
              </a:solidFill>
            </a:rPr>
            <a:t>04.12</a:t>
          </a:r>
          <a:r>
            <a:rPr lang="ru-RU" dirty="0" smtClean="0">
              <a:solidFill>
                <a:srgbClr val="7030A0"/>
              </a:solidFill>
            </a:rPr>
            <a:t/>
          </a:r>
          <a:br>
            <a:rPr lang="ru-RU" dirty="0" smtClean="0">
              <a:solidFill>
                <a:srgbClr val="7030A0"/>
              </a:solidFill>
            </a:rPr>
          </a:br>
          <a:r>
            <a:rPr lang="ru-RU" b="1" dirty="0" smtClean="0">
              <a:solidFill>
                <a:srgbClr val="FFFF00"/>
              </a:solidFill>
            </a:rPr>
            <a:t>Закрытие декады. Праздничный концерт 5-11кл</a:t>
          </a:r>
          <a:endParaRPr lang="ru-RU" b="1" dirty="0">
            <a:solidFill>
              <a:srgbClr val="FFFF00"/>
            </a:solidFill>
          </a:endParaRPr>
        </a:p>
      </dgm:t>
    </dgm:pt>
    <dgm:pt modelId="{0A6BF6AF-1417-4B1F-8431-87163D6BC3AE}" type="parTrans" cxnId="{75FD77FF-6636-4A49-9747-7D56B6C4C1DC}">
      <dgm:prSet/>
      <dgm:spPr/>
      <dgm:t>
        <a:bodyPr/>
        <a:lstStyle/>
        <a:p>
          <a:endParaRPr lang="ru-RU"/>
        </a:p>
      </dgm:t>
    </dgm:pt>
    <dgm:pt modelId="{E2977871-FAF5-499D-9D63-516F081F49D8}" type="sibTrans" cxnId="{75FD77FF-6636-4A49-9747-7D56B6C4C1DC}">
      <dgm:prSet/>
      <dgm:spPr/>
      <dgm:t>
        <a:bodyPr/>
        <a:lstStyle/>
        <a:p>
          <a:endParaRPr lang="ru-RU"/>
        </a:p>
      </dgm:t>
    </dgm:pt>
    <dgm:pt modelId="{243C181B-D643-4A6C-A12F-C18B460DDF08}" type="pres">
      <dgm:prSet presAssocID="{5892E65C-6E0A-4A20-BBA4-9DA8451C87C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72A78A9-71E5-4431-AADF-6B4D53070A9A}" type="pres">
      <dgm:prSet presAssocID="{833133CD-BE84-441A-A42A-817344455126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6F49136-CFB7-4CCB-A4AC-AB8A9CB5B77C}" type="presOf" srcId="{5892E65C-6E0A-4A20-BBA4-9DA8451C87C2}" destId="{243C181B-D643-4A6C-A12F-C18B460DDF08}" srcOrd="0" destOrd="0" presId="urn:microsoft.com/office/officeart/2005/8/layout/default#1"/>
    <dgm:cxn modelId="{75FD77FF-6636-4A49-9747-7D56B6C4C1DC}" srcId="{5892E65C-6E0A-4A20-BBA4-9DA8451C87C2}" destId="{833133CD-BE84-441A-A42A-817344455126}" srcOrd="0" destOrd="0" parTransId="{0A6BF6AF-1417-4B1F-8431-87163D6BC3AE}" sibTransId="{E2977871-FAF5-499D-9D63-516F081F49D8}"/>
    <dgm:cxn modelId="{29F452FF-B8B0-4456-BAB5-3B9271CB802C}" type="presOf" srcId="{833133CD-BE84-441A-A42A-817344455126}" destId="{272A78A9-71E5-4431-AADF-6B4D53070A9A}" srcOrd="0" destOrd="0" presId="urn:microsoft.com/office/officeart/2005/8/layout/default#1"/>
    <dgm:cxn modelId="{97F582F2-EB45-4C14-B9BE-375D39619EE9}" type="presParOf" srcId="{243C181B-D643-4A6C-A12F-C18B460DDF08}" destId="{272A78A9-71E5-4431-AADF-6B4D53070A9A}" srcOrd="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E780E2-B342-4E6F-9D40-302A27767449}">
      <dsp:nvSpPr>
        <dsp:cNvPr id="0" name=""/>
        <dsp:cNvSpPr/>
      </dsp:nvSpPr>
      <dsp:spPr>
        <a:xfrm>
          <a:off x="0" y="0"/>
          <a:ext cx="8534400" cy="650721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Мероприятия, проводимые в Декаду   С 20-29 ноября</a:t>
          </a:r>
          <a:br>
            <a:rPr lang="ru-RU" sz="1600" b="1" i="1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kern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20. 11</a:t>
          </a: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/>
          </a:r>
          <a:b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Открытие недели</a:t>
          </a:r>
          <a:b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1.Видео перемена. Просмотр фильма о праздниках в  </a:t>
          </a:r>
          <a:r>
            <a:rPr lang="ru-RU" sz="1200" b="1" i="1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Германи</a:t>
          </a:r>
          <a:r>
            <a:rPr lang="en-US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</a:t>
          </a: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2.Конкурс «Рождественская открытка» 5-6 </a:t>
          </a:r>
          <a:r>
            <a:rPr lang="ru-RU" sz="1200" b="1" i="1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кл</a:t>
          </a: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/>
          </a:r>
          <a:b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kern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21. 11</a:t>
          </a: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   Видео перемена. Просмотр фильма о Великобритании</a:t>
          </a:r>
          <a:b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1.Иртеллектуальный марафон “</a:t>
          </a:r>
          <a:r>
            <a:rPr lang="en-US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Explore English</a:t>
          </a: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”(«Исследуем английский»)</a:t>
          </a:r>
          <a:r>
            <a:rPr lang="en-US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1ур 8а, 4 </a:t>
          </a:r>
          <a:r>
            <a:rPr lang="ru-RU" sz="1200" b="1" i="1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ур</a:t>
          </a: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8б (</a:t>
          </a:r>
          <a:r>
            <a:rPr lang="ru-RU" sz="1200" b="1" i="1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Кислицына</a:t>
          </a: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Н.М.)</a:t>
          </a:r>
          <a:b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2.Игра «Звёздный час» 8б  6 </a:t>
          </a:r>
          <a:r>
            <a:rPr lang="ru-RU" sz="1200" b="1" i="1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ур</a:t>
          </a: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(</a:t>
          </a:r>
          <a:r>
            <a:rPr lang="ru-RU" sz="1200" b="1" i="1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Малинникова</a:t>
          </a: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Т.Б)</a:t>
          </a:r>
          <a:b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kern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22.11</a:t>
          </a: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Видео перемена. Просмотр фильма об  Австралии</a:t>
          </a:r>
          <a:b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1.Интеллектуальная игра «Великая Великобритания»  9а 2ур (</a:t>
          </a:r>
          <a:r>
            <a:rPr lang="ru-RU" sz="1200" b="1" i="1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Малинникова</a:t>
          </a: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Т.Б)</a:t>
          </a:r>
          <a:b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2.Игра “ </a:t>
          </a:r>
          <a:r>
            <a:rPr lang="en-US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Funny English</a:t>
          </a: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” 5б 3 </a:t>
          </a:r>
          <a:r>
            <a:rPr lang="ru-RU" sz="1200" b="1" i="1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ур</a:t>
          </a: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(</a:t>
          </a:r>
          <a:r>
            <a:rPr lang="ru-RU" sz="1200" b="1" i="1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Кислицына</a:t>
          </a: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Н.М.)</a:t>
          </a:r>
          <a:b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kern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24.11</a:t>
          </a: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Видео перемена. Просмотр фильма  о Канаде</a:t>
          </a:r>
          <a:b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1. Праздник «Мы учим английский язык» 2а 2ур (</a:t>
          </a:r>
          <a:r>
            <a:rPr lang="ru-RU" sz="1200" b="1" i="1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Ганченко</a:t>
          </a: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Л.Н.)</a:t>
          </a:r>
          <a:r>
            <a:rPr lang="en-US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</a:t>
          </a:r>
          <a:br>
            <a:rPr lang="en-US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2.Брейн –ринг 7а 1 </a:t>
          </a:r>
          <a:r>
            <a:rPr lang="ru-RU" sz="1200" b="1" i="1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ур</a:t>
          </a: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ru-RU" sz="1200" b="1" i="1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Малинникова</a:t>
          </a: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Т.Б)</a:t>
          </a:r>
          <a:b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3. Конкурс  «Кто самый лучший» 2б 6 </a:t>
          </a:r>
          <a:r>
            <a:rPr lang="ru-RU" sz="1200" b="1" i="1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ур</a:t>
          </a: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( </a:t>
          </a:r>
          <a:r>
            <a:rPr lang="ru-RU" sz="1200" b="1" i="1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Малинникова</a:t>
          </a: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Т.Б)</a:t>
          </a:r>
          <a:b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4.Виктрина по англоязычным странам 9ак 4ур, 9б 5ур(</a:t>
          </a:r>
          <a:r>
            <a:rPr lang="ru-RU" sz="1200" b="1" i="1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Кислицына</a:t>
          </a: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Н.М.)</a:t>
          </a:r>
          <a:b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kern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25.11</a:t>
          </a: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Видео перемена. Просмотр фильма о США</a:t>
          </a:r>
          <a:b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1.Викторина 6а 2ур (</a:t>
          </a:r>
          <a:r>
            <a:rPr lang="ru-RU" sz="1200" b="1" i="1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Ганченко</a:t>
          </a: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Л.Н.)</a:t>
          </a:r>
          <a:b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2.Брейн –ринг 7а 1ур ( </a:t>
          </a:r>
          <a:r>
            <a:rPr lang="ru-RU" sz="1200" b="1" i="1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Малинникова</a:t>
          </a: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Т.Б)</a:t>
          </a:r>
          <a:b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3. Конкурс  «Кто самый лучший» 2б 6 </a:t>
          </a:r>
          <a:r>
            <a:rPr lang="ru-RU" sz="1200" b="1" i="1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ур</a:t>
          </a: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( </a:t>
          </a:r>
          <a:r>
            <a:rPr lang="ru-RU" sz="1200" b="1" i="1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Малинникова</a:t>
          </a: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Т.Б)</a:t>
          </a:r>
          <a:b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kern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26.11 </a:t>
          </a: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        Открытые уроки</a:t>
          </a:r>
          <a:b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1.Будьте здоровы 3б ( </a:t>
          </a:r>
          <a:r>
            <a:rPr lang="ru-RU" sz="1200" b="1" i="1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Малинникова</a:t>
          </a: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Т.Б)</a:t>
          </a:r>
          <a:b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2.Хэлоуин 5а (</a:t>
          </a:r>
          <a:r>
            <a:rPr lang="ru-RU" sz="1200" b="1" i="1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Ганченко</a:t>
          </a: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Л.Н.)</a:t>
          </a:r>
          <a:b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3.Исчезающие животные 6а (</a:t>
          </a:r>
          <a:r>
            <a:rPr lang="ru-RU" sz="1200" b="1" i="1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Кислицына</a:t>
          </a: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Н.М.)</a:t>
          </a:r>
          <a:b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kern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27.11</a:t>
          </a: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Видео перемена. Просмотр фильма о Новой Зеландии.</a:t>
          </a:r>
          <a:b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1.День Новой Зеландии. Видео перемена. Просмотр фильма</a:t>
          </a:r>
          <a:b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2.Викторина по страноведению 6а 2ур, 6б 3ур (</a:t>
          </a:r>
          <a:r>
            <a:rPr lang="ru-RU" sz="1200" b="1" i="1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Кислицына</a:t>
          </a: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Н.М.)</a:t>
          </a:r>
          <a:b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3.Умники и умницы 4а 3 </a:t>
          </a:r>
          <a:r>
            <a:rPr lang="ru-RU" sz="1200" b="1" i="1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ур</a:t>
          </a: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 4б 4ур, 6ур (</a:t>
          </a:r>
          <a:r>
            <a:rPr lang="ru-RU" sz="1200" b="1" i="1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Ганченко</a:t>
          </a: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Л.Н.)</a:t>
          </a:r>
          <a:b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kern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28.11</a:t>
          </a: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/>
          </a:r>
          <a:b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1. Конкурс презентаций «Мир англоязычной культуры» , творческая работа «Рождественская история» 11 6 </a:t>
          </a:r>
          <a:r>
            <a:rPr lang="ru-RU" sz="1200" b="1" i="1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ур</a:t>
          </a: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(</a:t>
          </a:r>
          <a:r>
            <a:rPr lang="ru-RU" sz="1200" b="1" i="1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Кислицына</a:t>
          </a: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Н.М.)</a:t>
          </a:r>
          <a:b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2.КВН по теме «Еда» 3а 3ур (</a:t>
          </a:r>
          <a:r>
            <a:rPr lang="ru-RU" sz="1200" b="1" i="1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Кислицына</a:t>
          </a: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Н.М.)</a:t>
          </a:r>
          <a:b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3.Игра «Попробуй угадай» 4а 5ур (</a:t>
          </a:r>
          <a:r>
            <a:rPr lang="ru-RU" sz="1200" b="1" i="1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Кислицына</a:t>
          </a: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Н.М.)</a:t>
          </a:r>
          <a:b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kern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29.11</a:t>
          </a: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/>
          </a:r>
          <a:b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1. Лучший знаток английского языка 3ур 5б  5а(</a:t>
          </a:r>
          <a:r>
            <a:rPr lang="ru-RU" sz="1200" b="1" i="1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Ганченко</a:t>
          </a: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Л.Н.)</a:t>
          </a:r>
          <a:b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2.Конкурс презентаций «Английская музыка» 1ур 10какрытие недели. Подведение  </a:t>
          </a:r>
          <a:r>
            <a:rPr lang="ru-RU" sz="1200" b="1" i="1" kern="1200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ито</a:t>
          </a:r>
          <a: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  <a:br>
            <a:rPr lang="ru-RU" sz="1200" b="1" i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endParaRPr lang="ru-RU" sz="1200" b="1" i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17656" y="317656"/>
        <a:ext cx="7899088" cy="587189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2A78A9-71E5-4431-AADF-6B4D53070A9A}">
      <dsp:nvSpPr>
        <dsp:cNvPr id="0" name=""/>
        <dsp:cNvSpPr/>
      </dsp:nvSpPr>
      <dsp:spPr>
        <a:xfrm>
          <a:off x="0" y="1225893"/>
          <a:ext cx="8534400" cy="512064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rgbClr val="C00000"/>
              </a:solidFill>
            </a:rPr>
            <a:t>Декада иностранного языка </a:t>
          </a:r>
          <a:br>
            <a:rPr lang="ru-RU" sz="1200" b="1" kern="1200" dirty="0" smtClean="0">
              <a:solidFill>
                <a:srgbClr val="C00000"/>
              </a:solidFill>
            </a:rPr>
          </a:br>
          <a:r>
            <a:rPr lang="ru-RU" sz="1200" b="1" kern="1200" dirty="0" smtClean="0">
              <a:solidFill>
                <a:srgbClr val="C00000"/>
              </a:solidFill>
            </a:rPr>
            <a:t>     23 ноября- 4 декабря</a:t>
          </a:r>
          <a:br>
            <a:rPr lang="ru-RU" sz="1200" b="1" kern="1200" dirty="0" smtClean="0">
              <a:solidFill>
                <a:srgbClr val="C00000"/>
              </a:solidFill>
            </a:rPr>
          </a:br>
          <a:r>
            <a:rPr lang="ru-RU" sz="1200" b="1" kern="1200" dirty="0" smtClean="0">
              <a:solidFill>
                <a:srgbClr val="7030A0"/>
              </a:solidFill>
            </a:rPr>
            <a:t>23.11</a:t>
          </a:r>
          <a:r>
            <a:rPr lang="ru-RU" sz="1200" kern="1200" dirty="0" smtClean="0">
              <a:solidFill>
                <a:srgbClr val="7030A0"/>
              </a:solidFill>
            </a:rPr>
            <a:t/>
          </a:r>
          <a:br>
            <a:rPr lang="ru-RU" sz="1200" kern="1200" dirty="0" smtClean="0">
              <a:solidFill>
                <a:srgbClr val="7030A0"/>
              </a:solidFill>
            </a:rPr>
          </a:br>
          <a:r>
            <a:rPr lang="ru-RU" sz="1200" kern="1200" dirty="0" smtClean="0">
              <a:solidFill>
                <a:srgbClr val="00B0F0"/>
              </a:solidFill>
            </a:rPr>
            <a:t>Открытие недели. Викторина «Великобритания» 9б(</a:t>
          </a:r>
          <a:r>
            <a:rPr lang="ru-RU" sz="1200" kern="1200" dirty="0" err="1" smtClean="0">
              <a:solidFill>
                <a:srgbClr val="00B0F0"/>
              </a:solidFill>
            </a:rPr>
            <a:t>Малинникова</a:t>
          </a:r>
          <a:r>
            <a:rPr lang="ru-RU" sz="1200" kern="1200" dirty="0" smtClean="0">
              <a:solidFill>
                <a:srgbClr val="00B0F0"/>
              </a:solidFill>
            </a:rPr>
            <a:t> Т.Б.)</a:t>
          </a:r>
          <a:br>
            <a:rPr lang="ru-RU" sz="1200" kern="1200" dirty="0" smtClean="0">
              <a:solidFill>
                <a:srgbClr val="00B0F0"/>
              </a:solidFill>
            </a:rPr>
          </a:br>
          <a:r>
            <a:rPr lang="ru-RU" sz="1200" kern="1200" dirty="0" smtClean="0">
              <a:solidFill>
                <a:srgbClr val="00B0F0"/>
              </a:solidFill>
            </a:rPr>
            <a:t>23.11-04.12 Конкурс на лучшее письмо другу 7а(</a:t>
          </a:r>
          <a:r>
            <a:rPr lang="ru-RU" sz="1200" kern="1200" dirty="0" err="1" smtClean="0">
              <a:solidFill>
                <a:srgbClr val="00B0F0"/>
              </a:solidFill>
            </a:rPr>
            <a:t>Ганченко</a:t>
          </a:r>
          <a:r>
            <a:rPr lang="ru-RU" sz="1200" kern="1200" dirty="0" smtClean="0">
              <a:solidFill>
                <a:srgbClr val="00B0F0"/>
              </a:solidFill>
            </a:rPr>
            <a:t> Л.Н.)</a:t>
          </a:r>
          <a:br>
            <a:rPr lang="ru-RU" sz="1200" kern="1200" dirty="0" smtClean="0">
              <a:solidFill>
                <a:srgbClr val="00B0F0"/>
              </a:solidFill>
            </a:rPr>
          </a:br>
          <a:r>
            <a:rPr lang="ru-RU" sz="1200" kern="1200" dirty="0" smtClean="0">
              <a:solidFill>
                <a:srgbClr val="00B0F0"/>
              </a:solidFill>
            </a:rPr>
            <a:t>23.11-04.12 Конкурс-выставка проектов. Объявление «Потерянный питомец» 2а,б ( </a:t>
          </a:r>
          <a:r>
            <a:rPr lang="ru-RU" sz="1200" kern="1200" dirty="0" err="1" smtClean="0">
              <a:solidFill>
                <a:srgbClr val="00B0F0"/>
              </a:solidFill>
            </a:rPr>
            <a:t>Кислицына</a:t>
          </a:r>
          <a:r>
            <a:rPr lang="ru-RU" sz="1200" kern="1200" dirty="0" smtClean="0">
              <a:solidFill>
                <a:srgbClr val="00B0F0"/>
              </a:solidFill>
            </a:rPr>
            <a:t> Н.М.) </a:t>
          </a:r>
          <a:br>
            <a:rPr lang="ru-RU" sz="1200" kern="1200" dirty="0" smtClean="0">
              <a:solidFill>
                <a:srgbClr val="00B0F0"/>
              </a:solidFill>
            </a:rPr>
          </a:br>
          <a:r>
            <a:rPr lang="ru-RU" sz="1200" b="1" kern="1200" dirty="0" smtClean="0">
              <a:solidFill>
                <a:srgbClr val="7030A0"/>
              </a:solidFill>
            </a:rPr>
            <a:t>24.11</a:t>
          </a:r>
          <a:r>
            <a:rPr lang="ru-RU" sz="1200" kern="1200" dirty="0" smtClean="0">
              <a:solidFill>
                <a:srgbClr val="7030A0"/>
              </a:solidFill>
            </a:rPr>
            <a:t/>
          </a:r>
          <a:br>
            <a:rPr lang="ru-RU" sz="1200" kern="1200" dirty="0" smtClean="0">
              <a:solidFill>
                <a:srgbClr val="7030A0"/>
              </a:solidFill>
            </a:rPr>
          </a:br>
          <a:r>
            <a:rPr lang="ru-RU" sz="1200" kern="1200" dirty="0" smtClean="0">
              <a:solidFill>
                <a:schemeClr val="accent1">
                  <a:lumMod val="60000"/>
                  <a:lumOff val="40000"/>
                </a:schemeClr>
              </a:solidFill>
            </a:rPr>
            <a:t>Байрону посвящается 8а,б (</a:t>
          </a:r>
          <a:r>
            <a:rPr lang="ru-RU" sz="1200" kern="1200" dirty="0" err="1" smtClean="0">
              <a:solidFill>
                <a:schemeClr val="accent1">
                  <a:lumMod val="60000"/>
                  <a:lumOff val="40000"/>
                </a:schemeClr>
              </a:solidFill>
            </a:rPr>
            <a:t>Малинникова</a:t>
          </a:r>
          <a:r>
            <a:rPr lang="ru-RU" sz="1200" kern="1200" dirty="0" smtClean="0">
              <a:solidFill>
                <a:schemeClr val="accent1">
                  <a:lumMod val="60000"/>
                  <a:lumOff val="40000"/>
                </a:schemeClr>
              </a:solidFill>
            </a:rPr>
            <a:t> Т.Б.)</a:t>
          </a:r>
          <a:r>
            <a:rPr lang="ru-RU" sz="1200" kern="1200" dirty="0" smtClean="0">
              <a:solidFill>
                <a:srgbClr val="7030A0"/>
              </a:solidFill>
            </a:rPr>
            <a:t/>
          </a:r>
          <a:br>
            <a:rPr lang="ru-RU" sz="1200" kern="1200" dirty="0" smtClean="0">
              <a:solidFill>
                <a:srgbClr val="7030A0"/>
              </a:solidFill>
            </a:rPr>
          </a:br>
          <a:r>
            <a:rPr lang="ru-RU" sz="1200" b="1" kern="1200" dirty="0" smtClean="0">
              <a:solidFill>
                <a:srgbClr val="7030A0"/>
              </a:solidFill>
            </a:rPr>
            <a:t>26.11</a:t>
          </a:r>
          <a:r>
            <a:rPr lang="ru-RU" sz="1200" kern="1200" dirty="0" smtClean="0">
              <a:solidFill>
                <a:srgbClr val="7030A0"/>
              </a:solidFill>
            </a:rPr>
            <a:t/>
          </a:r>
          <a:br>
            <a:rPr lang="ru-RU" sz="1200" kern="1200" dirty="0" smtClean="0">
              <a:solidFill>
                <a:srgbClr val="7030A0"/>
              </a:solidFill>
            </a:rPr>
          </a:br>
          <a:r>
            <a:rPr lang="ru-RU" sz="1200" b="1" kern="1200" dirty="0" smtClean="0">
              <a:solidFill>
                <a:srgbClr val="0070C0"/>
              </a:solidFill>
            </a:rPr>
            <a:t>День сказки 3 </a:t>
          </a:r>
          <a:r>
            <a:rPr lang="ru-RU" sz="1200" b="1" kern="1200" dirty="0" err="1" smtClean="0">
              <a:solidFill>
                <a:srgbClr val="0070C0"/>
              </a:solidFill>
            </a:rPr>
            <a:t>а.б</a:t>
          </a:r>
          <a:r>
            <a:rPr lang="ru-RU" sz="1200" b="1" kern="1200" dirty="0" smtClean="0">
              <a:solidFill>
                <a:srgbClr val="0070C0"/>
              </a:solidFill>
            </a:rPr>
            <a:t> (</a:t>
          </a:r>
          <a:r>
            <a:rPr lang="ru-RU" sz="1200" b="1" kern="1200" dirty="0" err="1" smtClean="0">
              <a:solidFill>
                <a:srgbClr val="0070C0"/>
              </a:solidFill>
            </a:rPr>
            <a:t>Малинникова</a:t>
          </a:r>
          <a:r>
            <a:rPr lang="ru-RU" sz="1200" b="1" kern="1200" dirty="0" smtClean="0">
              <a:solidFill>
                <a:srgbClr val="0070C0"/>
              </a:solidFill>
            </a:rPr>
            <a:t> Т.Б.)</a:t>
          </a:r>
          <a:r>
            <a:rPr lang="ru-RU" sz="1200" kern="1200" dirty="0" smtClean="0">
              <a:solidFill>
                <a:srgbClr val="0070C0"/>
              </a:solidFill>
            </a:rPr>
            <a:t/>
          </a:r>
          <a:br>
            <a:rPr lang="ru-RU" sz="1200" kern="1200" dirty="0" smtClean="0">
              <a:solidFill>
                <a:srgbClr val="0070C0"/>
              </a:solidFill>
            </a:rPr>
          </a:br>
          <a:r>
            <a:rPr lang="ru-RU" sz="1200" b="1" kern="1200" dirty="0" smtClean="0">
              <a:solidFill>
                <a:srgbClr val="0070C0"/>
              </a:solidFill>
            </a:rPr>
            <a:t>Умники и умницы 6а (</a:t>
          </a:r>
          <a:r>
            <a:rPr lang="ru-RU" sz="1200" b="1" kern="1200" dirty="0" err="1" smtClean="0">
              <a:solidFill>
                <a:srgbClr val="0070C0"/>
              </a:solidFill>
            </a:rPr>
            <a:t>Ганченко</a:t>
          </a:r>
          <a:r>
            <a:rPr lang="ru-RU" sz="1200" b="1" kern="1200" dirty="0" smtClean="0">
              <a:solidFill>
                <a:srgbClr val="0070C0"/>
              </a:solidFill>
            </a:rPr>
            <a:t> Л.Н.)</a:t>
          </a:r>
          <a:r>
            <a:rPr lang="ru-RU" sz="1200" kern="1200" dirty="0" smtClean="0">
              <a:solidFill>
                <a:srgbClr val="0070C0"/>
              </a:solidFill>
            </a:rPr>
            <a:t/>
          </a:r>
          <a:br>
            <a:rPr lang="ru-RU" sz="1200" kern="1200" dirty="0" smtClean="0">
              <a:solidFill>
                <a:srgbClr val="0070C0"/>
              </a:solidFill>
            </a:rPr>
          </a:br>
          <a:r>
            <a:rPr lang="ru-RU" sz="1200" b="1" kern="1200" dirty="0" smtClean="0">
              <a:solidFill>
                <a:srgbClr val="0070C0"/>
              </a:solidFill>
            </a:rPr>
            <a:t>Викторина «Британия» 9а,б (</a:t>
          </a:r>
          <a:r>
            <a:rPr lang="ru-RU" sz="1200" b="1" kern="1200" dirty="0" err="1" smtClean="0">
              <a:solidFill>
                <a:srgbClr val="0070C0"/>
              </a:solidFill>
            </a:rPr>
            <a:t>Кислицына</a:t>
          </a:r>
          <a:r>
            <a:rPr lang="ru-RU" sz="1200" b="1" kern="1200" dirty="0" smtClean="0">
              <a:solidFill>
                <a:srgbClr val="0070C0"/>
              </a:solidFill>
            </a:rPr>
            <a:t> Н.М.)</a:t>
          </a:r>
          <a:r>
            <a:rPr lang="ru-RU" sz="1200" kern="1200" dirty="0" smtClean="0">
              <a:solidFill>
                <a:srgbClr val="0070C0"/>
              </a:solidFill>
            </a:rPr>
            <a:t/>
          </a:r>
          <a:br>
            <a:rPr lang="ru-RU" sz="1200" kern="1200" dirty="0" smtClean="0">
              <a:solidFill>
                <a:srgbClr val="0070C0"/>
              </a:solidFill>
            </a:rPr>
          </a:br>
          <a:r>
            <a:rPr lang="ru-RU" sz="1200" b="1" kern="1200" dirty="0" smtClean="0">
              <a:solidFill>
                <a:srgbClr val="0070C0"/>
              </a:solidFill>
            </a:rPr>
            <a:t>Конкурс </a:t>
          </a:r>
          <a:r>
            <a:rPr lang="ru-RU" sz="1200" b="1" kern="1200" dirty="0" err="1" smtClean="0">
              <a:solidFill>
                <a:srgbClr val="0070C0"/>
              </a:solidFill>
            </a:rPr>
            <a:t>знатаков</a:t>
          </a:r>
          <a:r>
            <a:rPr lang="ru-RU" sz="1200" b="1" kern="1200" dirty="0" smtClean="0">
              <a:solidFill>
                <a:srgbClr val="0070C0"/>
              </a:solidFill>
            </a:rPr>
            <a:t> 5а, б ( </a:t>
          </a:r>
          <a:r>
            <a:rPr lang="ru-RU" sz="1200" b="1" kern="1200" dirty="0" err="1" smtClean="0">
              <a:solidFill>
                <a:srgbClr val="0070C0"/>
              </a:solidFill>
            </a:rPr>
            <a:t>Ганченко</a:t>
          </a:r>
          <a:r>
            <a:rPr lang="ru-RU" sz="1200" b="1" kern="1200" dirty="0" smtClean="0">
              <a:solidFill>
                <a:srgbClr val="0070C0"/>
              </a:solidFill>
            </a:rPr>
            <a:t> Л.Н.)</a:t>
          </a:r>
          <a:r>
            <a:rPr lang="ru-RU" sz="1200" kern="1200" dirty="0" smtClean="0">
              <a:solidFill>
                <a:srgbClr val="7030A0"/>
              </a:solidFill>
            </a:rPr>
            <a:t/>
          </a:r>
          <a:br>
            <a:rPr lang="ru-RU" sz="1200" kern="1200" dirty="0" smtClean="0">
              <a:solidFill>
                <a:srgbClr val="7030A0"/>
              </a:solidFill>
            </a:rPr>
          </a:br>
          <a:r>
            <a:rPr lang="ru-RU" sz="1200" b="1" kern="1200" dirty="0" smtClean="0">
              <a:solidFill>
                <a:srgbClr val="7030A0"/>
              </a:solidFill>
            </a:rPr>
            <a:t>27.11</a:t>
          </a:r>
          <a:r>
            <a:rPr lang="ru-RU" sz="1200" kern="1200" dirty="0" smtClean="0">
              <a:solidFill>
                <a:srgbClr val="7030A0"/>
              </a:solidFill>
            </a:rPr>
            <a:t/>
          </a:r>
          <a:br>
            <a:rPr lang="ru-RU" sz="1200" kern="1200" dirty="0" smtClean="0">
              <a:solidFill>
                <a:srgbClr val="7030A0"/>
              </a:solidFill>
            </a:rPr>
          </a:br>
          <a:r>
            <a:rPr lang="ru-RU" sz="1200" b="1" kern="1200" dirty="0" smtClean="0">
              <a:solidFill>
                <a:srgbClr val="7030A0"/>
              </a:solidFill>
            </a:rPr>
            <a:t>Умники и умницы 6а (</a:t>
          </a:r>
          <a:r>
            <a:rPr lang="ru-RU" sz="1200" b="1" kern="1200" dirty="0" err="1" smtClean="0">
              <a:solidFill>
                <a:srgbClr val="7030A0"/>
              </a:solidFill>
            </a:rPr>
            <a:t>Ганченко</a:t>
          </a:r>
          <a:r>
            <a:rPr lang="ru-RU" sz="1200" b="1" kern="1200" dirty="0" smtClean="0">
              <a:solidFill>
                <a:srgbClr val="7030A0"/>
              </a:solidFill>
            </a:rPr>
            <a:t> Л.Н.)</a:t>
          </a:r>
          <a:r>
            <a:rPr lang="ru-RU" sz="1200" kern="1200" dirty="0" smtClean="0">
              <a:solidFill>
                <a:srgbClr val="7030A0"/>
              </a:solidFill>
            </a:rPr>
            <a:t/>
          </a:r>
          <a:br>
            <a:rPr lang="ru-RU" sz="1200" kern="1200" dirty="0" smtClean="0">
              <a:solidFill>
                <a:srgbClr val="7030A0"/>
              </a:solidFill>
            </a:rPr>
          </a:br>
          <a:r>
            <a:rPr lang="ru-RU" sz="1200" b="1" kern="1200" dirty="0" smtClean="0">
              <a:solidFill>
                <a:srgbClr val="7030A0"/>
              </a:solidFill>
            </a:rPr>
            <a:t>Звездный час «Лондон», Игра «Лондон»6б (</a:t>
          </a:r>
          <a:r>
            <a:rPr lang="ru-RU" sz="1200" b="1" kern="1200" dirty="0" err="1" smtClean="0">
              <a:solidFill>
                <a:srgbClr val="7030A0"/>
              </a:solidFill>
            </a:rPr>
            <a:t>Кислицына</a:t>
          </a:r>
          <a:r>
            <a:rPr lang="ru-RU" sz="1200" b="1" kern="1200" dirty="0" smtClean="0">
              <a:solidFill>
                <a:srgbClr val="7030A0"/>
              </a:solidFill>
            </a:rPr>
            <a:t> Н.М.)</a:t>
          </a:r>
          <a:r>
            <a:rPr lang="ru-RU" sz="1200" kern="1200" dirty="0" smtClean="0">
              <a:solidFill>
                <a:srgbClr val="7030A0"/>
              </a:solidFill>
            </a:rPr>
            <a:t/>
          </a:r>
          <a:br>
            <a:rPr lang="ru-RU" sz="1200" kern="1200" dirty="0" smtClean="0">
              <a:solidFill>
                <a:srgbClr val="7030A0"/>
              </a:solidFill>
            </a:rPr>
          </a:br>
          <a:r>
            <a:rPr lang="ru-RU" sz="1200" b="1" kern="1200" dirty="0" smtClean="0">
              <a:solidFill>
                <a:srgbClr val="7030A0"/>
              </a:solidFill>
            </a:rPr>
            <a:t>30. 11</a:t>
          </a:r>
          <a:r>
            <a:rPr lang="ru-RU" sz="1200" kern="1200" dirty="0" smtClean="0">
              <a:solidFill>
                <a:srgbClr val="7030A0"/>
              </a:solidFill>
            </a:rPr>
            <a:t/>
          </a:r>
          <a:br>
            <a:rPr lang="ru-RU" sz="1200" kern="1200" dirty="0" smtClean="0">
              <a:solidFill>
                <a:srgbClr val="7030A0"/>
              </a:solidFill>
            </a:rPr>
          </a:br>
          <a:r>
            <a:rPr lang="ru-RU" sz="1200" b="1" kern="1200" dirty="0" smtClean="0">
              <a:solidFill>
                <a:srgbClr val="C00000"/>
              </a:solidFill>
            </a:rPr>
            <a:t>Праздник алфавита 2а.б (</a:t>
          </a:r>
          <a:r>
            <a:rPr lang="ru-RU" sz="1200" b="1" kern="1200" dirty="0" err="1" smtClean="0">
              <a:solidFill>
                <a:srgbClr val="C00000"/>
              </a:solidFill>
            </a:rPr>
            <a:t>Кислицына</a:t>
          </a:r>
          <a:r>
            <a:rPr lang="ru-RU" sz="1200" b="1" kern="1200" dirty="0" smtClean="0">
              <a:solidFill>
                <a:srgbClr val="C00000"/>
              </a:solidFill>
            </a:rPr>
            <a:t> Н.М.)</a:t>
          </a:r>
          <a:r>
            <a:rPr lang="ru-RU" sz="1200" kern="1200" dirty="0" smtClean="0">
              <a:solidFill>
                <a:srgbClr val="C00000"/>
              </a:solidFill>
            </a:rPr>
            <a:t/>
          </a:r>
          <a:br>
            <a:rPr lang="ru-RU" sz="1200" kern="1200" dirty="0" smtClean="0">
              <a:solidFill>
                <a:srgbClr val="C00000"/>
              </a:solidFill>
            </a:rPr>
          </a:br>
          <a:r>
            <a:rPr lang="ru-RU" sz="1200" b="1" kern="1200" dirty="0" smtClean="0">
              <a:solidFill>
                <a:srgbClr val="C00000"/>
              </a:solidFill>
            </a:rPr>
            <a:t>КВН</a:t>
          </a:r>
          <a:r>
            <a:rPr lang="en-US" sz="1200" b="1" kern="1200" dirty="0" smtClean="0">
              <a:solidFill>
                <a:srgbClr val="C00000"/>
              </a:solidFill>
            </a:rPr>
            <a:t> «Learning of the English language» 7</a:t>
          </a:r>
          <a:r>
            <a:rPr lang="ru-RU" sz="1200" b="1" kern="1200" dirty="0" smtClean="0">
              <a:solidFill>
                <a:srgbClr val="C00000"/>
              </a:solidFill>
            </a:rPr>
            <a:t>б</a:t>
          </a:r>
          <a:r>
            <a:rPr lang="en-US" sz="1200" b="1" kern="1200" dirty="0" smtClean="0">
              <a:solidFill>
                <a:srgbClr val="C00000"/>
              </a:solidFill>
            </a:rPr>
            <a:t>(</a:t>
          </a:r>
          <a:r>
            <a:rPr lang="ru-RU" sz="1200" b="1" kern="1200" dirty="0" err="1" smtClean="0">
              <a:solidFill>
                <a:srgbClr val="C00000"/>
              </a:solidFill>
            </a:rPr>
            <a:t>КислицынаН</a:t>
          </a:r>
          <a:r>
            <a:rPr lang="en-US" sz="1200" b="1" kern="1200" dirty="0" smtClean="0">
              <a:solidFill>
                <a:srgbClr val="C00000"/>
              </a:solidFill>
            </a:rPr>
            <a:t>.</a:t>
          </a:r>
          <a:r>
            <a:rPr lang="ru-RU" sz="1200" b="1" kern="1200" dirty="0" smtClean="0">
              <a:solidFill>
                <a:srgbClr val="C00000"/>
              </a:solidFill>
            </a:rPr>
            <a:t>М</a:t>
          </a:r>
          <a:r>
            <a:rPr lang="en-US" sz="1200" b="1" kern="1200" dirty="0" smtClean="0">
              <a:solidFill>
                <a:srgbClr val="C00000"/>
              </a:solidFill>
            </a:rPr>
            <a:t>.)</a:t>
          </a:r>
          <a:r>
            <a:rPr lang="ru-RU" sz="1200" kern="1200" dirty="0" smtClean="0">
              <a:solidFill>
                <a:srgbClr val="7030A0"/>
              </a:solidFill>
            </a:rPr>
            <a:t/>
          </a:r>
          <a:br>
            <a:rPr lang="ru-RU" sz="1200" kern="1200" dirty="0" smtClean="0">
              <a:solidFill>
                <a:srgbClr val="7030A0"/>
              </a:solidFill>
            </a:rPr>
          </a:br>
          <a:r>
            <a:rPr lang="en-US" sz="1200" b="1" kern="1200" dirty="0" smtClean="0">
              <a:solidFill>
                <a:srgbClr val="002060"/>
              </a:solidFill>
            </a:rPr>
            <a:t>01.12</a:t>
          </a:r>
          <a:r>
            <a:rPr lang="ru-RU" sz="1200" b="1" kern="1200" dirty="0" smtClean="0">
              <a:solidFill>
                <a:srgbClr val="002060"/>
              </a:solidFill>
            </a:rPr>
            <a:t/>
          </a:r>
          <a:br>
            <a:rPr lang="ru-RU" sz="1200" b="1" kern="1200" dirty="0" smtClean="0">
              <a:solidFill>
                <a:srgbClr val="002060"/>
              </a:solidFill>
            </a:rPr>
          </a:br>
          <a:r>
            <a:rPr lang="en-US" sz="1200" b="1" kern="1200" dirty="0" smtClean="0">
              <a:solidFill>
                <a:srgbClr val="002060"/>
              </a:solidFill>
            </a:rPr>
            <a:t>Enjoy your English 4a( </a:t>
          </a:r>
          <a:r>
            <a:rPr lang="ru-RU" sz="1200" b="1" kern="1200" dirty="0" err="1" smtClean="0">
              <a:solidFill>
                <a:srgbClr val="002060"/>
              </a:solidFill>
            </a:rPr>
            <a:t>КислицынаН</a:t>
          </a:r>
          <a:r>
            <a:rPr lang="en-US" sz="1200" b="1" kern="1200" dirty="0" smtClean="0">
              <a:solidFill>
                <a:srgbClr val="002060"/>
              </a:solidFill>
            </a:rPr>
            <a:t>.</a:t>
          </a:r>
          <a:r>
            <a:rPr lang="ru-RU" sz="1200" b="1" kern="1200" dirty="0" smtClean="0">
              <a:solidFill>
                <a:srgbClr val="002060"/>
              </a:solidFill>
            </a:rPr>
            <a:t>М</a:t>
          </a:r>
          <a:r>
            <a:rPr lang="en-US" sz="1200" b="1" kern="1200" dirty="0" smtClean="0">
              <a:solidFill>
                <a:srgbClr val="002060"/>
              </a:solidFill>
            </a:rPr>
            <a:t>.)</a:t>
          </a:r>
          <a:r>
            <a:rPr lang="ru-RU" sz="1200" b="1" kern="1200" dirty="0" smtClean="0">
              <a:solidFill>
                <a:srgbClr val="002060"/>
              </a:solidFill>
            </a:rPr>
            <a:t/>
          </a:r>
          <a:br>
            <a:rPr lang="ru-RU" sz="1200" b="1" kern="1200" dirty="0" smtClean="0">
              <a:solidFill>
                <a:srgbClr val="002060"/>
              </a:solidFill>
            </a:rPr>
          </a:br>
          <a:r>
            <a:rPr lang="ru-RU" sz="1200" b="1" kern="1200" dirty="0" smtClean="0">
              <a:solidFill>
                <a:srgbClr val="002060"/>
              </a:solidFill>
            </a:rPr>
            <a:t>Игра-конкурс «Своя игра» 11кл(</a:t>
          </a:r>
          <a:r>
            <a:rPr lang="ru-RU" sz="1200" b="1" kern="1200" dirty="0" err="1" smtClean="0">
              <a:solidFill>
                <a:srgbClr val="002060"/>
              </a:solidFill>
            </a:rPr>
            <a:t>Кислицына</a:t>
          </a:r>
          <a:r>
            <a:rPr lang="ru-RU" sz="1200" b="1" kern="1200" dirty="0" smtClean="0">
              <a:solidFill>
                <a:srgbClr val="002060"/>
              </a:solidFill>
            </a:rPr>
            <a:t> Н.М.)</a:t>
          </a:r>
          <a:r>
            <a:rPr lang="ru-RU" sz="1200" kern="1200" dirty="0" smtClean="0">
              <a:solidFill>
                <a:srgbClr val="7030A0"/>
              </a:solidFill>
            </a:rPr>
            <a:t/>
          </a:r>
          <a:br>
            <a:rPr lang="ru-RU" sz="1200" kern="1200" dirty="0" smtClean="0">
              <a:solidFill>
                <a:srgbClr val="7030A0"/>
              </a:solidFill>
            </a:rPr>
          </a:br>
          <a:r>
            <a:rPr lang="ru-RU" sz="1200" kern="1200" dirty="0" smtClean="0">
              <a:solidFill>
                <a:srgbClr val="7030A0"/>
              </a:solidFill>
            </a:rPr>
            <a:t>02.12</a:t>
          </a:r>
          <a:br>
            <a:rPr lang="ru-RU" sz="1200" kern="1200" dirty="0" smtClean="0">
              <a:solidFill>
                <a:srgbClr val="7030A0"/>
              </a:solidFill>
            </a:rPr>
          </a:br>
          <a:r>
            <a:rPr lang="ru-RU" sz="1200" b="1" kern="1200" dirty="0" smtClean="0">
              <a:solidFill>
                <a:srgbClr val="FF0000"/>
              </a:solidFill>
            </a:rPr>
            <a:t>Звездный час «Лондон» 5а (</a:t>
          </a:r>
          <a:r>
            <a:rPr lang="ru-RU" sz="1200" b="1" kern="1200" dirty="0" err="1" smtClean="0">
              <a:solidFill>
                <a:srgbClr val="FF0000"/>
              </a:solidFill>
            </a:rPr>
            <a:t>Кислицына</a:t>
          </a:r>
          <a:r>
            <a:rPr lang="ru-RU" sz="1200" b="1" kern="1200" dirty="0" smtClean="0">
              <a:solidFill>
                <a:srgbClr val="FF0000"/>
              </a:solidFill>
            </a:rPr>
            <a:t> Н.М.)</a:t>
          </a:r>
          <a:br>
            <a:rPr lang="ru-RU" sz="1200" b="1" kern="1200" dirty="0" smtClean="0">
              <a:solidFill>
                <a:srgbClr val="FF0000"/>
              </a:solidFill>
            </a:rPr>
          </a:br>
          <a:r>
            <a:rPr lang="ru-RU" sz="1200" b="1" kern="1200" dirty="0" smtClean="0">
              <a:solidFill>
                <a:srgbClr val="FF0000"/>
              </a:solidFill>
            </a:rPr>
            <a:t>Игра-конкурс «Своя игра» 10 </a:t>
          </a:r>
          <a:r>
            <a:rPr lang="ru-RU" sz="1200" b="1" kern="1200" dirty="0" err="1" smtClean="0">
              <a:solidFill>
                <a:srgbClr val="FF0000"/>
              </a:solidFill>
            </a:rPr>
            <a:t>кл</a:t>
          </a:r>
          <a:r>
            <a:rPr lang="ru-RU" sz="1200" b="1" kern="1200" dirty="0" smtClean="0">
              <a:solidFill>
                <a:srgbClr val="FF0000"/>
              </a:solidFill>
            </a:rPr>
            <a:t>(</a:t>
          </a:r>
          <a:r>
            <a:rPr lang="ru-RU" sz="1200" b="1" kern="1200" dirty="0" err="1" smtClean="0">
              <a:solidFill>
                <a:srgbClr val="FF0000"/>
              </a:solidFill>
            </a:rPr>
            <a:t>Кислицына</a:t>
          </a:r>
          <a:r>
            <a:rPr lang="ru-RU" sz="1200" b="1" kern="1200" dirty="0" smtClean="0">
              <a:solidFill>
                <a:srgbClr val="FF0000"/>
              </a:solidFill>
            </a:rPr>
            <a:t> Н.М.)</a:t>
          </a:r>
          <a:r>
            <a:rPr lang="ru-RU" sz="1200" kern="1200" dirty="0" smtClean="0">
              <a:solidFill>
                <a:srgbClr val="7030A0"/>
              </a:solidFill>
            </a:rPr>
            <a:t/>
          </a:r>
          <a:br>
            <a:rPr lang="ru-RU" sz="1200" kern="1200" dirty="0" smtClean="0">
              <a:solidFill>
                <a:srgbClr val="7030A0"/>
              </a:solidFill>
            </a:rPr>
          </a:br>
          <a:r>
            <a:rPr lang="en-US" sz="1200" kern="1200" dirty="0" smtClean="0">
              <a:solidFill>
                <a:srgbClr val="7030A0"/>
              </a:solidFill>
            </a:rPr>
            <a:t>03.12</a:t>
          </a:r>
          <a:r>
            <a:rPr lang="ru-RU" sz="1200" kern="1200" dirty="0" smtClean="0">
              <a:solidFill>
                <a:srgbClr val="7030A0"/>
              </a:solidFill>
            </a:rPr>
            <a:t/>
          </a:r>
          <a:br>
            <a:rPr lang="ru-RU" sz="1200" kern="1200" dirty="0" smtClean="0">
              <a:solidFill>
                <a:srgbClr val="7030A0"/>
              </a:solidFill>
            </a:rPr>
          </a:br>
          <a:r>
            <a:rPr lang="ru-RU" sz="1200" b="1" kern="1200" dirty="0" smtClean="0">
              <a:solidFill>
                <a:schemeClr val="accent6">
                  <a:lumMod val="75000"/>
                </a:schemeClr>
              </a:solidFill>
            </a:rPr>
            <a:t>КВН</a:t>
          </a:r>
          <a:r>
            <a:rPr lang="en-US" sz="1200" b="1" kern="1200" dirty="0" smtClean="0">
              <a:solidFill>
                <a:schemeClr val="accent6">
                  <a:lumMod val="75000"/>
                </a:schemeClr>
              </a:solidFill>
            </a:rPr>
            <a:t> «Learning of the English language» 7</a:t>
          </a:r>
          <a:r>
            <a:rPr lang="ru-RU" sz="1200" b="1" kern="1200" dirty="0" smtClean="0">
              <a:solidFill>
                <a:schemeClr val="accent6">
                  <a:lumMod val="75000"/>
                </a:schemeClr>
              </a:solidFill>
            </a:rPr>
            <a:t>а</a:t>
          </a:r>
          <a:r>
            <a:rPr lang="en-US" sz="1200" b="1" kern="1200" dirty="0" smtClean="0">
              <a:solidFill>
                <a:schemeClr val="accent6">
                  <a:lumMod val="75000"/>
                </a:schemeClr>
              </a:solidFill>
            </a:rPr>
            <a:t>(</a:t>
          </a:r>
          <a:r>
            <a:rPr lang="en-US" sz="1200" b="1" kern="1200" dirty="0" err="1" smtClean="0">
              <a:solidFill>
                <a:schemeClr val="accent6">
                  <a:lumMod val="75000"/>
                </a:schemeClr>
              </a:solidFill>
            </a:rPr>
            <a:t>Кислицына</a:t>
          </a:r>
          <a:r>
            <a:rPr lang="en-US" sz="1200" b="1" kern="1200" dirty="0" smtClean="0">
              <a:solidFill>
                <a:schemeClr val="accent6">
                  <a:lumMod val="75000"/>
                </a:schemeClr>
              </a:solidFill>
            </a:rPr>
            <a:t> Н.М.)</a:t>
          </a:r>
          <a:r>
            <a:rPr lang="ru-RU" sz="1200" b="1" kern="1200" dirty="0" smtClean="0">
              <a:solidFill>
                <a:schemeClr val="accent6">
                  <a:lumMod val="75000"/>
                </a:schemeClr>
              </a:solidFill>
            </a:rPr>
            <a:t/>
          </a:r>
          <a:br>
            <a:rPr lang="ru-RU" sz="1200" b="1" kern="1200" dirty="0" smtClean="0">
              <a:solidFill>
                <a:schemeClr val="accent6">
                  <a:lumMod val="75000"/>
                </a:schemeClr>
              </a:solidFill>
            </a:rPr>
          </a:br>
          <a:r>
            <a:rPr lang="ru-RU" sz="1200" b="1" kern="1200" dirty="0" smtClean="0">
              <a:solidFill>
                <a:schemeClr val="accent6">
                  <a:lumMod val="75000"/>
                </a:schemeClr>
              </a:solidFill>
            </a:rPr>
            <a:t>04.12</a:t>
          </a:r>
          <a:r>
            <a:rPr lang="ru-RU" sz="1200" kern="1200" dirty="0" smtClean="0">
              <a:solidFill>
                <a:srgbClr val="7030A0"/>
              </a:solidFill>
            </a:rPr>
            <a:t/>
          </a:r>
          <a:br>
            <a:rPr lang="ru-RU" sz="1200" kern="1200" dirty="0" smtClean="0">
              <a:solidFill>
                <a:srgbClr val="7030A0"/>
              </a:solidFill>
            </a:rPr>
          </a:br>
          <a:r>
            <a:rPr lang="ru-RU" sz="1200" b="1" kern="1200" dirty="0" smtClean="0">
              <a:solidFill>
                <a:srgbClr val="FFFF00"/>
              </a:solidFill>
            </a:rPr>
            <a:t>Закрытие декады. Праздничный концерт 5-11кл</a:t>
          </a:r>
          <a:endParaRPr lang="ru-RU" sz="1200" b="1" kern="1200" dirty="0">
            <a:solidFill>
              <a:srgbClr val="FFFF00"/>
            </a:solidFill>
          </a:endParaRPr>
        </a:p>
      </dsp:txBody>
      <dsp:txXfrm>
        <a:off x="0" y="1225893"/>
        <a:ext cx="8534400" cy="51206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CD5D5E-093E-4A41-B0E5-946636964DC0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2F6B7F-4211-4874-809A-EFB38346CF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77673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2F6B7F-4211-4874-809A-EFB38346CF79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13670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75579-691D-4EB7-ADDF-6797E51F35B8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07C8C726-BD27-46E7-8B24-49F225FFC6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26582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75579-691D-4EB7-ADDF-6797E51F35B8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07C8C726-BD27-46E7-8B24-49F225FFC6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3633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75579-691D-4EB7-ADDF-6797E51F35B8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07C8C726-BD27-46E7-8B24-49F225FFC6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963409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75579-691D-4EB7-ADDF-6797E51F35B8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07C8C726-BD27-46E7-8B24-49F225FFC6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085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75579-691D-4EB7-ADDF-6797E51F35B8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07C8C726-BD27-46E7-8B24-49F225FFC6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977581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75579-691D-4EB7-ADDF-6797E51F35B8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07C8C726-BD27-46E7-8B24-49F225FFC6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44375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75579-691D-4EB7-ADDF-6797E51F35B8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8C726-BD27-46E7-8B24-49F225FFC6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84573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75579-691D-4EB7-ADDF-6797E51F35B8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8C726-BD27-46E7-8B24-49F225FFC6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7364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75579-691D-4EB7-ADDF-6797E51F35B8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8C726-BD27-46E7-8B24-49F225FFC6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4389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75579-691D-4EB7-ADDF-6797E51F35B8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07C8C726-BD27-46E7-8B24-49F225FFC6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99634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75579-691D-4EB7-ADDF-6797E51F35B8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07C8C726-BD27-46E7-8B24-49F225FFC6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556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75579-691D-4EB7-ADDF-6797E51F35B8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07C8C726-BD27-46E7-8B24-49F225FFC6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8941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75579-691D-4EB7-ADDF-6797E51F35B8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8C726-BD27-46E7-8B24-49F225FFC6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8032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75579-691D-4EB7-ADDF-6797E51F35B8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8C726-BD27-46E7-8B24-49F225FFC6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6417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75579-691D-4EB7-ADDF-6797E51F35B8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8C726-BD27-46E7-8B24-49F225FFC6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5395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75579-691D-4EB7-ADDF-6797E51F35B8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07C8C726-BD27-46E7-8B24-49F225FFC6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5794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675579-691D-4EB7-ADDF-6797E51F35B8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07C8C726-BD27-46E7-8B24-49F225FFC6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1058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  <p:sldLayoutId id="2147483785" r:id="rId12"/>
    <p:sldLayoutId id="2147483786" r:id="rId13"/>
    <p:sldLayoutId id="2147483787" r:id="rId14"/>
    <p:sldLayoutId id="2147483788" r:id="rId15"/>
    <p:sldLayoutId id="214748378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gif"/><Relationship Id="rId4" Type="http://schemas.openxmlformats.org/officeDocument/2006/relationships/image" Target="../media/image25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1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08" y="624110"/>
            <a:ext cx="7000892" cy="5448096"/>
          </a:xfrm>
        </p:spPr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Организация Декады      иностранного языка в</a:t>
            </a:r>
            <a:br>
              <a:rPr lang="ru-RU" sz="4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школе </a:t>
            </a:r>
            <a:br>
              <a:rPr lang="ru-RU" sz="4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 из опыта работы)</a:t>
            </a:r>
            <a:br>
              <a:rPr lang="ru-RU" sz="4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8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Кислицына</a:t>
            </a:r>
            <a:r>
              <a:rPr lang="ru-RU" sz="4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Н.М.</a:t>
            </a:r>
            <a:br>
              <a:rPr lang="ru-RU" sz="4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-243408"/>
            <a:ext cx="7524328" cy="7416824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300" b="1" i="1" dirty="0" smtClean="0">
                <a:solidFill>
                  <a:srgbClr val="0070C0"/>
                </a:solidFill>
                <a:latin typeface="Comic Sans MS"/>
                <a:ea typeface="Lucida Sans Unicode"/>
                <a:cs typeface="Times New Roman"/>
              </a:rPr>
              <a:t/>
            </a:r>
            <a:br>
              <a:rPr lang="en-US" sz="1300" b="1" i="1" dirty="0" smtClean="0">
                <a:solidFill>
                  <a:srgbClr val="0070C0"/>
                </a:solidFill>
                <a:latin typeface="Comic Sans MS"/>
                <a:ea typeface="Lucida Sans Unicode"/>
                <a:cs typeface="Times New Roman"/>
              </a:rPr>
            </a:br>
            <a: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Декада </a:t>
            </a:r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иностранного языка</a:t>
            </a:r>
            <a:r>
              <a:rPr lang="ru-RU" sz="1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                 20-30 ноября</a:t>
            </a:r>
            <a:r>
              <a:rPr lang="ru-RU" sz="11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1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1100" b="1" dirty="0">
                <a:solidFill>
                  <a:srgbClr val="0070C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 </a:t>
            </a:r>
            <a:r>
              <a:rPr lang="ru-RU" sz="11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1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1100" b="1" dirty="0">
                <a:solidFill>
                  <a:srgbClr val="0070C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20 ноября</a:t>
            </a:r>
            <a:r>
              <a:rPr lang="ru-RU" sz="11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1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1100" b="1" dirty="0">
                <a:solidFill>
                  <a:srgbClr val="00B05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1. Открытие недели</a:t>
            </a:r>
            <a:r>
              <a:rPr lang="ru-RU" sz="1100" b="1" dirty="0">
                <a:solidFill>
                  <a:srgbClr val="00B05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100" b="1" dirty="0">
                <a:solidFill>
                  <a:srgbClr val="00B05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1100" b="1" dirty="0">
                <a:solidFill>
                  <a:srgbClr val="00B05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21 ноября</a:t>
            </a:r>
            <a:r>
              <a:rPr lang="ru-RU" sz="1100" b="1" dirty="0">
                <a:solidFill>
                  <a:srgbClr val="00B05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100" b="1" dirty="0">
                <a:solidFill>
                  <a:srgbClr val="00B05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1100" b="1" dirty="0">
                <a:solidFill>
                  <a:srgbClr val="00B05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1.Брейн-ринг 4а  </a:t>
            </a:r>
            <a:r>
              <a:rPr lang="en-US" sz="1100" b="1" dirty="0">
                <a:solidFill>
                  <a:srgbClr val="00B05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I</a:t>
            </a:r>
            <a:r>
              <a:rPr lang="ru-RU" sz="1100" b="1" dirty="0">
                <a:solidFill>
                  <a:srgbClr val="00B05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 9</a:t>
            </a:r>
            <a:r>
              <a:rPr lang="ru-RU" sz="1100" b="1" baseline="30000" dirty="0">
                <a:solidFill>
                  <a:srgbClr val="00B05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25</a:t>
            </a:r>
            <a:r>
              <a:rPr lang="ru-RU" sz="1100" b="1" dirty="0">
                <a:solidFill>
                  <a:srgbClr val="00B05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-10</a:t>
            </a:r>
            <a:r>
              <a:rPr lang="ru-RU" sz="1100" b="1" baseline="30000" dirty="0">
                <a:solidFill>
                  <a:srgbClr val="00B05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10</a:t>
            </a:r>
            <a:r>
              <a:rPr lang="ru-RU" sz="1100" b="1" dirty="0">
                <a:solidFill>
                  <a:srgbClr val="00B05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, 4а </a:t>
            </a:r>
            <a:r>
              <a:rPr lang="en-US" sz="1100" b="1" dirty="0">
                <a:solidFill>
                  <a:srgbClr val="00B05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II</a:t>
            </a:r>
            <a:r>
              <a:rPr lang="ru-RU" sz="1100" b="1" dirty="0">
                <a:solidFill>
                  <a:srgbClr val="00B05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 13</a:t>
            </a:r>
            <a:r>
              <a:rPr lang="ru-RU" sz="1100" b="1" baseline="30000" dirty="0">
                <a:solidFill>
                  <a:srgbClr val="00B05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10-</a:t>
            </a:r>
            <a:r>
              <a:rPr lang="ru-RU" sz="1100" b="1" dirty="0">
                <a:solidFill>
                  <a:srgbClr val="00B05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13</a:t>
            </a:r>
            <a:r>
              <a:rPr lang="ru-RU" sz="1100" b="1" baseline="30000" dirty="0">
                <a:solidFill>
                  <a:srgbClr val="00B05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55</a:t>
            </a:r>
            <a:r>
              <a:rPr lang="ru-RU" sz="1100" b="1" dirty="0">
                <a:solidFill>
                  <a:srgbClr val="00B05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, 4б 12</a:t>
            </a:r>
            <a:r>
              <a:rPr lang="ru-RU" sz="1100" b="1" baseline="30000" dirty="0">
                <a:solidFill>
                  <a:srgbClr val="00B05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20-</a:t>
            </a:r>
            <a:r>
              <a:rPr lang="ru-RU" sz="1100" b="1" dirty="0">
                <a:solidFill>
                  <a:srgbClr val="00B05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13</a:t>
            </a:r>
            <a:r>
              <a:rPr lang="ru-RU" sz="1100" b="1" baseline="30000" dirty="0">
                <a:solidFill>
                  <a:srgbClr val="00B05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05 </a:t>
            </a:r>
            <a:r>
              <a:rPr lang="ru-RU" sz="1100" b="1" dirty="0">
                <a:solidFill>
                  <a:srgbClr val="00B05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–(</a:t>
            </a:r>
            <a:r>
              <a:rPr lang="ru-RU" sz="1100" b="1" dirty="0" err="1">
                <a:solidFill>
                  <a:srgbClr val="00B05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Ганченко</a:t>
            </a:r>
            <a:r>
              <a:rPr lang="ru-RU" sz="1100" b="1" dirty="0">
                <a:solidFill>
                  <a:srgbClr val="00B05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 Л.Н.)</a:t>
            </a:r>
            <a:r>
              <a:rPr lang="ru-RU" sz="1100" b="1" dirty="0">
                <a:solidFill>
                  <a:srgbClr val="00B05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100" b="1" dirty="0">
                <a:solidFill>
                  <a:srgbClr val="00B05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1100" b="1" dirty="0">
                <a:solidFill>
                  <a:srgbClr val="00B05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2.Конкурс «Кто самый умный» 2а 10</a:t>
            </a:r>
            <a:r>
              <a:rPr lang="ru-RU" sz="1100" b="1" baseline="30000" dirty="0">
                <a:solidFill>
                  <a:srgbClr val="00B05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20-</a:t>
            </a:r>
            <a:r>
              <a:rPr lang="ru-RU" sz="1100" b="1" dirty="0">
                <a:solidFill>
                  <a:srgbClr val="00B05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11</a:t>
            </a:r>
            <a:r>
              <a:rPr lang="ru-RU" sz="1100" b="1" baseline="30000" dirty="0">
                <a:solidFill>
                  <a:srgbClr val="00B05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05  </a:t>
            </a:r>
            <a:r>
              <a:rPr lang="ru-RU" sz="1100" b="1" dirty="0">
                <a:solidFill>
                  <a:srgbClr val="00B05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(</a:t>
            </a:r>
            <a:r>
              <a:rPr lang="ru-RU" sz="1100" b="1" dirty="0" err="1">
                <a:solidFill>
                  <a:srgbClr val="00B05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Малинникова</a:t>
            </a:r>
            <a:r>
              <a:rPr lang="ru-RU" sz="1100" b="1" dirty="0">
                <a:solidFill>
                  <a:srgbClr val="00B05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 Т.Б.) </a:t>
            </a:r>
            <a:r>
              <a:rPr lang="ru-RU" sz="1100" b="1" dirty="0">
                <a:solidFill>
                  <a:srgbClr val="00B05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100" b="1" dirty="0">
                <a:solidFill>
                  <a:srgbClr val="00B05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1100" b="1" dirty="0">
                <a:solidFill>
                  <a:srgbClr val="00B05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3. Конкурс рисунков «Мои любимые герои мультфильмов и сказок» до 25 .11 (</a:t>
            </a:r>
            <a:r>
              <a:rPr lang="ru-RU" sz="1100" b="1" dirty="0" err="1">
                <a:solidFill>
                  <a:srgbClr val="00B05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Малинникова</a:t>
            </a:r>
            <a:r>
              <a:rPr lang="ru-RU" sz="1100" b="1" dirty="0">
                <a:solidFill>
                  <a:srgbClr val="00B05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 Т.Б.)</a:t>
            </a:r>
            <a:r>
              <a:rPr lang="ru-RU" sz="1100" b="1" dirty="0">
                <a:solidFill>
                  <a:srgbClr val="00B05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100" b="1" dirty="0">
                <a:solidFill>
                  <a:srgbClr val="00B05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1100" b="1" dirty="0">
                <a:solidFill>
                  <a:srgbClr val="0070C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22 ноября</a:t>
            </a:r>
            <a:r>
              <a:rPr lang="ru-RU" sz="11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1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1100" b="1" dirty="0">
                <a:solidFill>
                  <a:srgbClr val="0070C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1. Игра «Волшебный лабиринт. 5б 12</a:t>
            </a:r>
            <a:r>
              <a:rPr lang="ru-RU" sz="1100" b="1" baseline="30000" dirty="0">
                <a:solidFill>
                  <a:srgbClr val="0070C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20</a:t>
            </a:r>
            <a:r>
              <a:rPr lang="ru-RU" sz="1100" b="1" dirty="0">
                <a:solidFill>
                  <a:srgbClr val="0070C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-13</a:t>
            </a:r>
            <a:r>
              <a:rPr lang="ru-RU" sz="1100" b="1" baseline="30000" dirty="0">
                <a:solidFill>
                  <a:srgbClr val="0070C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05</a:t>
            </a:r>
            <a:r>
              <a:rPr lang="ru-RU" sz="1100" b="1" dirty="0">
                <a:solidFill>
                  <a:srgbClr val="0070C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 (</a:t>
            </a:r>
            <a:r>
              <a:rPr lang="ru-RU" sz="1100" b="1" dirty="0" err="1">
                <a:solidFill>
                  <a:srgbClr val="0070C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Кислицына</a:t>
            </a:r>
            <a:r>
              <a:rPr lang="ru-RU" sz="1100" b="1" dirty="0">
                <a:solidFill>
                  <a:srgbClr val="0070C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 Н.М.)</a:t>
            </a:r>
            <a:r>
              <a:rPr lang="ru-RU" sz="1100" b="1" dirty="0">
                <a:solidFill>
                  <a:srgbClr val="0070C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100" b="1" dirty="0">
                <a:solidFill>
                  <a:srgbClr val="0070C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1100" b="1" dirty="0">
                <a:solidFill>
                  <a:srgbClr val="0070C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2.Конкурс «Кто самый умный» 2б  13 </a:t>
            </a:r>
            <a:r>
              <a:rPr lang="ru-RU" sz="1100" b="1" baseline="30000" dirty="0">
                <a:solidFill>
                  <a:srgbClr val="0070C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10-</a:t>
            </a:r>
            <a:r>
              <a:rPr lang="ru-RU" sz="1100" b="1" dirty="0">
                <a:solidFill>
                  <a:srgbClr val="0070C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13</a:t>
            </a:r>
            <a:r>
              <a:rPr lang="ru-RU" sz="1100" b="1" baseline="30000" dirty="0">
                <a:solidFill>
                  <a:srgbClr val="0070C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55</a:t>
            </a:r>
            <a:r>
              <a:rPr lang="ru-RU" sz="1100" b="1" dirty="0">
                <a:solidFill>
                  <a:srgbClr val="0070C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( </a:t>
            </a:r>
            <a:r>
              <a:rPr lang="ru-RU" sz="1100" b="1" dirty="0" err="1">
                <a:solidFill>
                  <a:srgbClr val="0070C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Малинникова</a:t>
            </a:r>
            <a:r>
              <a:rPr lang="ru-RU" sz="1100" b="1" dirty="0">
                <a:solidFill>
                  <a:srgbClr val="0070C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 Т.Б.)</a:t>
            </a:r>
            <a:r>
              <a:rPr lang="ru-RU" sz="1100" b="1" dirty="0">
                <a:solidFill>
                  <a:srgbClr val="0070C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100" b="1" dirty="0">
                <a:solidFill>
                  <a:srgbClr val="0070C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1100" b="1" dirty="0">
                <a:solidFill>
                  <a:srgbClr val="0070C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25 ноября</a:t>
            </a:r>
            <a:r>
              <a:rPr lang="ru-RU" sz="11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1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1100" b="1" dirty="0">
                <a:solidFill>
                  <a:srgbClr val="7030A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1.Путешествие в страну Английского языка 3а 10</a:t>
            </a:r>
            <a:r>
              <a:rPr lang="ru-RU" sz="1100" b="1" baseline="30000" dirty="0">
                <a:solidFill>
                  <a:srgbClr val="7030A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45</a:t>
            </a:r>
            <a:r>
              <a:rPr lang="ru-RU" sz="1100" b="1" dirty="0">
                <a:solidFill>
                  <a:srgbClr val="7030A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-11</a:t>
            </a:r>
            <a:r>
              <a:rPr lang="ru-RU" sz="1100" b="1" baseline="30000" dirty="0">
                <a:solidFill>
                  <a:srgbClr val="7030A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25, </a:t>
            </a:r>
            <a:r>
              <a:rPr lang="ru-RU" sz="1100" b="1" dirty="0">
                <a:solidFill>
                  <a:srgbClr val="7030A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3б </a:t>
            </a:r>
            <a:r>
              <a:rPr lang="en-US" sz="1100" b="1" dirty="0">
                <a:solidFill>
                  <a:srgbClr val="7030A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I</a:t>
            </a:r>
            <a:r>
              <a:rPr lang="ru-RU" sz="1100" b="1" dirty="0">
                <a:solidFill>
                  <a:srgbClr val="7030A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 9</a:t>
            </a:r>
            <a:r>
              <a:rPr lang="ru-RU" sz="1100" b="1" baseline="30000" dirty="0">
                <a:solidFill>
                  <a:srgbClr val="7030A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55</a:t>
            </a:r>
            <a:r>
              <a:rPr lang="ru-RU" sz="1100" b="1" dirty="0">
                <a:solidFill>
                  <a:srgbClr val="7030A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-10</a:t>
            </a:r>
            <a:r>
              <a:rPr lang="ru-RU" sz="1100" b="1" baseline="30000" dirty="0">
                <a:solidFill>
                  <a:srgbClr val="7030A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35</a:t>
            </a:r>
            <a:r>
              <a:rPr lang="ru-RU" sz="1100" b="1" dirty="0">
                <a:solidFill>
                  <a:srgbClr val="7030A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, 3б </a:t>
            </a:r>
            <a:r>
              <a:rPr lang="en-US" sz="1100" b="1" dirty="0">
                <a:solidFill>
                  <a:srgbClr val="7030A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II</a:t>
            </a:r>
            <a:r>
              <a:rPr lang="ru-RU" sz="1100" b="1" dirty="0">
                <a:solidFill>
                  <a:srgbClr val="7030A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 13</a:t>
            </a:r>
            <a:r>
              <a:rPr lang="ru-RU" sz="1100" b="1" baseline="30000" dirty="0">
                <a:solidFill>
                  <a:srgbClr val="7030A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20</a:t>
            </a:r>
            <a:r>
              <a:rPr lang="ru-RU" sz="1100" b="1" dirty="0">
                <a:solidFill>
                  <a:srgbClr val="7030A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-14</a:t>
            </a:r>
            <a:r>
              <a:rPr lang="ru-RU" sz="1100" b="1" baseline="30000" dirty="0">
                <a:solidFill>
                  <a:srgbClr val="7030A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00</a:t>
            </a:r>
            <a:r>
              <a:rPr lang="ru-RU" sz="1100" b="1" dirty="0">
                <a:solidFill>
                  <a:srgbClr val="7030A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 </a:t>
            </a:r>
            <a:r>
              <a:rPr lang="ru-RU" sz="1100" b="1" dirty="0" err="1">
                <a:solidFill>
                  <a:srgbClr val="7030A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Ганченко</a:t>
            </a:r>
            <a:r>
              <a:rPr lang="ru-RU" sz="1100" b="1" dirty="0">
                <a:solidFill>
                  <a:srgbClr val="7030A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 Л.Н.)</a:t>
            </a:r>
            <a:r>
              <a:rPr lang="ru-RU" sz="1100" b="1" dirty="0">
                <a:solidFill>
                  <a:srgbClr val="7030A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100" b="1" dirty="0">
                <a:solidFill>
                  <a:srgbClr val="7030A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1100" b="1" dirty="0">
                <a:solidFill>
                  <a:srgbClr val="7030A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2.Интеллектуальная игра 7а 9</a:t>
            </a:r>
            <a:r>
              <a:rPr lang="ru-RU" sz="1100" b="1" baseline="30000" dirty="0">
                <a:solidFill>
                  <a:srgbClr val="7030A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05</a:t>
            </a:r>
            <a:r>
              <a:rPr lang="ru-RU" sz="1100" b="1" dirty="0">
                <a:solidFill>
                  <a:srgbClr val="7030A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-9</a:t>
            </a:r>
            <a:r>
              <a:rPr lang="ru-RU" sz="1100" b="1" baseline="30000" dirty="0">
                <a:solidFill>
                  <a:srgbClr val="7030A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45</a:t>
            </a:r>
            <a:r>
              <a:rPr lang="ru-RU" sz="1100" b="1" dirty="0">
                <a:solidFill>
                  <a:srgbClr val="7030A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, 7б 9</a:t>
            </a:r>
            <a:r>
              <a:rPr lang="ru-RU" sz="1100" b="1" baseline="30000" dirty="0">
                <a:solidFill>
                  <a:srgbClr val="7030A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55</a:t>
            </a:r>
            <a:r>
              <a:rPr lang="ru-RU" sz="1100" b="1" dirty="0">
                <a:solidFill>
                  <a:srgbClr val="7030A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-10</a:t>
            </a:r>
            <a:r>
              <a:rPr lang="ru-RU" sz="1100" b="1" baseline="30000" dirty="0">
                <a:solidFill>
                  <a:srgbClr val="7030A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35 </a:t>
            </a:r>
            <a:r>
              <a:rPr lang="ru-RU" sz="1100" b="1" dirty="0">
                <a:solidFill>
                  <a:srgbClr val="7030A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( </a:t>
            </a:r>
            <a:r>
              <a:rPr lang="ru-RU" sz="1100" b="1" dirty="0" err="1">
                <a:solidFill>
                  <a:srgbClr val="7030A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Кислицына</a:t>
            </a:r>
            <a:r>
              <a:rPr lang="ru-RU" sz="1100" b="1" dirty="0">
                <a:solidFill>
                  <a:srgbClr val="7030A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 Н.М.)</a:t>
            </a:r>
            <a:r>
              <a:rPr lang="ru-RU" sz="1100" b="1" dirty="0">
                <a:solidFill>
                  <a:srgbClr val="7030A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100" b="1" dirty="0">
                <a:solidFill>
                  <a:srgbClr val="7030A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1100" b="1" dirty="0">
                <a:solidFill>
                  <a:srgbClr val="7030A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3.Конкурс «Полиглот»7б 9</a:t>
            </a:r>
            <a:r>
              <a:rPr lang="ru-RU" sz="1100" b="1" baseline="30000" dirty="0">
                <a:solidFill>
                  <a:srgbClr val="7030A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55</a:t>
            </a:r>
            <a:r>
              <a:rPr lang="ru-RU" sz="1100" b="1" dirty="0">
                <a:solidFill>
                  <a:srgbClr val="7030A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-10</a:t>
            </a:r>
            <a:r>
              <a:rPr lang="ru-RU" sz="1100" b="1" baseline="30000" dirty="0">
                <a:solidFill>
                  <a:srgbClr val="7030A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35</a:t>
            </a:r>
            <a:r>
              <a:rPr lang="ru-RU" sz="1100" b="1" dirty="0">
                <a:solidFill>
                  <a:srgbClr val="7030A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 (</a:t>
            </a:r>
            <a:r>
              <a:rPr lang="ru-RU" sz="1100" b="1" dirty="0" err="1">
                <a:solidFill>
                  <a:srgbClr val="7030A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Малинникова</a:t>
            </a:r>
            <a:r>
              <a:rPr lang="ru-RU" sz="1100" b="1" dirty="0">
                <a:solidFill>
                  <a:srgbClr val="7030A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 Т.Б.)</a:t>
            </a:r>
            <a:r>
              <a:rPr lang="ru-RU" sz="1100" b="1" dirty="0">
                <a:solidFill>
                  <a:srgbClr val="7030A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100" b="1" dirty="0">
                <a:solidFill>
                  <a:srgbClr val="7030A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1100" b="1" dirty="0">
                <a:solidFill>
                  <a:srgbClr val="7030A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4. Звёздный час 8а  12</a:t>
            </a:r>
            <a:r>
              <a:rPr lang="ru-RU" sz="1100" b="1" baseline="30000" dirty="0">
                <a:solidFill>
                  <a:srgbClr val="7030A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35</a:t>
            </a:r>
            <a:r>
              <a:rPr lang="ru-RU" sz="1100" b="1" dirty="0">
                <a:solidFill>
                  <a:srgbClr val="7030A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-13</a:t>
            </a:r>
            <a:r>
              <a:rPr lang="ru-RU" sz="1100" b="1" baseline="30000" dirty="0">
                <a:solidFill>
                  <a:srgbClr val="7030A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15</a:t>
            </a:r>
            <a:r>
              <a:rPr lang="ru-RU" sz="1100" b="1" dirty="0">
                <a:solidFill>
                  <a:srgbClr val="7030A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,  8б 13</a:t>
            </a:r>
            <a:r>
              <a:rPr lang="ru-RU" sz="1100" b="1" baseline="30000" dirty="0">
                <a:solidFill>
                  <a:srgbClr val="7030A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20</a:t>
            </a:r>
            <a:r>
              <a:rPr lang="ru-RU" sz="1100" b="1" dirty="0">
                <a:solidFill>
                  <a:srgbClr val="7030A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-14( </a:t>
            </a:r>
            <a:r>
              <a:rPr lang="ru-RU" sz="1100" b="1" dirty="0" err="1">
                <a:solidFill>
                  <a:srgbClr val="7030A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Кислицына</a:t>
            </a:r>
            <a:r>
              <a:rPr lang="ru-RU" sz="1100" b="1" dirty="0">
                <a:solidFill>
                  <a:srgbClr val="7030A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 Н.М.)</a:t>
            </a:r>
            <a:r>
              <a:rPr lang="ru-RU" sz="1100" b="1" dirty="0">
                <a:solidFill>
                  <a:srgbClr val="7030A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100" b="1" dirty="0">
                <a:solidFill>
                  <a:srgbClr val="7030A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1100" b="1" dirty="0">
                <a:solidFill>
                  <a:srgbClr val="0070C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26 ноября</a:t>
            </a:r>
            <a:r>
              <a:rPr lang="ru-RU" sz="11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1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1100" b="1" dirty="0">
                <a:solidFill>
                  <a:srgbClr val="92D05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1. В мире ребусов и загадок 4б  12</a:t>
            </a:r>
            <a:r>
              <a:rPr lang="ru-RU" sz="1100" b="1" baseline="30000" dirty="0">
                <a:solidFill>
                  <a:srgbClr val="92D05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20</a:t>
            </a:r>
            <a:r>
              <a:rPr lang="ru-RU" sz="1100" b="1" dirty="0">
                <a:solidFill>
                  <a:srgbClr val="92D05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-13</a:t>
            </a:r>
            <a:r>
              <a:rPr lang="ru-RU" sz="1100" b="1" baseline="30000" dirty="0">
                <a:solidFill>
                  <a:srgbClr val="92D05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05 </a:t>
            </a:r>
            <a:r>
              <a:rPr lang="ru-RU" sz="1100" b="1" dirty="0">
                <a:solidFill>
                  <a:srgbClr val="92D05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( </a:t>
            </a:r>
            <a:r>
              <a:rPr lang="ru-RU" sz="1100" b="1" dirty="0" err="1">
                <a:solidFill>
                  <a:srgbClr val="92D05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Кислицына</a:t>
            </a:r>
            <a:r>
              <a:rPr lang="ru-RU" sz="1100" b="1" dirty="0">
                <a:solidFill>
                  <a:srgbClr val="92D05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 Н.М.)</a:t>
            </a:r>
            <a:r>
              <a:rPr lang="ru-RU" sz="1100" b="1" dirty="0">
                <a:solidFill>
                  <a:srgbClr val="92D05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100" b="1" dirty="0">
                <a:solidFill>
                  <a:srgbClr val="92D05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1100" b="1" dirty="0">
                <a:solidFill>
                  <a:srgbClr val="0070C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27 ноября</a:t>
            </a:r>
            <a:r>
              <a:rPr lang="ru-RU" sz="11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1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1100" b="1" dirty="0">
                <a:solidFill>
                  <a:srgbClr val="00206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1. Конкурс знатоков английского языка  5а 11</a:t>
            </a:r>
            <a:r>
              <a:rPr lang="ru-RU" sz="1100" b="1" baseline="30000" dirty="0">
                <a:solidFill>
                  <a:srgbClr val="00206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20</a:t>
            </a:r>
            <a:r>
              <a:rPr lang="ru-RU" sz="1100" b="1" dirty="0">
                <a:solidFill>
                  <a:srgbClr val="00206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-12</a:t>
            </a:r>
            <a:r>
              <a:rPr lang="ru-RU" sz="1100" b="1" baseline="30000" dirty="0">
                <a:solidFill>
                  <a:srgbClr val="00206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05</a:t>
            </a:r>
            <a:r>
              <a:rPr lang="ru-RU" sz="1100" b="1" dirty="0">
                <a:solidFill>
                  <a:srgbClr val="00206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 (</a:t>
            </a:r>
            <a:r>
              <a:rPr lang="ru-RU" sz="1100" b="1" dirty="0" err="1">
                <a:solidFill>
                  <a:srgbClr val="00206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Ганченко</a:t>
            </a:r>
            <a:r>
              <a:rPr lang="ru-RU" sz="1100" b="1" dirty="0">
                <a:solidFill>
                  <a:srgbClr val="00206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 Л.Н.)</a:t>
            </a:r>
            <a:r>
              <a:rPr lang="ru-RU" sz="11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1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1100" b="1" dirty="0">
                <a:solidFill>
                  <a:srgbClr val="00206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2. Волшебный лабиринт 5а  11</a:t>
            </a:r>
            <a:r>
              <a:rPr lang="ru-RU" sz="1100" b="1" baseline="30000" dirty="0">
                <a:solidFill>
                  <a:srgbClr val="00206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20</a:t>
            </a:r>
            <a:r>
              <a:rPr lang="ru-RU" sz="1100" b="1" dirty="0">
                <a:solidFill>
                  <a:srgbClr val="00206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-12</a:t>
            </a:r>
            <a:r>
              <a:rPr lang="ru-RU" sz="1100" b="1" baseline="30000" dirty="0">
                <a:solidFill>
                  <a:srgbClr val="00206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05 </a:t>
            </a:r>
            <a:r>
              <a:rPr lang="ru-RU" sz="1100" b="1" dirty="0">
                <a:solidFill>
                  <a:srgbClr val="00206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( </a:t>
            </a:r>
            <a:r>
              <a:rPr lang="ru-RU" sz="1100" b="1" dirty="0" err="1">
                <a:solidFill>
                  <a:srgbClr val="00206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Кислицына</a:t>
            </a:r>
            <a:r>
              <a:rPr lang="ru-RU" sz="1100" b="1" dirty="0">
                <a:solidFill>
                  <a:srgbClr val="00206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 Н.М.)</a:t>
            </a:r>
            <a:r>
              <a:rPr lang="ru-RU" sz="11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1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1100" b="1" dirty="0">
                <a:solidFill>
                  <a:srgbClr val="00206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3.Интеллектуальная игра «К доске» 9б 9</a:t>
            </a:r>
            <a:r>
              <a:rPr lang="ru-RU" sz="1100" b="1" baseline="30000" dirty="0">
                <a:solidFill>
                  <a:srgbClr val="00206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25</a:t>
            </a:r>
            <a:r>
              <a:rPr lang="ru-RU" sz="1100" b="1" dirty="0">
                <a:solidFill>
                  <a:srgbClr val="00206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-10</a:t>
            </a:r>
            <a:r>
              <a:rPr lang="ru-RU" sz="1100" b="1" baseline="30000" dirty="0">
                <a:solidFill>
                  <a:srgbClr val="00206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10</a:t>
            </a:r>
            <a:r>
              <a:rPr lang="ru-RU" sz="1100" b="1" dirty="0">
                <a:solidFill>
                  <a:srgbClr val="00206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, 11 </a:t>
            </a:r>
            <a:r>
              <a:rPr lang="ru-RU" sz="1100" b="1" dirty="0" err="1">
                <a:solidFill>
                  <a:srgbClr val="00206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кл</a:t>
            </a:r>
            <a:r>
              <a:rPr lang="ru-RU" sz="1100" b="1" dirty="0">
                <a:solidFill>
                  <a:srgbClr val="00206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 10</a:t>
            </a:r>
            <a:r>
              <a:rPr lang="ru-RU" sz="1100" b="1" baseline="30000" dirty="0">
                <a:solidFill>
                  <a:srgbClr val="00206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25</a:t>
            </a:r>
            <a:r>
              <a:rPr lang="ru-RU" sz="1100" b="1" dirty="0">
                <a:solidFill>
                  <a:srgbClr val="00206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-11</a:t>
            </a:r>
            <a:r>
              <a:rPr lang="ru-RU" sz="1100" b="1" baseline="30000" dirty="0">
                <a:solidFill>
                  <a:srgbClr val="00206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05</a:t>
            </a:r>
            <a:r>
              <a:rPr lang="ru-RU" sz="1100" b="1" dirty="0">
                <a:solidFill>
                  <a:srgbClr val="00206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( </a:t>
            </a:r>
            <a:r>
              <a:rPr lang="ru-RU" sz="1100" b="1" dirty="0" err="1">
                <a:solidFill>
                  <a:srgbClr val="00206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Малинникова</a:t>
            </a:r>
            <a:r>
              <a:rPr lang="ru-RU" sz="1100" b="1" dirty="0">
                <a:solidFill>
                  <a:srgbClr val="00206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 Т.Б.)</a:t>
            </a:r>
            <a:r>
              <a:rPr lang="ru-RU" sz="11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1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11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28 ноября</a:t>
            </a:r>
            <a:r>
              <a:rPr lang="ru-RU" sz="11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1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11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1.Урок здоровья 3б (</a:t>
            </a:r>
            <a:r>
              <a:rPr lang="ru-RU" sz="11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Ганченко</a:t>
            </a:r>
            <a:r>
              <a:rPr lang="ru-RU" sz="11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 Л.Н.)</a:t>
            </a:r>
            <a:r>
              <a:rPr lang="ru-RU" sz="11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1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11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2.Урок по теме «Семья» 10кл (</a:t>
            </a:r>
            <a:r>
              <a:rPr lang="ru-RU" sz="11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Кислицына</a:t>
            </a:r>
            <a:r>
              <a:rPr lang="ru-RU" sz="11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 Н.М.)</a:t>
            </a:r>
            <a:r>
              <a:rPr lang="ru-RU" sz="11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1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11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3. Внеклассное мероприятие по произведению М Твена( </a:t>
            </a:r>
            <a:r>
              <a:rPr lang="ru-RU" sz="11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Малинникова</a:t>
            </a:r>
            <a:r>
              <a:rPr lang="ru-RU" sz="11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 Т.Б.)</a:t>
            </a:r>
            <a:r>
              <a:rPr lang="ru-RU" sz="11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1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1100" b="1" dirty="0">
                <a:solidFill>
                  <a:srgbClr val="0070C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29 ноября</a:t>
            </a:r>
            <a:r>
              <a:rPr lang="ru-RU" sz="11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1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1.Познавательно-страноведческий урок «Из истории возникновения Дня Благодарения </a:t>
            </a: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6а  10</a:t>
            </a:r>
            <a:r>
              <a:rPr lang="ru-RU" sz="1100" b="1" baseline="30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20</a:t>
            </a: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-11</a:t>
            </a:r>
            <a:r>
              <a:rPr lang="ru-RU" sz="1100" b="1" baseline="30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05</a:t>
            </a: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, 5б  12</a:t>
            </a:r>
            <a:r>
              <a:rPr lang="ru-RU" sz="1100" b="1" baseline="30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20</a:t>
            </a: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-13</a:t>
            </a:r>
            <a:r>
              <a:rPr lang="ru-RU" sz="1100" b="1" baseline="30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05</a:t>
            </a: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( </a:t>
            </a:r>
            <a:r>
              <a:rPr lang="ru-RU" sz="1100" b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Малинникова</a:t>
            </a: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 Т.Б.)</a:t>
            </a: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1100" b="1" dirty="0">
                <a:solidFill>
                  <a:srgbClr val="0070C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30 ноября</a:t>
            </a:r>
            <a:r>
              <a:rPr lang="ru-RU" sz="11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1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1.Познавательно-страноведческий урок «Из истории возникновения Дня Благодарения </a:t>
            </a:r>
            <a:r>
              <a:rPr lang="ru-RU" sz="11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1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6б  8</a:t>
            </a:r>
            <a:r>
              <a:rPr lang="ru-RU" sz="11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30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-9</a:t>
            </a:r>
            <a:r>
              <a:rPr lang="ru-RU" sz="11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15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( </a:t>
            </a:r>
            <a:r>
              <a:rPr lang="ru-RU" sz="1100" b="1" dirty="0" err="1">
                <a:solidFill>
                  <a:srgbClr val="00000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Малинникова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 Т.Б.)</a:t>
            </a:r>
            <a:r>
              <a:rPr lang="ru-RU" sz="11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1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1100" b="1" dirty="0">
                <a:solidFill>
                  <a:srgbClr val="0070C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Закрытие недели. Подведение </a:t>
            </a:r>
            <a:r>
              <a:rPr lang="ru-RU" sz="11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Lucida Sans Unicode"/>
                <a:cs typeface="Times New Roman" panose="02020603050405020304" pitchFamily="18" charset="0"/>
              </a:rPr>
              <a:t>итогов</a:t>
            </a:r>
            <a:endParaRPr lang="ru-RU" sz="11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0067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290" y="0"/>
            <a:ext cx="2736304" cy="313764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6957" y="0"/>
            <a:ext cx="4767043" cy="64293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58" y="2643182"/>
            <a:ext cx="5084829" cy="3857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728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 descr="C:\Documents and Settings\Admin\Рабочий стол\ЕМД\01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72" y="714356"/>
            <a:ext cx="8352927" cy="478634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54667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3" name="Рисунок 2" descr="C:\Documents and Settings\Admin\Рабочий стол\ЕМД\01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976" y="928670"/>
            <a:ext cx="7215237" cy="47863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490950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030250" cy="451701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736" y="3429000"/>
            <a:ext cx="6572264" cy="378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961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0"/>
            <a:ext cx="6500858" cy="289578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5984" y="2643182"/>
            <a:ext cx="6572296" cy="3929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2760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24110"/>
            <a:ext cx="4194383" cy="258886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9990" y="592922"/>
            <a:ext cx="4664010" cy="27157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20" y="3573016"/>
            <a:ext cx="4139952" cy="30172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573016"/>
            <a:ext cx="4499992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082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214290"/>
            <a:ext cx="5270668" cy="323351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3284984"/>
            <a:ext cx="5724128" cy="3219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68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6835"/>
            <a:ext cx="4427984" cy="329633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7170" y="276039"/>
            <a:ext cx="5084057" cy="327712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852" y="3500438"/>
            <a:ext cx="7056784" cy="3214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351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796136" cy="434710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3915" y="2852936"/>
            <a:ext cx="5340085" cy="40050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4984"/>
            <a:ext cx="4764021" cy="35730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3225" y="0"/>
            <a:ext cx="4660775" cy="3406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331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-675456"/>
            <a:ext cx="7270576" cy="5318902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3200" dirty="0">
                <a:latin typeface="Calibri"/>
                <a:ea typeface="Calibri"/>
                <a:cs typeface="Times New Roman"/>
              </a:rPr>
              <a:t/>
            </a:r>
            <a:br>
              <a:rPr lang="ru-RU" sz="3200" dirty="0">
                <a:latin typeface="Calibri"/>
                <a:ea typeface="Calibri"/>
                <a:cs typeface="Times New Roman"/>
              </a:rPr>
            </a:br>
            <a:r>
              <a:rPr lang="ru-RU" sz="2700" b="1" i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" </a:t>
            </a:r>
            <a:r>
              <a:rPr lang="ru-RU" sz="2700" b="1" i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Сделать </a:t>
            </a:r>
            <a:r>
              <a:rPr lang="ru-RU" sz="2700" b="1" i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внеклассную работу </a:t>
            </a:r>
            <a:r>
              <a:rPr lang="ru-RU" sz="2700" b="1" i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насколько</a:t>
            </a:r>
            <a:r>
              <a:rPr lang="en-US" sz="2700" b="1" i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700" b="1" i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возможно</a:t>
            </a:r>
            <a:r>
              <a:rPr lang="en-US" sz="2700" b="1" i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700" b="1" i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интересной </a:t>
            </a:r>
            <a:r>
              <a:rPr lang="ru-RU" sz="2700" b="1" i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для ребёнка и не </a:t>
            </a:r>
            <a:r>
              <a:rPr lang="en-US" sz="2700" b="1" i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 </a:t>
            </a:r>
            <a:r>
              <a:rPr lang="ru-RU" sz="2700" b="1" i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превратить эту</a:t>
            </a:r>
            <a:r>
              <a:rPr lang="en-US" sz="2700" b="1" i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700" b="1" i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работу </a:t>
            </a:r>
            <a:r>
              <a:rPr lang="ru-RU" sz="2700" b="1" i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в забаву - одна из труднейших и важнейших задач обучения" (</a:t>
            </a:r>
            <a:r>
              <a:rPr lang="ru-RU" sz="2700" b="1" i="1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К.Ушинский</a:t>
            </a:r>
            <a:r>
              <a:rPr lang="ru-RU" sz="2700" b="1" i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)</a:t>
            </a:r>
            <a:r>
              <a:rPr lang="ru-RU" sz="36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36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9312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4032448"/>
          </a:xfrm>
        </p:spPr>
        <p:txBody>
          <a:bodyPr>
            <a:prstTxWarp prst="textInflate">
              <a:avLst/>
            </a:prstTxWarp>
            <a:normAutofit fontScale="90000"/>
            <a:scene3d>
              <a:camera prst="obliqueBottomRigh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algn="ctr"/>
            <a:r>
              <a:rPr lang="en-US" sz="9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innerShdw blurRad="63500" dist="50800" dir="81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My first steps in English</a:t>
            </a:r>
            <a:r>
              <a:rPr lang="ru-RU" sz="9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innerShdw blurRad="63500" dist="50800" dir="81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ru-RU" sz="9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innerShdw blurRad="63500" dist="50800" dir="8100000">
                    <a:prstClr val="black">
                      <a:alpha val="50000"/>
                    </a:prstClr>
                  </a:innerShdw>
                  <a:reflection blurRad="6350" stA="55000" endA="300" endPos="45500" dir="5400000" sy="-100000" algn="bl" rotWithShape="0"/>
                </a:effectLst>
              </a:rPr>
            </a:br>
            <a:r>
              <a:rPr lang="ru-RU" sz="9600" dirty="0" smtClean="0">
                <a:solidFill>
                  <a:srgbClr val="00B050"/>
                </a:solidFill>
                <a:latin typeface="Comic Sans MS" pitchFamily="66" charset="0"/>
              </a:rPr>
              <a:t/>
            </a:r>
            <a:br>
              <a:rPr lang="ru-RU" sz="9600" dirty="0" smtClean="0">
                <a:solidFill>
                  <a:srgbClr val="00B050"/>
                </a:solidFill>
                <a:latin typeface="Comic Sans MS" pitchFamily="66" charset="0"/>
              </a:rPr>
            </a:br>
            <a:endParaRPr lang="ru-RU" dirty="0"/>
          </a:p>
        </p:txBody>
      </p:sp>
      <p:pic>
        <p:nvPicPr>
          <p:cNvPr id="3" name="Picture 2" descr="http://skripka.info/images/questions/c3bed466fb2bec575c33133350fcf65d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861" y="3429000"/>
            <a:ext cx="9127139" cy="3428999"/>
          </a:xfrm>
          <a:prstGeom prst="rect">
            <a:avLst/>
          </a:prstGeom>
          <a:noFill/>
        </p:spPr>
      </p:pic>
      <p:pic>
        <p:nvPicPr>
          <p:cNvPr id="4" name="Picture 4" descr="http://img1.liveinternet.ru/images/attach/c/3/77/769/77769595_large_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260648" y="2240740"/>
            <a:ext cx="3143272" cy="3143272"/>
          </a:xfrm>
          <a:prstGeom prst="rect">
            <a:avLst/>
          </a:prstGeom>
          <a:noFill/>
        </p:spPr>
      </p:pic>
      <p:pic>
        <p:nvPicPr>
          <p:cNvPr id="5" name="Picture 6" descr="http://justclickit.ru/flash/alfa/alfa%20%288156%29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65409" y="3727828"/>
            <a:ext cx="1880302" cy="3312367"/>
          </a:xfrm>
          <a:prstGeom prst="rect">
            <a:avLst/>
          </a:prstGeom>
          <a:noFill/>
        </p:spPr>
      </p:pic>
      <p:pic>
        <p:nvPicPr>
          <p:cNvPr id="6" name="Picture 8" descr="http://m.gifmania.ru/Animated-Gifs-Animirovannykh-Alfavitov/Animations-Animal-Letters/Images-Alphabet-Frogs/Frogs-Alphabet/Frogs-Alphabet-1433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44208" y="3429000"/>
            <a:ext cx="2415892" cy="257175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10269855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240831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9600" b="1" i="1" dirty="0" smtClean="0">
                <a:solidFill>
                  <a:srgbClr val="FF0000"/>
                </a:solidFill>
              </a:rPr>
              <a:t>Station 1</a:t>
            </a:r>
            <a:br>
              <a:rPr lang="en-US" sz="9600" b="1" i="1" dirty="0" smtClean="0">
                <a:solidFill>
                  <a:srgbClr val="FF0000"/>
                </a:solidFill>
              </a:rPr>
            </a:br>
            <a:r>
              <a:rPr lang="en-US" sz="9600" b="1" i="1" dirty="0" smtClean="0">
                <a:solidFill>
                  <a:srgbClr val="FF0000"/>
                </a:solidFill>
              </a:rPr>
              <a:t>“Mood”</a:t>
            </a:r>
            <a:endParaRPr lang="ru-RU" sz="9600" b="1" i="1" dirty="0">
              <a:solidFill>
                <a:srgbClr val="FF0000"/>
              </a:solidFill>
            </a:endParaRPr>
          </a:p>
        </p:txBody>
      </p:sp>
      <p:sp>
        <p:nvSpPr>
          <p:cNvPr id="1026" name="AutoShape 2" descr="Картинки по запросу настро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Картинки по запросу настро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Картинки по запросу настро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 descr="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050" y="3929066"/>
            <a:ext cx="3643338" cy="2578992"/>
          </a:xfrm>
          <a:prstGeom prst="rect">
            <a:avLst/>
          </a:prstGeom>
        </p:spPr>
      </p:pic>
      <p:pic>
        <p:nvPicPr>
          <p:cNvPr id="2050" name="Picture 2" descr="https://www.culture.ru/storage/images/660bb500bed591ee6da6e7864bd7849c/aecc999c5ad9781fb15c8b716203392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36912"/>
            <a:ext cx="8280920" cy="3871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5870277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248032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9600" b="1" i="1" dirty="0" smtClean="0">
                <a:solidFill>
                  <a:srgbClr val="C00000"/>
                </a:solidFill>
              </a:rPr>
              <a:t>Station 2</a:t>
            </a:r>
            <a:br>
              <a:rPr lang="en-US" sz="9600" b="1" i="1" dirty="0" smtClean="0">
                <a:solidFill>
                  <a:srgbClr val="C00000"/>
                </a:solidFill>
              </a:rPr>
            </a:br>
            <a:r>
              <a:rPr lang="en-US" sz="9600" b="1" i="1" dirty="0" smtClean="0">
                <a:solidFill>
                  <a:srgbClr val="A91794"/>
                </a:solidFill>
              </a:rPr>
              <a:t>“Meeting”</a:t>
            </a:r>
            <a:endParaRPr lang="ru-RU" sz="9600" b="1" i="1" dirty="0">
              <a:solidFill>
                <a:srgbClr val="A91794"/>
              </a:solidFill>
            </a:endParaRPr>
          </a:p>
        </p:txBody>
      </p:sp>
      <p:sp>
        <p:nvSpPr>
          <p:cNvPr id="1026" name="AutoShape 2" descr="Картинки по запросу настро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Картинки по запросу настро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Картинки по запросу настро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86" name="Picture 2" descr="Картинки по запросу знакомство дете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60032" y="2708920"/>
            <a:ext cx="3960440" cy="3672407"/>
          </a:xfrm>
          <a:prstGeom prst="rect">
            <a:avLst/>
          </a:prstGeom>
          <a:noFill/>
        </p:spPr>
      </p:pic>
      <p:pic>
        <p:nvPicPr>
          <p:cNvPr id="4098" name="Picture 2" descr="http://f.mypage.ru/87207108c51413b1390cbb6154491855_1cc2e3d9a438ee804389faa41ba0e6d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978" y="2708920"/>
            <a:ext cx="3980578" cy="3776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5700562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4948" y="-19734"/>
            <a:ext cx="8229600" cy="269634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9600" b="1" i="1" dirty="0" smtClean="0">
                <a:solidFill>
                  <a:srgbClr val="C00000"/>
                </a:solidFill>
              </a:rPr>
              <a:t>Station 3</a:t>
            </a:r>
            <a:br>
              <a:rPr lang="en-US" sz="9600" b="1" i="1" dirty="0" smtClean="0">
                <a:solidFill>
                  <a:srgbClr val="C00000"/>
                </a:solidFill>
              </a:rPr>
            </a:br>
            <a:r>
              <a:rPr lang="en-US" sz="9600" b="1" i="1" dirty="0" smtClean="0">
                <a:solidFill>
                  <a:srgbClr val="A91794"/>
                </a:solidFill>
              </a:rPr>
              <a:t>“The ABC”</a:t>
            </a:r>
            <a:endParaRPr lang="ru-RU" sz="9600" b="1" i="1" dirty="0">
              <a:solidFill>
                <a:srgbClr val="A91794"/>
              </a:solidFill>
            </a:endParaRPr>
          </a:p>
        </p:txBody>
      </p:sp>
      <p:sp>
        <p:nvSpPr>
          <p:cNvPr id="1026" name="AutoShape 2" descr="Картинки по запросу настро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Картинки по запросу настро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Картинки по запросу настро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86" name="Picture 2" descr="Картинки по запросу знакомство детей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500298" y="3857628"/>
            <a:ext cx="4572032" cy="2560338"/>
          </a:xfrm>
          <a:prstGeom prst="rect">
            <a:avLst/>
          </a:prstGeom>
          <a:noFill/>
        </p:spPr>
      </p:pic>
      <p:sp>
        <p:nvSpPr>
          <p:cNvPr id="19460" name="AutoShape 4" descr="Картинки по запросу The AB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09640"/>
            <a:ext cx="9144000" cy="434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6173277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4500562" cy="33754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4876" y="3429000"/>
            <a:ext cx="4243908" cy="318293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4786314" y="0"/>
            <a:ext cx="4228723" cy="338412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3514208"/>
            <a:ext cx="4392488" cy="3343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309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220072" cy="391505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248" y="857232"/>
            <a:ext cx="4464453" cy="5643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3686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694" y="857232"/>
            <a:ext cx="3513193" cy="485773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538" y="0"/>
            <a:ext cx="4584763" cy="47148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538" y="2714620"/>
            <a:ext cx="4500594" cy="4143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114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476672"/>
            <a:ext cx="7706816" cy="6117258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ru-RU" sz="27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Предметная </a:t>
            </a:r>
            <a:r>
              <a:rPr lang="ru-RU" sz="27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декада </a:t>
            </a:r>
            <a:r>
              <a:rPr lang="ru-RU" sz="27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имеет 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общеобразовательное, воспитательное и развивающее </a:t>
            </a:r>
            <a:r>
              <a:rPr lang="ru-RU" sz="2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углубляет 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расширяет знания иностранного языка, </a:t>
            </a:r>
            <a:r>
              <a:rPr lang="ru-RU" sz="2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способствует 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расширению культурологического </a:t>
            </a:r>
            <a:r>
              <a:rPr lang="ru-RU" sz="2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кругозора,</a:t>
            </a:r>
            <a:br>
              <a:rPr lang="ru-RU" sz="2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развивает творческую активность, эстетический вкус,  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повышает мотивацию к изучению языка и культуры другой страны. </a:t>
            </a:r>
            <a:r>
              <a:rPr lang="ru-RU" sz="2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Эта 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работы по </a:t>
            </a:r>
            <a:r>
              <a:rPr lang="ru-RU" sz="2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характеру является массовой, так как предусматривает участие в ней широкого контингента учеников</a:t>
            </a:r>
            <a:r>
              <a:rPr lang="ru-RU" sz="2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ru-RU" sz="2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 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структуре -</a:t>
            </a:r>
            <a:r>
              <a:rPr lang="ru-RU" sz="2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комплексной, так как включает комплекс разных по смыслу и форме мероприятий, которые направлены на реализацию задач комплексного подхода к воспитанию учеников. 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94027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764704"/>
            <a:ext cx="8928992" cy="5253162"/>
          </a:xfrm>
        </p:spPr>
        <p:txBody>
          <a:bodyPr>
            <a:normAutofit/>
          </a:bodyPr>
          <a:lstStyle/>
          <a:p>
            <a:r>
              <a:rPr lang="ru-RU" sz="8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 внимание</a:t>
            </a:r>
            <a:endParaRPr lang="ru-RU" sz="8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43092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642918"/>
            <a:ext cx="6589200" cy="5685210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Основными целями декады являются:</a:t>
            </a:r>
            <a:b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●Мотивировать изучения английского языка</a:t>
            </a:r>
            <a:b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●Активизировать лексические и грамматические навыки</a:t>
            </a:r>
            <a:b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●Развивать интерес к культуре изучаемого языка</a:t>
            </a:r>
            <a:b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●Развивать инициативу учащихся</a:t>
            </a:r>
            <a:b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●Способствовать развитию личности школьника</a:t>
            </a:r>
            <a:b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●Сформировать навыки самоуправления и самоорганизации школьников</a:t>
            </a:r>
            <a:b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●Помочь сблизиться как самих учеников, так и учащихся и учителей</a:t>
            </a:r>
            <a:b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●Развить творческие способности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 т.е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коммуникативных, учебно-познавательных компетенций, компетенций личностного самосовершенствования.</a:t>
            </a:r>
            <a:b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76988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Прогнозируемый результат: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 Приобретение </a:t>
            </a:r>
            <a: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каждым учеником веры в свои силы, уверенности в своих способностях и </a:t>
            </a:r>
            <a:r>
              <a:rPr lang="ru-RU" sz="3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возможностях</a:t>
            </a:r>
            <a: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 </a:t>
            </a:r>
            <a:r>
              <a:rPr lang="ru-RU" sz="3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коммуникативных качеств личности, взаимоуважения, доверия, инициативности, </a:t>
            </a:r>
            <a:r>
              <a:rPr lang="ru-RU" sz="3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терпимости. </a:t>
            </a:r>
            <a: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 </a:t>
            </a:r>
            <a:r>
              <a:rPr lang="ru-RU" sz="3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осознанных мотивов учения, побуждающих к активной познавательной деятельности.</a:t>
            </a:r>
            <a:r>
              <a:rPr lang="ru-RU" sz="31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1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34099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Актуальность: </a:t>
            </a:r>
            <a:b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 С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пособствует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расширению и обогащению приобретённого учебного, языкового и речевого опыта в курсе овладения иностранными языками.</a:t>
            </a:r>
            <a:b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Создаётся положительная мотивация условий и возможности применения знаний, навыков, что обеспечивает стойкое положительное отношение к учению.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Вырабатываются такие качества, как активность, целеустремлённость. Коллективизм, чувство ответственности.</a:t>
            </a:r>
            <a:b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4864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4182906879"/>
              </p:ext>
            </p:extLst>
          </p:nvPr>
        </p:nvGraphicFramePr>
        <p:xfrm>
          <a:off x="301752" y="228600"/>
          <a:ext cx="8534400" cy="6512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72596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543528189"/>
              </p:ext>
            </p:extLst>
          </p:nvPr>
        </p:nvGraphicFramePr>
        <p:xfrm>
          <a:off x="323528" y="-428652"/>
          <a:ext cx="8534400" cy="75724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93926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28600"/>
            <a:ext cx="8568952" cy="6800800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400" b="1" i="1" dirty="0" smtClean="0">
                <a:solidFill>
                  <a:srgbClr val="C00000"/>
                </a:solidFill>
                <a:latin typeface="Comic Sans MS"/>
                <a:ea typeface="Calibri"/>
                <a:cs typeface="Times New Roman"/>
              </a:rPr>
              <a:t>                                   Декада </a:t>
            </a:r>
            <a:r>
              <a:rPr lang="ru-RU" sz="1400" b="1" i="1" dirty="0">
                <a:solidFill>
                  <a:srgbClr val="C00000"/>
                </a:solidFill>
                <a:latin typeface="Comic Sans MS"/>
                <a:ea typeface="Calibri"/>
                <a:cs typeface="Times New Roman"/>
              </a:rPr>
              <a:t>английского языка</a:t>
            </a:r>
            <a:r>
              <a:rPr lang="ru-RU" sz="1400" dirty="0">
                <a:latin typeface="Calibri"/>
                <a:ea typeface="Calibri"/>
                <a:cs typeface="Times New Roman"/>
              </a:rPr>
              <a:t/>
            </a:r>
            <a:br>
              <a:rPr lang="ru-RU" sz="1400" dirty="0">
                <a:latin typeface="Calibri"/>
                <a:ea typeface="Calibri"/>
                <a:cs typeface="Times New Roman"/>
              </a:rPr>
            </a:br>
            <a:r>
              <a:rPr lang="ru-RU" sz="1400" b="1" i="1" dirty="0">
                <a:solidFill>
                  <a:srgbClr val="C00000"/>
                </a:solidFill>
                <a:latin typeface="Comic Sans MS"/>
                <a:ea typeface="Calibri"/>
                <a:cs typeface="Times New Roman"/>
              </a:rPr>
              <a:t>                      </a:t>
            </a:r>
            <a:r>
              <a:rPr lang="ru-RU" sz="1400" b="1" i="1" dirty="0" smtClean="0">
                <a:solidFill>
                  <a:srgbClr val="C00000"/>
                </a:solidFill>
                <a:latin typeface="Comic Sans MS"/>
                <a:ea typeface="Calibri"/>
                <a:cs typeface="Times New Roman"/>
              </a:rPr>
              <a:t>                </a:t>
            </a:r>
            <a:r>
              <a:rPr lang="ru-RU" sz="1400" b="1" i="1" dirty="0">
                <a:solidFill>
                  <a:srgbClr val="C00000"/>
                </a:solidFill>
                <a:latin typeface="Comic Sans MS"/>
                <a:ea typeface="Calibri"/>
                <a:cs typeface="Times New Roman"/>
              </a:rPr>
              <a:t>с 12-30 ноября </a:t>
            </a:r>
            <a:r>
              <a:rPr lang="ru-RU" sz="1400" dirty="0">
                <a:latin typeface="Calibri"/>
                <a:ea typeface="Calibri"/>
                <a:cs typeface="Times New Roman"/>
              </a:rPr>
              <a:t/>
            </a:r>
            <a:br>
              <a:rPr lang="ru-RU" sz="1400" dirty="0">
                <a:latin typeface="Calibri"/>
                <a:ea typeface="Calibri"/>
                <a:cs typeface="Times New Roman"/>
              </a:rPr>
            </a:br>
            <a:r>
              <a:rPr lang="ru-RU" sz="1400" b="1" dirty="0">
                <a:solidFill>
                  <a:srgbClr val="002060"/>
                </a:solidFill>
                <a:latin typeface="Comic Sans MS"/>
                <a:ea typeface="Calibri"/>
                <a:cs typeface="Times New Roman"/>
              </a:rPr>
              <a:t>Открытие декады  </a:t>
            </a:r>
            <a:r>
              <a:rPr lang="ru-RU" sz="1400" b="1" dirty="0">
                <a:latin typeface="Calibri"/>
                <a:ea typeface="Calibri"/>
                <a:cs typeface="Times New Roman"/>
              </a:rPr>
              <a:t/>
            </a:r>
            <a:br>
              <a:rPr lang="ru-RU" sz="1400" b="1" dirty="0">
                <a:latin typeface="Calibri"/>
                <a:ea typeface="Calibri"/>
                <a:cs typeface="Times New Roman"/>
              </a:rPr>
            </a:br>
            <a:r>
              <a:rPr lang="ru-RU" sz="1400" b="1" i="1" dirty="0">
                <a:solidFill>
                  <a:srgbClr val="0070C0"/>
                </a:solidFill>
                <a:latin typeface="Arial Rounded MT Bold"/>
                <a:ea typeface="Calibri"/>
                <a:cs typeface="Times New Roman"/>
              </a:rPr>
              <a:t>1.  </a:t>
            </a:r>
            <a:r>
              <a:rPr lang="ru-RU" sz="1400" b="1" i="1" dirty="0">
                <a:solidFill>
                  <a:srgbClr val="0070C0"/>
                </a:solidFill>
                <a:latin typeface="Arial"/>
                <a:ea typeface="Calibri"/>
                <a:cs typeface="Times New Roman"/>
              </a:rPr>
              <a:t>КВН</a:t>
            </a:r>
            <a:r>
              <a:rPr lang="ru-RU" sz="1400" b="1" i="1" dirty="0">
                <a:solidFill>
                  <a:srgbClr val="0070C0"/>
                </a:solidFill>
                <a:latin typeface="Arial Rounded MT Bold"/>
                <a:ea typeface="Calibri"/>
                <a:cs typeface="Times New Roman"/>
              </a:rPr>
              <a:t> 2</a:t>
            </a:r>
            <a:r>
              <a:rPr lang="ru-RU" sz="1400" b="1" i="1" dirty="0">
                <a:solidFill>
                  <a:srgbClr val="0070C0"/>
                </a:solidFill>
                <a:latin typeface="Arial"/>
                <a:ea typeface="Calibri"/>
                <a:cs typeface="Times New Roman"/>
              </a:rPr>
              <a:t>аб </a:t>
            </a:r>
            <a:r>
              <a:rPr lang="ru-RU" sz="1400" b="1" i="1" dirty="0" err="1">
                <a:solidFill>
                  <a:srgbClr val="0070C0"/>
                </a:solidFill>
                <a:latin typeface="Arial"/>
                <a:ea typeface="Calibri"/>
                <a:cs typeface="Times New Roman"/>
              </a:rPr>
              <a:t>кл</a:t>
            </a:r>
            <a:r>
              <a:rPr lang="ru-RU" sz="1400" b="1" i="1" dirty="0">
                <a:solidFill>
                  <a:srgbClr val="0070C0"/>
                </a:solidFill>
                <a:latin typeface="Arial Rounded MT Bold"/>
                <a:ea typeface="Calibri"/>
                <a:cs typeface="Times New Roman"/>
              </a:rPr>
              <a:t>  12.11    (</a:t>
            </a:r>
            <a:r>
              <a:rPr lang="ru-RU" sz="1400" b="1" i="1" dirty="0" err="1">
                <a:solidFill>
                  <a:srgbClr val="0070C0"/>
                </a:solidFill>
                <a:latin typeface="Arial"/>
                <a:ea typeface="Calibri"/>
                <a:cs typeface="Times New Roman"/>
              </a:rPr>
              <a:t>КислицынаН</a:t>
            </a:r>
            <a:r>
              <a:rPr lang="ru-RU" sz="1400" b="1" i="1" dirty="0" err="1">
                <a:solidFill>
                  <a:srgbClr val="0070C0"/>
                </a:solidFill>
                <a:latin typeface="Arial Rounded MT Bold"/>
                <a:ea typeface="Calibri"/>
                <a:cs typeface="Times New Roman"/>
              </a:rPr>
              <a:t>.</a:t>
            </a:r>
            <a:r>
              <a:rPr lang="ru-RU" sz="1400" b="1" i="1" dirty="0" err="1">
                <a:solidFill>
                  <a:srgbClr val="0070C0"/>
                </a:solidFill>
                <a:latin typeface="Arial"/>
                <a:ea typeface="Calibri"/>
                <a:cs typeface="Times New Roman"/>
              </a:rPr>
              <a:t>М</a:t>
            </a:r>
            <a:r>
              <a:rPr lang="ru-RU" sz="1400" b="1" i="1" dirty="0">
                <a:solidFill>
                  <a:srgbClr val="0070C0"/>
                </a:solidFill>
                <a:latin typeface="Arial Rounded MT Bold"/>
                <a:ea typeface="Calibri"/>
                <a:cs typeface="Times New Roman"/>
              </a:rPr>
              <a:t>.)</a:t>
            </a:r>
            <a:r>
              <a:rPr lang="ru-RU" sz="1400" b="1" dirty="0">
                <a:latin typeface="Calibri"/>
                <a:ea typeface="Calibri"/>
                <a:cs typeface="Times New Roman"/>
              </a:rPr>
              <a:t/>
            </a:r>
            <a:br>
              <a:rPr lang="ru-RU" sz="1400" b="1" dirty="0">
                <a:latin typeface="Calibri"/>
                <a:ea typeface="Calibri"/>
                <a:cs typeface="Times New Roman"/>
              </a:rPr>
            </a:br>
            <a:r>
              <a:rPr lang="ru-RU" sz="1400" b="1" i="1" dirty="0">
                <a:solidFill>
                  <a:srgbClr val="0070C0"/>
                </a:solidFill>
                <a:latin typeface="Arial Rounded MT Bold"/>
                <a:ea typeface="Calibri"/>
                <a:cs typeface="Times New Roman"/>
              </a:rPr>
              <a:t>2.</a:t>
            </a:r>
            <a:r>
              <a:rPr lang="ru-RU" sz="1400" b="1" i="1" dirty="0">
                <a:solidFill>
                  <a:srgbClr val="0070C0"/>
                </a:solidFill>
                <a:latin typeface="Arial"/>
                <a:ea typeface="Calibri"/>
                <a:cs typeface="Times New Roman"/>
              </a:rPr>
              <a:t>Конкурс буклетов</a:t>
            </a:r>
            <a:r>
              <a:rPr lang="ru-RU" sz="1400" b="1" i="1" dirty="0">
                <a:solidFill>
                  <a:srgbClr val="0070C0"/>
                </a:solidFill>
                <a:latin typeface="Arial Rounded MT Bold"/>
                <a:ea typeface="Calibri"/>
                <a:cs typeface="Times New Roman"/>
              </a:rPr>
              <a:t>, </a:t>
            </a:r>
            <a:r>
              <a:rPr lang="ru-RU" sz="1400" b="1" i="1" dirty="0">
                <a:solidFill>
                  <a:srgbClr val="0070C0"/>
                </a:solidFill>
                <a:latin typeface="Arial"/>
                <a:ea typeface="Calibri"/>
                <a:cs typeface="Times New Roman"/>
              </a:rPr>
              <a:t>листовок </a:t>
            </a:r>
            <a:r>
              <a:rPr lang="ru-RU" sz="1400" b="1" i="1" dirty="0">
                <a:solidFill>
                  <a:srgbClr val="0070C0"/>
                </a:solidFill>
                <a:latin typeface="Arial Rounded MT Bold"/>
                <a:ea typeface="Calibri"/>
                <a:cs typeface="Arial Rounded MT Bold"/>
              </a:rPr>
              <a:t>«</a:t>
            </a:r>
            <a:r>
              <a:rPr lang="en-US" sz="1400" b="1" i="1" dirty="0">
                <a:solidFill>
                  <a:srgbClr val="0070C0"/>
                </a:solidFill>
                <a:latin typeface="Arial Rounded MT Bold"/>
                <a:ea typeface="Calibri"/>
                <a:cs typeface="Times New Roman"/>
              </a:rPr>
              <a:t>All</a:t>
            </a:r>
            <a:r>
              <a:rPr lang="en-US" sz="1400" b="1" i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en-US" sz="1400" b="1" i="1" dirty="0">
                <a:solidFill>
                  <a:srgbClr val="0070C0"/>
                </a:solidFill>
                <a:latin typeface="Arial Rounded MT Bold"/>
                <a:ea typeface="Calibri"/>
                <a:cs typeface="Times New Roman"/>
              </a:rPr>
              <a:t>about</a:t>
            </a:r>
            <a:r>
              <a:rPr lang="en-US" sz="1400" b="1" i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en-US" sz="1400" b="1" i="1" dirty="0">
                <a:solidFill>
                  <a:srgbClr val="0070C0"/>
                </a:solidFill>
                <a:latin typeface="Arial Rounded MT Bold"/>
                <a:ea typeface="Calibri"/>
                <a:cs typeface="Times New Roman"/>
              </a:rPr>
              <a:t>English</a:t>
            </a:r>
            <a:r>
              <a:rPr lang="ru-RU" sz="1400" b="1" i="1" dirty="0">
                <a:solidFill>
                  <a:srgbClr val="0070C0"/>
                </a:solidFill>
                <a:latin typeface="Arial Rounded MT Bold"/>
                <a:ea typeface="Calibri"/>
                <a:cs typeface="Times New Roman"/>
              </a:rPr>
              <a:t>” 9</a:t>
            </a:r>
            <a:r>
              <a:rPr lang="ru-RU" sz="1400" b="1" i="1" dirty="0">
                <a:solidFill>
                  <a:srgbClr val="0070C0"/>
                </a:solidFill>
                <a:latin typeface="Arial"/>
                <a:ea typeface="Calibri"/>
                <a:cs typeface="Times New Roman"/>
              </a:rPr>
              <a:t>кл с</a:t>
            </a:r>
            <a:r>
              <a:rPr lang="ru-RU" sz="1400" b="1" i="1" dirty="0">
                <a:solidFill>
                  <a:srgbClr val="0070C0"/>
                </a:solidFill>
                <a:latin typeface="Arial Rounded MT Bold"/>
                <a:ea typeface="Calibri"/>
                <a:cs typeface="Times New Roman"/>
              </a:rPr>
              <a:t> 12-30.11(</a:t>
            </a:r>
            <a:r>
              <a:rPr lang="ru-RU" sz="1400" b="1" i="1" dirty="0" err="1">
                <a:solidFill>
                  <a:srgbClr val="0070C0"/>
                </a:solidFill>
                <a:latin typeface="Arial"/>
                <a:ea typeface="Calibri"/>
                <a:cs typeface="Times New Roman"/>
              </a:rPr>
              <a:t>ГанченкоЛ</a:t>
            </a:r>
            <a:r>
              <a:rPr lang="ru-RU" sz="1400" b="1" i="1" dirty="0" err="1">
                <a:solidFill>
                  <a:srgbClr val="0070C0"/>
                </a:solidFill>
                <a:latin typeface="Arial Rounded MT Bold"/>
                <a:ea typeface="Calibri"/>
                <a:cs typeface="Times New Roman"/>
              </a:rPr>
              <a:t>.</a:t>
            </a:r>
            <a:r>
              <a:rPr lang="ru-RU" sz="1400" b="1" i="1" dirty="0" err="1">
                <a:solidFill>
                  <a:srgbClr val="0070C0"/>
                </a:solidFill>
                <a:latin typeface="Arial"/>
                <a:ea typeface="Calibri"/>
                <a:cs typeface="Times New Roman"/>
              </a:rPr>
              <a:t>Н</a:t>
            </a:r>
            <a:r>
              <a:rPr lang="ru-RU" sz="1400" b="1" i="1" dirty="0">
                <a:solidFill>
                  <a:srgbClr val="0070C0"/>
                </a:solidFill>
                <a:latin typeface="Arial Rounded MT Bold"/>
                <a:ea typeface="Calibri"/>
                <a:cs typeface="Times New Roman"/>
              </a:rPr>
              <a:t>.)</a:t>
            </a:r>
            <a:r>
              <a:rPr lang="ru-RU" sz="1400" b="1" dirty="0">
                <a:latin typeface="Calibri"/>
                <a:ea typeface="Calibri"/>
                <a:cs typeface="Times New Roman"/>
              </a:rPr>
              <a:t/>
            </a:r>
            <a:br>
              <a:rPr lang="ru-RU" sz="1400" b="1" dirty="0">
                <a:latin typeface="Calibri"/>
                <a:ea typeface="Calibri"/>
                <a:cs typeface="Times New Roman"/>
              </a:rPr>
            </a:br>
            <a:r>
              <a:rPr lang="ru-RU" sz="1400" b="1" i="1" dirty="0">
                <a:solidFill>
                  <a:srgbClr val="0070C0"/>
                </a:solidFill>
                <a:latin typeface="Arial Rounded MT Bold"/>
                <a:ea typeface="Calibri"/>
                <a:cs typeface="Times New Roman"/>
              </a:rPr>
              <a:t>3.</a:t>
            </a:r>
            <a:r>
              <a:rPr lang="ru-RU" sz="1400" b="1" i="1" dirty="0">
                <a:solidFill>
                  <a:srgbClr val="0070C0"/>
                </a:solidFill>
                <a:latin typeface="Arial"/>
                <a:ea typeface="Calibri"/>
                <a:cs typeface="Times New Roman"/>
              </a:rPr>
              <a:t>Мероприятие</a:t>
            </a:r>
            <a:r>
              <a:rPr lang="ru-RU" sz="1400" b="1" i="1" dirty="0">
                <a:solidFill>
                  <a:srgbClr val="0070C0"/>
                </a:solidFill>
                <a:latin typeface="Arial Rounded MT Bold"/>
                <a:ea typeface="Calibri"/>
                <a:cs typeface="Times New Roman"/>
              </a:rPr>
              <a:t> «</a:t>
            </a:r>
            <a:r>
              <a:rPr lang="ru-RU" sz="1400" b="1" i="1" dirty="0">
                <a:solidFill>
                  <a:srgbClr val="0070C0"/>
                </a:solidFill>
                <a:latin typeface="Arial"/>
                <a:ea typeface="Calibri"/>
                <a:cs typeface="Times New Roman"/>
              </a:rPr>
              <a:t>Алан </a:t>
            </a:r>
            <a:r>
              <a:rPr lang="ru-RU" sz="1400" b="1" i="1" dirty="0" err="1">
                <a:solidFill>
                  <a:srgbClr val="0070C0"/>
                </a:solidFill>
                <a:latin typeface="Arial"/>
                <a:ea typeface="Calibri"/>
                <a:cs typeface="Times New Roman"/>
              </a:rPr>
              <a:t>Милн</a:t>
            </a:r>
            <a:r>
              <a:rPr lang="ru-RU" sz="1400" b="1" i="1" dirty="0">
                <a:solidFill>
                  <a:srgbClr val="0070C0"/>
                </a:solidFill>
                <a:latin typeface="Arial"/>
                <a:ea typeface="Calibri"/>
                <a:cs typeface="Times New Roman"/>
              </a:rPr>
              <a:t> и всё </a:t>
            </a:r>
            <a:r>
              <a:rPr lang="ru-RU" sz="1400" b="1" i="1" dirty="0" err="1">
                <a:solidFill>
                  <a:srgbClr val="0070C0"/>
                </a:solidFill>
                <a:latin typeface="Arial"/>
                <a:ea typeface="Calibri"/>
                <a:cs typeface="Times New Roman"/>
              </a:rPr>
              <a:t>всё</a:t>
            </a:r>
            <a:r>
              <a:rPr lang="ru-RU" sz="1400" b="1" i="1" dirty="0">
                <a:solidFill>
                  <a:srgbClr val="0070C0"/>
                </a:solidFill>
                <a:latin typeface="Arial Rounded MT Bold"/>
                <a:ea typeface="Calibri"/>
                <a:cs typeface="Times New Roman"/>
              </a:rPr>
              <a:t>»  5 </a:t>
            </a:r>
            <a:r>
              <a:rPr lang="ru-RU" sz="1400" b="1" i="1" dirty="0" err="1">
                <a:solidFill>
                  <a:srgbClr val="0070C0"/>
                </a:solidFill>
                <a:latin typeface="Arial"/>
                <a:ea typeface="Calibri"/>
                <a:cs typeface="Times New Roman"/>
              </a:rPr>
              <a:t>кл</a:t>
            </a:r>
            <a:r>
              <a:rPr lang="ru-RU" sz="1400" b="1" i="1" dirty="0">
                <a:solidFill>
                  <a:srgbClr val="0070C0"/>
                </a:solidFill>
                <a:latin typeface="Arial"/>
                <a:ea typeface="Calibri"/>
                <a:cs typeface="Times New Roman"/>
              </a:rPr>
              <a:t> </a:t>
            </a:r>
            <a:r>
              <a:rPr lang="ru-RU" sz="1400" b="1" i="1" dirty="0">
                <a:solidFill>
                  <a:srgbClr val="0070C0"/>
                </a:solidFill>
                <a:latin typeface="Arial Rounded MT Bold"/>
                <a:ea typeface="Calibri"/>
                <a:cs typeface="Times New Roman"/>
              </a:rPr>
              <a:t>(</a:t>
            </a:r>
            <a:r>
              <a:rPr lang="ru-RU" sz="1400" b="1" i="1" dirty="0" err="1">
                <a:solidFill>
                  <a:srgbClr val="0070C0"/>
                </a:solidFill>
                <a:latin typeface="Arial"/>
                <a:ea typeface="Calibri"/>
                <a:cs typeface="Times New Roman"/>
              </a:rPr>
              <a:t>МалинниковаТ</a:t>
            </a:r>
            <a:r>
              <a:rPr lang="ru-RU" sz="1400" b="1" i="1" dirty="0" err="1">
                <a:solidFill>
                  <a:srgbClr val="0070C0"/>
                </a:solidFill>
                <a:latin typeface="Arial Rounded MT Bold"/>
                <a:ea typeface="Calibri"/>
                <a:cs typeface="Times New Roman"/>
              </a:rPr>
              <a:t>.</a:t>
            </a:r>
            <a:r>
              <a:rPr lang="ru-RU" sz="1400" b="1" i="1" dirty="0" err="1">
                <a:solidFill>
                  <a:srgbClr val="0070C0"/>
                </a:solidFill>
                <a:latin typeface="Arial"/>
                <a:ea typeface="Calibri"/>
                <a:cs typeface="Times New Roman"/>
              </a:rPr>
              <a:t>БКислицынаН</a:t>
            </a:r>
            <a:r>
              <a:rPr lang="ru-RU" sz="1400" b="1" i="1" dirty="0" err="1">
                <a:solidFill>
                  <a:srgbClr val="0070C0"/>
                </a:solidFill>
                <a:latin typeface="Arial Rounded MT Bold"/>
                <a:ea typeface="Calibri"/>
                <a:cs typeface="Times New Roman"/>
              </a:rPr>
              <a:t>.</a:t>
            </a:r>
            <a:r>
              <a:rPr lang="ru-RU" sz="1400" b="1" i="1" dirty="0" err="1">
                <a:solidFill>
                  <a:srgbClr val="0070C0"/>
                </a:solidFill>
                <a:latin typeface="Arial"/>
                <a:ea typeface="Calibri"/>
                <a:cs typeface="Times New Roman"/>
              </a:rPr>
              <a:t>М</a:t>
            </a:r>
            <a:r>
              <a:rPr lang="ru-RU" sz="1400" b="1" i="1" dirty="0">
                <a:solidFill>
                  <a:srgbClr val="0070C0"/>
                </a:solidFill>
                <a:latin typeface="Arial Rounded MT Bold"/>
                <a:ea typeface="Calibri"/>
                <a:cs typeface="Times New Roman"/>
              </a:rPr>
              <a:t>. 13.11, 23.11  )</a:t>
            </a:r>
            <a:r>
              <a:rPr lang="ru-RU" sz="1400" b="1" dirty="0">
                <a:latin typeface="Calibri"/>
                <a:ea typeface="Calibri"/>
                <a:cs typeface="Times New Roman"/>
              </a:rPr>
              <a:t/>
            </a:r>
            <a:br>
              <a:rPr lang="ru-RU" sz="1400" b="1" dirty="0">
                <a:latin typeface="Calibri"/>
                <a:ea typeface="Calibri"/>
                <a:cs typeface="Times New Roman"/>
              </a:rPr>
            </a:br>
            <a:r>
              <a:rPr lang="ru-RU" sz="1400" b="1" i="1" dirty="0">
                <a:solidFill>
                  <a:srgbClr val="0070C0"/>
                </a:solidFill>
                <a:latin typeface="Arial Rounded MT Bold"/>
                <a:ea typeface="Calibri"/>
                <a:cs typeface="Times New Roman"/>
              </a:rPr>
              <a:t>4.</a:t>
            </a:r>
            <a:r>
              <a:rPr lang="ru-RU" sz="1400" b="1" i="1" dirty="0">
                <a:solidFill>
                  <a:srgbClr val="0070C0"/>
                </a:solidFill>
                <a:latin typeface="Arial"/>
                <a:ea typeface="Calibri"/>
                <a:cs typeface="Times New Roman"/>
              </a:rPr>
              <a:t>Конкурс</a:t>
            </a:r>
            <a:r>
              <a:rPr lang="ru-RU" sz="1400" b="1" i="1" dirty="0">
                <a:solidFill>
                  <a:srgbClr val="0070C0"/>
                </a:solidFill>
                <a:latin typeface="Arial Rounded MT Bold"/>
                <a:ea typeface="Calibri"/>
                <a:cs typeface="Arial Rounded MT Bold"/>
              </a:rPr>
              <a:t>«</a:t>
            </a:r>
            <a:r>
              <a:rPr lang="ru-RU" sz="1400" b="1" i="1" dirty="0">
                <a:solidFill>
                  <a:srgbClr val="0070C0"/>
                </a:solidFill>
                <a:latin typeface="Arial"/>
                <a:ea typeface="Calibri"/>
                <a:cs typeface="Times New Roman"/>
              </a:rPr>
              <a:t>Письмо другу</a:t>
            </a:r>
            <a:r>
              <a:rPr lang="ru-RU" sz="1400" b="1" i="1" dirty="0">
                <a:solidFill>
                  <a:srgbClr val="0070C0"/>
                </a:solidFill>
                <a:latin typeface="Arial Rounded MT Bold"/>
                <a:ea typeface="Calibri"/>
                <a:cs typeface="Arial Rounded MT Bold"/>
              </a:rPr>
              <a:t>»</a:t>
            </a:r>
            <a:r>
              <a:rPr lang="ru-RU" sz="1400" b="1" i="1" dirty="0">
                <a:solidFill>
                  <a:srgbClr val="0070C0"/>
                </a:solidFill>
                <a:latin typeface="Arial Rounded MT Bold"/>
                <a:ea typeface="Calibri"/>
                <a:cs typeface="Times New Roman"/>
              </a:rPr>
              <a:t> 9 </a:t>
            </a:r>
            <a:r>
              <a:rPr lang="ru-RU" sz="1400" b="1" i="1" dirty="0" err="1">
                <a:solidFill>
                  <a:srgbClr val="0070C0"/>
                </a:solidFill>
                <a:latin typeface="Arial"/>
                <a:ea typeface="Calibri"/>
                <a:cs typeface="Times New Roman"/>
              </a:rPr>
              <a:t>кл</a:t>
            </a:r>
            <a:r>
              <a:rPr lang="ru-RU" sz="1400" b="1" i="1" dirty="0">
                <a:solidFill>
                  <a:srgbClr val="0070C0"/>
                </a:solidFill>
                <a:latin typeface="Arial Rounded MT Bold"/>
                <a:ea typeface="Calibri"/>
                <a:cs typeface="Times New Roman"/>
              </a:rPr>
              <a:t> (</a:t>
            </a:r>
            <a:r>
              <a:rPr lang="ru-RU" sz="1400" b="1" i="1" dirty="0" err="1">
                <a:solidFill>
                  <a:srgbClr val="0070C0"/>
                </a:solidFill>
                <a:latin typeface="Arial"/>
                <a:ea typeface="Calibri"/>
                <a:cs typeface="Times New Roman"/>
              </a:rPr>
              <a:t>ГанченкоЛ</a:t>
            </a:r>
            <a:r>
              <a:rPr lang="ru-RU" sz="1400" b="1" i="1" dirty="0" err="1">
                <a:solidFill>
                  <a:srgbClr val="0070C0"/>
                </a:solidFill>
                <a:latin typeface="Arial Rounded MT Bold"/>
                <a:ea typeface="Calibri"/>
                <a:cs typeface="Times New Roman"/>
              </a:rPr>
              <a:t>.</a:t>
            </a:r>
            <a:r>
              <a:rPr lang="ru-RU" sz="1400" b="1" i="1" dirty="0" err="1">
                <a:solidFill>
                  <a:srgbClr val="0070C0"/>
                </a:solidFill>
                <a:latin typeface="Arial"/>
                <a:ea typeface="Calibri"/>
                <a:cs typeface="Times New Roman"/>
              </a:rPr>
              <a:t>Н</a:t>
            </a:r>
            <a:r>
              <a:rPr lang="ru-RU" sz="1400" b="1" i="1" dirty="0">
                <a:solidFill>
                  <a:srgbClr val="0070C0"/>
                </a:solidFill>
                <a:latin typeface="Arial Rounded MT Bold"/>
                <a:ea typeface="Calibri"/>
                <a:cs typeface="Times New Roman"/>
              </a:rPr>
              <a:t>.)</a:t>
            </a:r>
            <a:r>
              <a:rPr lang="ru-RU" sz="1400" b="1" i="1" dirty="0">
                <a:solidFill>
                  <a:srgbClr val="0070C0"/>
                </a:solidFill>
                <a:latin typeface="Arial"/>
                <a:ea typeface="Calibri"/>
                <a:cs typeface="Times New Roman"/>
              </a:rPr>
              <a:t>с</a:t>
            </a:r>
            <a:r>
              <a:rPr lang="ru-RU" sz="1400" b="1" i="1" dirty="0">
                <a:solidFill>
                  <a:srgbClr val="0070C0"/>
                </a:solidFill>
                <a:latin typeface="Arial Rounded MT Bold"/>
                <a:ea typeface="Calibri"/>
                <a:cs typeface="Times New Roman"/>
              </a:rPr>
              <a:t> 12.11-30.11</a:t>
            </a:r>
            <a:r>
              <a:rPr lang="ru-RU" sz="1400" b="1" dirty="0">
                <a:latin typeface="Calibri"/>
                <a:ea typeface="Calibri"/>
                <a:cs typeface="Times New Roman"/>
              </a:rPr>
              <a:t/>
            </a:r>
            <a:br>
              <a:rPr lang="ru-RU" sz="1400" b="1" dirty="0">
                <a:latin typeface="Calibri"/>
                <a:ea typeface="Calibri"/>
                <a:cs typeface="Times New Roman"/>
              </a:rPr>
            </a:br>
            <a:r>
              <a:rPr lang="ru-RU" sz="1400" b="1" i="1" dirty="0">
                <a:solidFill>
                  <a:srgbClr val="0070C0"/>
                </a:solidFill>
                <a:latin typeface="Arial Rounded MT Bold"/>
                <a:ea typeface="Calibri"/>
                <a:cs typeface="Times New Roman"/>
              </a:rPr>
              <a:t>5. </a:t>
            </a:r>
            <a:r>
              <a:rPr lang="ru-RU" sz="1400" b="1" i="1" dirty="0">
                <a:solidFill>
                  <a:srgbClr val="0070C0"/>
                </a:solidFill>
                <a:latin typeface="Arial"/>
                <a:ea typeface="Calibri"/>
                <a:cs typeface="Times New Roman"/>
              </a:rPr>
              <a:t>Создание </a:t>
            </a:r>
            <a:r>
              <a:rPr lang="ru-RU" sz="1400" b="1" i="1" dirty="0" err="1">
                <a:solidFill>
                  <a:srgbClr val="0070C0"/>
                </a:solidFill>
                <a:latin typeface="Arial"/>
                <a:ea typeface="Calibri"/>
                <a:cs typeface="Times New Roman"/>
              </a:rPr>
              <a:t>лэпбука</a:t>
            </a:r>
            <a:r>
              <a:rPr lang="ru-RU" sz="1400" b="1" i="1" dirty="0">
                <a:solidFill>
                  <a:srgbClr val="0070C0"/>
                </a:solidFill>
                <a:latin typeface="Arial"/>
                <a:ea typeface="Calibri"/>
                <a:cs typeface="Times New Roman"/>
              </a:rPr>
              <a:t> </a:t>
            </a:r>
            <a:r>
              <a:rPr lang="ru-RU" sz="1400" b="1" i="1" dirty="0">
                <a:solidFill>
                  <a:srgbClr val="0070C0"/>
                </a:solidFill>
                <a:latin typeface="Arial Rounded MT Bold"/>
                <a:ea typeface="Calibri"/>
                <a:cs typeface="Arial Rounded MT Bold"/>
              </a:rPr>
              <a:t>«</a:t>
            </a:r>
            <a:r>
              <a:rPr lang="ru-RU" sz="1400" b="1" i="1" dirty="0">
                <a:solidFill>
                  <a:srgbClr val="0070C0"/>
                </a:solidFill>
                <a:latin typeface="Arial"/>
                <a:ea typeface="Calibri"/>
                <a:cs typeface="Times New Roman"/>
              </a:rPr>
              <a:t>Британия  и её достопримечательности</a:t>
            </a:r>
            <a:r>
              <a:rPr lang="ru-RU" sz="1400" b="1" i="1" dirty="0">
                <a:solidFill>
                  <a:srgbClr val="0070C0"/>
                </a:solidFill>
                <a:latin typeface="Arial Rounded MT Bold"/>
                <a:ea typeface="Calibri"/>
                <a:cs typeface="Arial Rounded MT Bold"/>
              </a:rPr>
              <a:t>»</a:t>
            </a:r>
            <a:r>
              <a:rPr lang="ru-RU" sz="1400" b="1" i="1" dirty="0">
                <a:solidFill>
                  <a:srgbClr val="0070C0"/>
                </a:solidFill>
                <a:latin typeface="Arial Rounded MT Bold"/>
                <a:ea typeface="Calibri"/>
                <a:cs typeface="Times New Roman"/>
              </a:rPr>
              <a:t>  6 </a:t>
            </a:r>
            <a:r>
              <a:rPr lang="ru-RU" sz="1400" b="1" i="1" dirty="0" err="1">
                <a:solidFill>
                  <a:srgbClr val="0070C0"/>
                </a:solidFill>
                <a:latin typeface="Arial"/>
                <a:ea typeface="Calibri"/>
                <a:cs typeface="Times New Roman"/>
              </a:rPr>
              <a:t>кл</a:t>
            </a:r>
            <a:r>
              <a:rPr lang="ru-RU" sz="1400" b="1" i="1" dirty="0">
                <a:solidFill>
                  <a:srgbClr val="0070C0"/>
                </a:solidFill>
                <a:latin typeface="Arial Rounded MT Bold"/>
                <a:ea typeface="Calibri"/>
                <a:cs typeface="Times New Roman"/>
              </a:rPr>
              <a:t> (</a:t>
            </a:r>
            <a:r>
              <a:rPr lang="ru-RU" sz="1400" b="1" i="1" dirty="0" err="1">
                <a:solidFill>
                  <a:srgbClr val="0070C0"/>
                </a:solidFill>
                <a:latin typeface="Arial"/>
                <a:ea typeface="Calibri"/>
                <a:cs typeface="Times New Roman"/>
              </a:rPr>
              <a:t>МалинниковаТ</a:t>
            </a:r>
            <a:r>
              <a:rPr lang="ru-RU" sz="1400" b="1" i="1" dirty="0" err="1">
                <a:solidFill>
                  <a:srgbClr val="0070C0"/>
                </a:solidFill>
                <a:latin typeface="Arial Rounded MT Bold"/>
                <a:ea typeface="Calibri"/>
                <a:cs typeface="Times New Roman"/>
              </a:rPr>
              <a:t>.</a:t>
            </a:r>
            <a:r>
              <a:rPr lang="ru-RU" sz="1400" b="1" i="1" dirty="0" err="1">
                <a:solidFill>
                  <a:srgbClr val="0070C0"/>
                </a:solidFill>
                <a:latin typeface="Arial"/>
                <a:ea typeface="Calibri"/>
                <a:cs typeface="Times New Roman"/>
              </a:rPr>
              <a:t>Б</a:t>
            </a:r>
            <a:r>
              <a:rPr lang="ru-RU" sz="1400" b="1" i="1" dirty="0">
                <a:solidFill>
                  <a:srgbClr val="0070C0"/>
                </a:solidFill>
                <a:latin typeface="Arial Rounded MT Bold"/>
                <a:ea typeface="Calibri"/>
                <a:cs typeface="Times New Roman"/>
              </a:rPr>
              <a:t>)</a:t>
            </a:r>
            <a:r>
              <a:rPr lang="ru-RU" sz="1400" b="1" dirty="0">
                <a:latin typeface="Calibri"/>
                <a:ea typeface="Calibri"/>
                <a:cs typeface="Times New Roman"/>
              </a:rPr>
              <a:t/>
            </a:r>
            <a:br>
              <a:rPr lang="ru-RU" sz="1400" b="1" dirty="0">
                <a:latin typeface="Calibri"/>
                <a:ea typeface="Calibri"/>
                <a:cs typeface="Times New Roman"/>
              </a:rPr>
            </a:br>
            <a:r>
              <a:rPr lang="ru-RU" sz="1400" b="1" i="1" dirty="0">
                <a:solidFill>
                  <a:srgbClr val="7030A0"/>
                </a:solidFill>
                <a:latin typeface="Arial Rounded MT Bold"/>
                <a:ea typeface="Calibri"/>
                <a:cs typeface="Times New Roman"/>
              </a:rPr>
              <a:t>6. </a:t>
            </a:r>
            <a:r>
              <a:rPr lang="ru-RU" sz="1400" b="1" i="1" dirty="0" err="1">
                <a:solidFill>
                  <a:srgbClr val="7030A0"/>
                </a:solidFill>
                <a:latin typeface="Arial"/>
                <a:ea typeface="Calibri"/>
                <a:cs typeface="Times New Roman"/>
              </a:rPr>
              <a:t>Мероприятие</a:t>
            </a:r>
            <a:r>
              <a:rPr lang="ru-RU" sz="1400" b="1" i="1" dirty="0" err="1">
                <a:solidFill>
                  <a:srgbClr val="7030A0"/>
                </a:solidFill>
                <a:latin typeface="Arial Rounded MT Bold"/>
                <a:ea typeface="Calibri"/>
                <a:cs typeface="Arial Rounded MT Bold"/>
              </a:rPr>
              <a:t>«</a:t>
            </a:r>
            <a:r>
              <a:rPr lang="ru-RU" sz="1400" b="1" i="1" dirty="0" err="1">
                <a:solidFill>
                  <a:srgbClr val="7030A0"/>
                </a:solidFill>
                <a:latin typeface="Arial"/>
                <a:ea typeface="Calibri"/>
                <a:cs typeface="Times New Roman"/>
              </a:rPr>
              <a:t>В</a:t>
            </a:r>
            <a:r>
              <a:rPr lang="ru-RU" sz="1400" b="1" i="1" dirty="0">
                <a:solidFill>
                  <a:srgbClr val="7030A0"/>
                </a:solidFill>
                <a:latin typeface="Arial"/>
                <a:ea typeface="Calibri"/>
                <a:cs typeface="Times New Roman"/>
              </a:rPr>
              <a:t> гостях у английского</a:t>
            </a:r>
            <a:r>
              <a:rPr lang="ru-RU" sz="1400" b="1" i="1" dirty="0">
                <a:solidFill>
                  <a:srgbClr val="7030A0"/>
                </a:solidFill>
                <a:latin typeface="Arial Rounded MT Bold"/>
                <a:ea typeface="Calibri"/>
                <a:cs typeface="Arial Rounded MT Bold"/>
              </a:rPr>
              <a:t>»</a:t>
            </a:r>
            <a:r>
              <a:rPr lang="ru-RU" sz="1400" b="1" i="1" dirty="0">
                <a:solidFill>
                  <a:srgbClr val="7030A0"/>
                </a:solidFill>
                <a:latin typeface="Arial Rounded MT Bold"/>
                <a:ea typeface="Calibri"/>
                <a:cs typeface="Times New Roman"/>
              </a:rPr>
              <a:t> 15.11 2 </a:t>
            </a:r>
            <a:r>
              <a:rPr lang="ru-RU" sz="1400" b="1" i="1" dirty="0" err="1">
                <a:solidFill>
                  <a:srgbClr val="7030A0"/>
                </a:solidFill>
                <a:latin typeface="Arial"/>
                <a:ea typeface="Calibri"/>
                <a:cs typeface="Times New Roman"/>
              </a:rPr>
              <a:t>кл</a:t>
            </a:r>
            <a:r>
              <a:rPr lang="ru-RU" sz="1400" b="1" i="1" dirty="0">
                <a:solidFill>
                  <a:srgbClr val="7030A0"/>
                </a:solidFill>
                <a:latin typeface="Arial Rounded MT Bold"/>
                <a:ea typeface="Calibri"/>
                <a:cs typeface="Times New Roman"/>
              </a:rPr>
              <a:t>(</a:t>
            </a:r>
            <a:r>
              <a:rPr lang="ru-RU" sz="1400" b="1" i="1" dirty="0" err="1">
                <a:solidFill>
                  <a:srgbClr val="7030A0"/>
                </a:solidFill>
                <a:latin typeface="Arial"/>
                <a:ea typeface="Calibri"/>
                <a:cs typeface="Times New Roman"/>
              </a:rPr>
              <a:t>ГанченкоЛ</a:t>
            </a:r>
            <a:r>
              <a:rPr lang="ru-RU" sz="1400" b="1" i="1" dirty="0" err="1">
                <a:solidFill>
                  <a:srgbClr val="7030A0"/>
                </a:solidFill>
                <a:latin typeface="Arial Rounded MT Bold"/>
                <a:ea typeface="Calibri"/>
                <a:cs typeface="Times New Roman"/>
              </a:rPr>
              <a:t>.</a:t>
            </a:r>
            <a:r>
              <a:rPr lang="ru-RU" sz="1400" b="1" i="1" dirty="0" err="1">
                <a:solidFill>
                  <a:srgbClr val="7030A0"/>
                </a:solidFill>
                <a:latin typeface="Arial"/>
                <a:ea typeface="Calibri"/>
                <a:cs typeface="Times New Roman"/>
              </a:rPr>
              <a:t>Н</a:t>
            </a:r>
            <a:r>
              <a:rPr lang="ru-RU" sz="1400" b="1" i="1" dirty="0">
                <a:solidFill>
                  <a:srgbClr val="7030A0"/>
                </a:solidFill>
                <a:latin typeface="Arial Rounded MT Bold"/>
                <a:ea typeface="Calibri"/>
                <a:cs typeface="Times New Roman"/>
              </a:rPr>
              <a:t>.)</a:t>
            </a:r>
            <a:r>
              <a:rPr lang="ru-RU" sz="1400" b="1" dirty="0">
                <a:latin typeface="Calibri"/>
                <a:ea typeface="Calibri"/>
                <a:cs typeface="Times New Roman"/>
              </a:rPr>
              <a:t/>
            </a:r>
            <a:br>
              <a:rPr lang="ru-RU" sz="1400" b="1" dirty="0">
                <a:latin typeface="Calibri"/>
                <a:ea typeface="Calibri"/>
                <a:cs typeface="Times New Roman"/>
              </a:rPr>
            </a:br>
            <a:r>
              <a:rPr lang="ru-RU" sz="1400" b="1" i="1" dirty="0">
                <a:solidFill>
                  <a:srgbClr val="7030A0"/>
                </a:solidFill>
                <a:latin typeface="Arial Rounded MT Bold"/>
                <a:ea typeface="Calibri"/>
                <a:cs typeface="Times New Roman"/>
              </a:rPr>
              <a:t>7. </a:t>
            </a:r>
            <a:r>
              <a:rPr lang="ru-RU" sz="1400" b="1" i="1" dirty="0">
                <a:solidFill>
                  <a:srgbClr val="7030A0"/>
                </a:solidFill>
                <a:latin typeface="Arial"/>
                <a:ea typeface="Calibri"/>
                <a:cs typeface="Times New Roman"/>
              </a:rPr>
              <a:t>Праздник </a:t>
            </a:r>
            <a:r>
              <a:rPr lang="ru-RU" sz="1400" b="1" i="1" dirty="0">
                <a:solidFill>
                  <a:srgbClr val="7030A0"/>
                </a:solidFill>
                <a:latin typeface="Arial Rounded MT Bold"/>
                <a:ea typeface="Calibri"/>
                <a:cs typeface="Arial Rounded MT Bold"/>
              </a:rPr>
              <a:t>«</a:t>
            </a:r>
            <a:r>
              <a:rPr lang="en-US" sz="1400" b="1" i="1" dirty="0">
                <a:solidFill>
                  <a:srgbClr val="7030A0"/>
                </a:solidFill>
                <a:latin typeface="Arial Rounded MT Bold"/>
                <a:ea typeface="Calibri"/>
                <a:cs typeface="Times New Roman"/>
              </a:rPr>
              <a:t>English</a:t>
            </a:r>
            <a:r>
              <a:rPr lang="en-US" sz="1400" b="1" i="1" dirty="0">
                <a:solidFill>
                  <a:srgbClr val="7030A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en-US" sz="1400" b="1" i="1" dirty="0">
                <a:solidFill>
                  <a:srgbClr val="7030A0"/>
                </a:solidFill>
                <a:latin typeface="Arial Rounded MT Bold"/>
                <a:ea typeface="Calibri"/>
                <a:cs typeface="Times New Roman"/>
              </a:rPr>
              <a:t>is</a:t>
            </a:r>
            <a:r>
              <a:rPr lang="en-US" sz="1400" b="1" i="1" dirty="0">
                <a:solidFill>
                  <a:srgbClr val="7030A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en-US" sz="1400" b="1" i="1" dirty="0">
                <a:solidFill>
                  <a:srgbClr val="7030A0"/>
                </a:solidFill>
                <a:latin typeface="Arial Rounded MT Bold"/>
                <a:ea typeface="Calibri"/>
                <a:cs typeface="Times New Roman"/>
              </a:rPr>
              <a:t>fun</a:t>
            </a:r>
            <a:r>
              <a:rPr lang="ru-RU" sz="1400" b="1" i="1" dirty="0">
                <a:solidFill>
                  <a:srgbClr val="7030A0"/>
                </a:solidFill>
                <a:latin typeface="Arial Rounded MT Bold"/>
                <a:ea typeface="Calibri"/>
                <a:cs typeface="Times New Roman"/>
              </a:rPr>
              <a:t>” 15.11 3 </a:t>
            </a:r>
            <a:r>
              <a:rPr lang="ru-RU" sz="1400" b="1" i="1" dirty="0" err="1">
                <a:solidFill>
                  <a:srgbClr val="7030A0"/>
                </a:solidFill>
                <a:latin typeface="Arial"/>
                <a:ea typeface="Calibri"/>
                <a:cs typeface="Times New Roman"/>
              </a:rPr>
              <a:t>кл</a:t>
            </a:r>
            <a:r>
              <a:rPr lang="ru-RU" sz="1400" b="1" i="1" dirty="0">
                <a:solidFill>
                  <a:srgbClr val="7030A0"/>
                </a:solidFill>
                <a:latin typeface="Arial"/>
                <a:ea typeface="Calibri"/>
                <a:cs typeface="Times New Roman"/>
              </a:rPr>
              <a:t> </a:t>
            </a:r>
            <a:r>
              <a:rPr lang="ru-RU" sz="1400" b="1" i="1" dirty="0">
                <a:solidFill>
                  <a:srgbClr val="7030A0"/>
                </a:solidFill>
                <a:latin typeface="Arial Rounded MT Bold"/>
                <a:ea typeface="Calibri"/>
                <a:cs typeface="Times New Roman"/>
              </a:rPr>
              <a:t>(</a:t>
            </a:r>
            <a:r>
              <a:rPr lang="ru-RU" sz="1400" b="1" i="1" dirty="0" err="1">
                <a:solidFill>
                  <a:srgbClr val="7030A0"/>
                </a:solidFill>
                <a:latin typeface="Arial"/>
                <a:ea typeface="Calibri"/>
                <a:cs typeface="Times New Roman"/>
              </a:rPr>
              <a:t>ГанченкоЛ</a:t>
            </a:r>
            <a:r>
              <a:rPr lang="ru-RU" sz="1400" b="1" i="1" dirty="0" err="1">
                <a:solidFill>
                  <a:srgbClr val="7030A0"/>
                </a:solidFill>
                <a:latin typeface="Arial Rounded MT Bold"/>
                <a:ea typeface="Calibri"/>
                <a:cs typeface="Times New Roman"/>
              </a:rPr>
              <a:t>.</a:t>
            </a:r>
            <a:r>
              <a:rPr lang="ru-RU" sz="1400" b="1" i="1" dirty="0" err="1">
                <a:solidFill>
                  <a:srgbClr val="7030A0"/>
                </a:solidFill>
                <a:latin typeface="Arial"/>
                <a:ea typeface="Calibri"/>
                <a:cs typeface="Times New Roman"/>
              </a:rPr>
              <a:t>Н</a:t>
            </a:r>
            <a:r>
              <a:rPr lang="ru-RU" sz="1400" b="1" i="1" dirty="0">
                <a:solidFill>
                  <a:srgbClr val="7030A0"/>
                </a:solidFill>
                <a:latin typeface="Arial Rounded MT Bold"/>
                <a:ea typeface="Calibri"/>
                <a:cs typeface="Times New Roman"/>
              </a:rPr>
              <a:t>.)</a:t>
            </a:r>
            <a:r>
              <a:rPr lang="ru-RU" sz="1400" b="1" dirty="0">
                <a:latin typeface="Calibri"/>
                <a:ea typeface="Calibri"/>
                <a:cs typeface="Times New Roman"/>
              </a:rPr>
              <a:t/>
            </a:r>
            <a:br>
              <a:rPr lang="ru-RU" sz="1400" b="1" dirty="0">
                <a:latin typeface="Calibri"/>
                <a:ea typeface="Calibri"/>
                <a:cs typeface="Times New Roman"/>
              </a:rPr>
            </a:br>
            <a:r>
              <a:rPr lang="ru-RU" sz="1400" b="1" i="1" dirty="0">
                <a:solidFill>
                  <a:srgbClr val="7030A0"/>
                </a:solidFill>
                <a:latin typeface="Arial Rounded MT Bold"/>
                <a:ea typeface="Calibri"/>
                <a:cs typeface="Times New Roman"/>
              </a:rPr>
              <a:t>8. </a:t>
            </a:r>
            <a:r>
              <a:rPr lang="ru-RU" sz="1400" b="1" i="1" dirty="0" err="1">
                <a:solidFill>
                  <a:srgbClr val="7030A0"/>
                </a:solidFill>
                <a:latin typeface="Arial"/>
                <a:ea typeface="Calibri"/>
                <a:cs typeface="Times New Roman"/>
              </a:rPr>
              <a:t>КВН</a:t>
            </a:r>
            <a:r>
              <a:rPr lang="ru-RU" sz="1400" b="1" i="1" dirty="0" err="1">
                <a:solidFill>
                  <a:srgbClr val="7030A0"/>
                </a:solidFill>
                <a:latin typeface="Arial Rounded MT Bold"/>
                <a:ea typeface="Calibri"/>
                <a:cs typeface="Arial Rounded MT Bold"/>
              </a:rPr>
              <a:t>«</a:t>
            </a:r>
            <a:r>
              <a:rPr lang="ru-RU" sz="1400" b="1" i="1" dirty="0" err="1">
                <a:solidFill>
                  <a:srgbClr val="7030A0"/>
                </a:solidFill>
                <a:latin typeface="Arial"/>
                <a:ea typeface="Calibri"/>
                <a:cs typeface="Times New Roman"/>
              </a:rPr>
              <a:t>Кто</a:t>
            </a:r>
            <a:r>
              <a:rPr lang="ru-RU" sz="1400" b="1" i="1" dirty="0">
                <a:solidFill>
                  <a:srgbClr val="7030A0"/>
                </a:solidFill>
                <a:latin typeface="Arial"/>
                <a:ea typeface="Calibri"/>
                <a:cs typeface="Times New Roman"/>
              </a:rPr>
              <a:t> лучший</a:t>
            </a:r>
            <a:r>
              <a:rPr lang="ru-RU" sz="1400" b="1" i="1" dirty="0">
                <a:solidFill>
                  <a:srgbClr val="7030A0"/>
                </a:solidFill>
                <a:latin typeface="Arial Rounded MT Bold"/>
                <a:ea typeface="Calibri"/>
                <a:cs typeface="Arial Rounded MT Bold"/>
              </a:rPr>
              <a:t>»</a:t>
            </a:r>
            <a:r>
              <a:rPr lang="ru-RU" sz="1400" b="1" i="1" dirty="0">
                <a:solidFill>
                  <a:srgbClr val="7030A0"/>
                </a:solidFill>
                <a:latin typeface="Arial Rounded MT Bold"/>
                <a:ea typeface="Calibri"/>
                <a:cs typeface="Times New Roman"/>
              </a:rPr>
              <a:t> 15.114 </a:t>
            </a:r>
            <a:r>
              <a:rPr lang="ru-RU" sz="1400" b="1" i="1" dirty="0" err="1">
                <a:solidFill>
                  <a:srgbClr val="7030A0"/>
                </a:solidFill>
                <a:latin typeface="Arial"/>
                <a:ea typeface="Calibri"/>
                <a:cs typeface="Times New Roman"/>
              </a:rPr>
              <a:t>кл</a:t>
            </a:r>
            <a:r>
              <a:rPr lang="ru-RU" sz="1400" b="1" i="1" dirty="0">
                <a:solidFill>
                  <a:srgbClr val="7030A0"/>
                </a:solidFill>
                <a:latin typeface="Arial Rounded MT Bold"/>
                <a:ea typeface="Calibri"/>
                <a:cs typeface="Times New Roman"/>
              </a:rPr>
              <a:t> (</a:t>
            </a:r>
            <a:r>
              <a:rPr lang="ru-RU" sz="1400" b="1" i="1" dirty="0" err="1">
                <a:solidFill>
                  <a:srgbClr val="7030A0"/>
                </a:solidFill>
                <a:latin typeface="Arial"/>
                <a:ea typeface="Calibri"/>
                <a:cs typeface="Times New Roman"/>
              </a:rPr>
              <a:t>МалинниковаТ</a:t>
            </a:r>
            <a:r>
              <a:rPr lang="ru-RU" sz="1400" b="1" i="1" dirty="0" err="1">
                <a:solidFill>
                  <a:srgbClr val="7030A0"/>
                </a:solidFill>
                <a:latin typeface="Arial Rounded MT Bold"/>
                <a:ea typeface="Calibri"/>
                <a:cs typeface="Times New Roman"/>
              </a:rPr>
              <a:t>.</a:t>
            </a:r>
            <a:r>
              <a:rPr lang="ru-RU" sz="1400" b="1" i="1" dirty="0" err="1">
                <a:solidFill>
                  <a:srgbClr val="7030A0"/>
                </a:solidFill>
                <a:latin typeface="Arial"/>
                <a:ea typeface="Calibri"/>
                <a:cs typeface="Times New Roman"/>
              </a:rPr>
              <a:t>Б</a:t>
            </a:r>
            <a:r>
              <a:rPr lang="ru-RU" sz="1400" b="1" i="1" dirty="0">
                <a:solidFill>
                  <a:srgbClr val="7030A0"/>
                </a:solidFill>
                <a:latin typeface="Arial Rounded MT Bold"/>
                <a:ea typeface="Calibri"/>
                <a:cs typeface="Times New Roman"/>
              </a:rPr>
              <a:t>)</a:t>
            </a:r>
            <a:r>
              <a:rPr lang="ru-RU" sz="1400" b="1" dirty="0">
                <a:latin typeface="Calibri"/>
                <a:ea typeface="Calibri"/>
                <a:cs typeface="Times New Roman"/>
              </a:rPr>
              <a:t/>
            </a:r>
            <a:br>
              <a:rPr lang="ru-RU" sz="1400" b="1" dirty="0">
                <a:latin typeface="Calibri"/>
                <a:ea typeface="Calibri"/>
                <a:cs typeface="Times New Roman"/>
              </a:rPr>
            </a:br>
            <a:r>
              <a:rPr lang="ru-RU" sz="1400" b="1" i="1" dirty="0">
                <a:solidFill>
                  <a:srgbClr val="7030A0"/>
                </a:solidFill>
                <a:latin typeface="Arial Rounded MT Bold"/>
                <a:ea typeface="Calibri"/>
                <a:cs typeface="Times New Roman"/>
              </a:rPr>
              <a:t>9.</a:t>
            </a:r>
            <a:r>
              <a:rPr lang="ru-RU" sz="1400" b="1" i="1" dirty="0">
                <a:solidFill>
                  <a:srgbClr val="7030A0"/>
                </a:solidFill>
                <a:latin typeface="Arial"/>
                <a:ea typeface="Calibri"/>
                <a:cs typeface="Times New Roman"/>
              </a:rPr>
              <a:t>КВН</a:t>
            </a:r>
            <a:r>
              <a:rPr lang="ru-RU" sz="1400" b="1" i="1" dirty="0">
                <a:solidFill>
                  <a:srgbClr val="7030A0"/>
                </a:solidFill>
                <a:latin typeface="Arial Rounded MT Bold"/>
                <a:ea typeface="Calibri"/>
                <a:cs typeface="Times New Roman"/>
              </a:rPr>
              <a:t> 4 </a:t>
            </a:r>
            <a:r>
              <a:rPr lang="ru-RU" sz="1400" b="1" i="1" dirty="0" err="1">
                <a:solidFill>
                  <a:srgbClr val="7030A0"/>
                </a:solidFill>
                <a:latin typeface="Arial"/>
                <a:ea typeface="Calibri"/>
                <a:cs typeface="Times New Roman"/>
              </a:rPr>
              <a:t>кл</a:t>
            </a:r>
            <a:r>
              <a:rPr lang="ru-RU" sz="1400" b="1" i="1" dirty="0">
                <a:solidFill>
                  <a:srgbClr val="7030A0"/>
                </a:solidFill>
                <a:latin typeface="Arial Rounded MT Bold"/>
                <a:ea typeface="Calibri"/>
                <a:cs typeface="Times New Roman"/>
              </a:rPr>
              <a:t> 15.11 (</a:t>
            </a:r>
            <a:r>
              <a:rPr lang="ru-RU" sz="1400" b="1" i="1" dirty="0" err="1">
                <a:solidFill>
                  <a:srgbClr val="7030A0"/>
                </a:solidFill>
                <a:latin typeface="Arial"/>
                <a:ea typeface="Calibri"/>
                <a:cs typeface="Times New Roman"/>
              </a:rPr>
              <a:t>ГанченкоЛ</a:t>
            </a:r>
            <a:r>
              <a:rPr lang="ru-RU" sz="1400" b="1" i="1" dirty="0" err="1">
                <a:solidFill>
                  <a:srgbClr val="7030A0"/>
                </a:solidFill>
                <a:latin typeface="Arial Rounded MT Bold"/>
                <a:ea typeface="Calibri"/>
                <a:cs typeface="Times New Roman"/>
              </a:rPr>
              <a:t>.</a:t>
            </a:r>
            <a:r>
              <a:rPr lang="ru-RU" sz="1400" b="1" i="1" dirty="0" err="1">
                <a:solidFill>
                  <a:srgbClr val="7030A0"/>
                </a:solidFill>
                <a:latin typeface="Arial"/>
                <a:ea typeface="Calibri"/>
                <a:cs typeface="Times New Roman"/>
              </a:rPr>
              <a:t>Н</a:t>
            </a:r>
            <a:r>
              <a:rPr lang="ru-RU" sz="1400" b="1" i="1" dirty="0">
                <a:solidFill>
                  <a:srgbClr val="7030A0"/>
                </a:solidFill>
                <a:latin typeface="Arial Rounded MT Bold"/>
                <a:ea typeface="Calibri"/>
                <a:cs typeface="Times New Roman"/>
              </a:rPr>
              <a:t>.)</a:t>
            </a:r>
            <a:r>
              <a:rPr lang="ru-RU" sz="1400" b="1" dirty="0">
                <a:latin typeface="Calibri"/>
                <a:ea typeface="Calibri"/>
                <a:cs typeface="Times New Roman"/>
              </a:rPr>
              <a:t/>
            </a:r>
            <a:br>
              <a:rPr lang="ru-RU" sz="1400" b="1" dirty="0">
                <a:latin typeface="Calibri"/>
                <a:ea typeface="Calibri"/>
                <a:cs typeface="Times New Roman"/>
              </a:rPr>
            </a:br>
            <a:r>
              <a:rPr lang="ru-RU" sz="1400" b="1" i="1" dirty="0">
                <a:solidFill>
                  <a:srgbClr val="7030A0"/>
                </a:solidFill>
                <a:latin typeface="Arial Rounded MT Bold"/>
                <a:ea typeface="Calibri"/>
                <a:cs typeface="Times New Roman"/>
              </a:rPr>
              <a:t>10. </a:t>
            </a:r>
            <a:r>
              <a:rPr lang="ru-RU" sz="1400" b="1" i="1" dirty="0">
                <a:solidFill>
                  <a:srgbClr val="7030A0"/>
                </a:solidFill>
                <a:latin typeface="Arial"/>
                <a:ea typeface="Calibri"/>
                <a:cs typeface="Times New Roman"/>
              </a:rPr>
              <a:t>Игра </a:t>
            </a:r>
            <a:r>
              <a:rPr lang="ru-RU" sz="1400" b="1" i="1" dirty="0">
                <a:solidFill>
                  <a:srgbClr val="7030A0"/>
                </a:solidFill>
                <a:latin typeface="Arial Rounded MT Bold"/>
                <a:ea typeface="Calibri"/>
                <a:cs typeface="Arial Rounded MT Bold"/>
              </a:rPr>
              <a:t>«</a:t>
            </a:r>
            <a:r>
              <a:rPr lang="ru-RU" sz="1400" b="1" i="1" dirty="0">
                <a:solidFill>
                  <a:srgbClr val="7030A0"/>
                </a:solidFill>
                <a:latin typeface="Arial"/>
                <a:ea typeface="Calibri"/>
                <a:cs typeface="Times New Roman"/>
              </a:rPr>
              <a:t>О</a:t>
            </a:r>
            <a:r>
              <a:rPr lang="ru-RU" sz="1400" b="1" i="1" dirty="0">
                <a:solidFill>
                  <a:srgbClr val="7030A0"/>
                </a:solidFill>
                <a:latin typeface="Arial Rounded MT Bold"/>
                <a:ea typeface="Calibri"/>
                <a:cs typeface="Times New Roman"/>
              </a:rPr>
              <a:t>, </a:t>
            </a:r>
            <a:r>
              <a:rPr lang="ru-RU" sz="1400" b="1" i="1" dirty="0">
                <a:solidFill>
                  <a:srgbClr val="7030A0"/>
                </a:solidFill>
                <a:latin typeface="Arial"/>
                <a:ea typeface="Calibri"/>
                <a:cs typeface="Times New Roman"/>
              </a:rPr>
              <a:t>счастливчик</a:t>
            </a:r>
            <a:r>
              <a:rPr lang="ru-RU" sz="1400" b="1" i="1" dirty="0">
                <a:solidFill>
                  <a:srgbClr val="7030A0"/>
                </a:solidFill>
                <a:latin typeface="Arial Rounded MT Bold"/>
                <a:ea typeface="Calibri"/>
                <a:cs typeface="Times New Roman"/>
              </a:rPr>
              <a:t>!</a:t>
            </a:r>
            <a:r>
              <a:rPr lang="ru-RU" sz="1400" b="1" i="1" dirty="0">
                <a:solidFill>
                  <a:srgbClr val="7030A0"/>
                </a:solidFill>
                <a:latin typeface="Arial Rounded MT Bold"/>
                <a:ea typeface="Calibri"/>
                <a:cs typeface="Arial Rounded MT Bold"/>
              </a:rPr>
              <a:t>»</a:t>
            </a:r>
            <a:r>
              <a:rPr lang="ru-RU" sz="1400" b="1" i="1" dirty="0">
                <a:solidFill>
                  <a:srgbClr val="7030A0"/>
                </a:solidFill>
                <a:latin typeface="Arial Rounded MT Bold"/>
                <a:ea typeface="Calibri"/>
                <a:cs typeface="Times New Roman"/>
              </a:rPr>
              <a:t> 8 </a:t>
            </a:r>
            <a:r>
              <a:rPr lang="ru-RU" sz="1400" b="1" i="1" dirty="0" err="1">
                <a:solidFill>
                  <a:srgbClr val="7030A0"/>
                </a:solidFill>
                <a:latin typeface="Arial"/>
                <a:ea typeface="Calibri"/>
                <a:cs typeface="Times New Roman"/>
              </a:rPr>
              <a:t>кл</a:t>
            </a:r>
            <a:r>
              <a:rPr lang="ru-RU" sz="1400" b="1" i="1" dirty="0">
                <a:solidFill>
                  <a:srgbClr val="7030A0"/>
                </a:solidFill>
                <a:latin typeface="Arial Rounded MT Bold"/>
                <a:ea typeface="Calibri"/>
                <a:cs typeface="Times New Roman"/>
              </a:rPr>
              <a:t> 16.11 (</a:t>
            </a:r>
            <a:r>
              <a:rPr lang="ru-RU" sz="1400" b="1" i="1" dirty="0" err="1">
                <a:solidFill>
                  <a:srgbClr val="7030A0"/>
                </a:solidFill>
                <a:latin typeface="Arial"/>
                <a:ea typeface="Calibri"/>
                <a:cs typeface="Times New Roman"/>
              </a:rPr>
              <a:t>ГанченкоЛ</a:t>
            </a:r>
            <a:r>
              <a:rPr lang="ru-RU" sz="1400" b="1" i="1" dirty="0" err="1">
                <a:solidFill>
                  <a:srgbClr val="7030A0"/>
                </a:solidFill>
                <a:latin typeface="Arial Rounded MT Bold"/>
                <a:ea typeface="Calibri"/>
                <a:cs typeface="Times New Roman"/>
              </a:rPr>
              <a:t>.</a:t>
            </a:r>
            <a:r>
              <a:rPr lang="ru-RU" sz="1400" b="1" i="1" dirty="0" err="1">
                <a:solidFill>
                  <a:srgbClr val="7030A0"/>
                </a:solidFill>
                <a:latin typeface="Arial"/>
                <a:ea typeface="Calibri"/>
                <a:cs typeface="Times New Roman"/>
              </a:rPr>
              <a:t>Н</a:t>
            </a:r>
            <a:r>
              <a:rPr lang="ru-RU" sz="1400" b="1" i="1" dirty="0">
                <a:solidFill>
                  <a:srgbClr val="7030A0"/>
                </a:solidFill>
                <a:latin typeface="Arial Rounded MT Bold"/>
                <a:ea typeface="Calibri"/>
                <a:cs typeface="Times New Roman"/>
              </a:rPr>
              <a:t>.)</a:t>
            </a:r>
            <a:r>
              <a:rPr lang="ru-RU" sz="1400" b="1" dirty="0">
                <a:latin typeface="Calibri"/>
                <a:ea typeface="Calibri"/>
                <a:cs typeface="Times New Roman"/>
              </a:rPr>
              <a:t/>
            </a:r>
            <a:br>
              <a:rPr lang="ru-RU" sz="1400" b="1" dirty="0">
                <a:latin typeface="Calibri"/>
                <a:ea typeface="Calibri"/>
                <a:cs typeface="Times New Roman"/>
              </a:rPr>
            </a:br>
            <a:r>
              <a:rPr lang="ru-RU" sz="1400" b="1" i="1" dirty="0">
                <a:solidFill>
                  <a:srgbClr val="00B0F0"/>
                </a:solidFill>
                <a:latin typeface="Arial Rounded MT Bold"/>
                <a:ea typeface="Calibri"/>
                <a:cs typeface="Times New Roman"/>
              </a:rPr>
              <a:t>11. </a:t>
            </a:r>
            <a:r>
              <a:rPr lang="ru-RU" sz="1400" b="1" i="1" dirty="0">
                <a:solidFill>
                  <a:srgbClr val="00B0F0"/>
                </a:solidFill>
                <a:latin typeface="Arial"/>
                <a:ea typeface="Calibri"/>
                <a:cs typeface="Times New Roman"/>
              </a:rPr>
              <a:t>Праздник Алфавита</a:t>
            </a:r>
            <a:r>
              <a:rPr lang="ru-RU" sz="1400" b="1" i="1" dirty="0">
                <a:solidFill>
                  <a:srgbClr val="00B0F0"/>
                </a:solidFill>
                <a:latin typeface="Arial Rounded MT Bold"/>
                <a:ea typeface="Calibri"/>
                <a:cs typeface="Times New Roman"/>
              </a:rPr>
              <a:t> 19.11 2 </a:t>
            </a:r>
            <a:r>
              <a:rPr lang="ru-RU" sz="1400" b="1" i="1" dirty="0" err="1">
                <a:solidFill>
                  <a:srgbClr val="00B0F0"/>
                </a:solidFill>
                <a:latin typeface="Arial"/>
                <a:ea typeface="Calibri"/>
                <a:cs typeface="Times New Roman"/>
              </a:rPr>
              <a:t>кл</a:t>
            </a:r>
            <a:r>
              <a:rPr lang="ru-RU" sz="1400" b="1" i="1" dirty="0">
                <a:solidFill>
                  <a:srgbClr val="00B0F0"/>
                </a:solidFill>
                <a:latin typeface="Arial"/>
                <a:ea typeface="Calibri"/>
                <a:cs typeface="Times New Roman"/>
              </a:rPr>
              <a:t> </a:t>
            </a:r>
            <a:r>
              <a:rPr lang="ru-RU" sz="1400" b="1" i="1" dirty="0">
                <a:solidFill>
                  <a:srgbClr val="00B0F0"/>
                </a:solidFill>
                <a:latin typeface="Arial Rounded MT Bold"/>
                <a:ea typeface="Calibri"/>
                <a:cs typeface="Times New Roman"/>
              </a:rPr>
              <a:t>(</a:t>
            </a:r>
            <a:r>
              <a:rPr lang="ru-RU" sz="1400" b="1" i="1" dirty="0" err="1">
                <a:solidFill>
                  <a:srgbClr val="00B0F0"/>
                </a:solidFill>
                <a:latin typeface="Arial"/>
                <a:ea typeface="Calibri"/>
                <a:cs typeface="Times New Roman"/>
              </a:rPr>
              <a:t>МалинниковаТ</a:t>
            </a:r>
            <a:r>
              <a:rPr lang="ru-RU" sz="1400" b="1" i="1" dirty="0" err="1">
                <a:solidFill>
                  <a:srgbClr val="00B0F0"/>
                </a:solidFill>
                <a:latin typeface="Arial Rounded MT Bold"/>
                <a:ea typeface="Calibri"/>
                <a:cs typeface="Times New Roman"/>
              </a:rPr>
              <a:t>.</a:t>
            </a:r>
            <a:r>
              <a:rPr lang="ru-RU" sz="1400" b="1" i="1" dirty="0" err="1">
                <a:solidFill>
                  <a:srgbClr val="00B0F0"/>
                </a:solidFill>
                <a:latin typeface="Arial"/>
                <a:ea typeface="Calibri"/>
                <a:cs typeface="Times New Roman"/>
              </a:rPr>
              <a:t>Б</a:t>
            </a:r>
            <a:r>
              <a:rPr lang="ru-RU" sz="1400" b="1" i="1" dirty="0">
                <a:solidFill>
                  <a:srgbClr val="00B0F0"/>
                </a:solidFill>
                <a:latin typeface="Arial Rounded MT Bold"/>
                <a:ea typeface="Calibri"/>
                <a:cs typeface="Times New Roman"/>
              </a:rPr>
              <a:t>)</a:t>
            </a:r>
            <a:r>
              <a:rPr lang="ru-RU" sz="1400" b="1" dirty="0">
                <a:latin typeface="Calibri"/>
                <a:ea typeface="Calibri"/>
                <a:cs typeface="Times New Roman"/>
              </a:rPr>
              <a:t/>
            </a:r>
            <a:br>
              <a:rPr lang="ru-RU" sz="1400" b="1" dirty="0">
                <a:latin typeface="Calibri"/>
                <a:ea typeface="Calibri"/>
                <a:cs typeface="Times New Roman"/>
              </a:rPr>
            </a:br>
            <a:r>
              <a:rPr lang="ru-RU" sz="1400" b="1" i="1" dirty="0">
                <a:solidFill>
                  <a:srgbClr val="00B0F0"/>
                </a:solidFill>
                <a:latin typeface="Arial Rounded MT Bold"/>
                <a:ea typeface="Calibri"/>
                <a:cs typeface="Times New Roman"/>
              </a:rPr>
              <a:t>12. </a:t>
            </a:r>
            <a:r>
              <a:rPr lang="ru-RU" sz="1400" b="1" i="1" dirty="0">
                <a:solidFill>
                  <a:srgbClr val="00B0F0"/>
                </a:solidFill>
                <a:latin typeface="Arial"/>
                <a:ea typeface="Calibri"/>
                <a:cs typeface="Times New Roman"/>
              </a:rPr>
              <a:t>Урок</a:t>
            </a:r>
            <a:r>
              <a:rPr lang="ru-RU" sz="1400" b="1" i="1" dirty="0">
                <a:solidFill>
                  <a:srgbClr val="00B0F0"/>
                </a:solidFill>
                <a:latin typeface="Arial Rounded MT Bold"/>
                <a:ea typeface="Calibri"/>
                <a:cs typeface="Arial Rounded MT Bold"/>
              </a:rPr>
              <a:t>–</a:t>
            </a:r>
            <a:r>
              <a:rPr lang="ru-RU" sz="1400" b="1" i="1" dirty="0" err="1">
                <a:solidFill>
                  <a:srgbClr val="00B0F0"/>
                </a:solidFill>
                <a:latin typeface="Arial"/>
                <a:ea typeface="Calibri"/>
                <a:cs typeface="Times New Roman"/>
              </a:rPr>
              <a:t>презентация</a:t>
            </a:r>
            <a:r>
              <a:rPr lang="ru-RU" sz="1400" b="1" i="1" dirty="0" err="1">
                <a:solidFill>
                  <a:srgbClr val="00B0F0"/>
                </a:solidFill>
                <a:latin typeface="Arial Rounded MT Bold"/>
                <a:ea typeface="Calibri"/>
                <a:cs typeface="Arial Rounded MT Bold"/>
              </a:rPr>
              <a:t>«</a:t>
            </a:r>
            <a:r>
              <a:rPr lang="ru-RU" sz="1400" b="1" i="1" dirty="0" err="1">
                <a:solidFill>
                  <a:srgbClr val="00B0F0"/>
                </a:solidFill>
                <a:latin typeface="Arial"/>
                <a:ea typeface="Calibri"/>
                <a:cs typeface="Times New Roman"/>
              </a:rPr>
              <a:t>Увлекательный</a:t>
            </a:r>
            <a:r>
              <a:rPr lang="ru-RU" sz="1400" b="1" i="1" dirty="0">
                <a:solidFill>
                  <a:srgbClr val="00B0F0"/>
                </a:solidFill>
                <a:latin typeface="Arial"/>
                <a:ea typeface="Calibri"/>
                <a:cs typeface="Times New Roman"/>
              </a:rPr>
              <a:t> английский</a:t>
            </a:r>
            <a:r>
              <a:rPr lang="ru-RU" sz="1400" b="1" i="1" dirty="0">
                <a:solidFill>
                  <a:srgbClr val="00B0F0"/>
                </a:solidFill>
                <a:latin typeface="Arial Rounded MT Bold"/>
                <a:ea typeface="Calibri"/>
                <a:cs typeface="Arial Rounded MT Bold"/>
              </a:rPr>
              <a:t>»</a:t>
            </a:r>
            <a:r>
              <a:rPr lang="ru-RU" sz="1400" b="1" i="1" dirty="0">
                <a:solidFill>
                  <a:srgbClr val="00B0F0"/>
                </a:solidFill>
                <a:latin typeface="Arial Rounded MT Bold"/>
                <a:ea typeface="Calibri"/>
                <a:cs typeface="Times New Roman"/>
              </a:rPr>
              <a:t>  19.11 3 </a:t>
            </a:r>
            <a:r>
              <a:rPr lang="ru-RU" sz="1400" b="1" i="1" dirty="0" err="1">
                <a:solidFill>
                  <a:srgbClr val="00B0F0"/>
                </a:solidFill>
                <a:latin typeface="Arial"/>
                <a:ea typeface="Calibri"/>
                <a:cs typeface="Times New Roman"/>
              </a:rPr>
              <a:t>кл</a:t>
            </a:r>
            <a:r>
              <a:rPr lang="ru-RU" sz="1400" b="1" i="1" dirty="0">
                <a:solidFill>
                  <a:srgbClr val="00B0F0"/>
                </a:solidFill>
                <a:latin typeface="Arial Rounded MT Bold"/>
                <a:ea typeface="Calibri"/>
                <a:cs typeface="Times New Roman"/>
              </a:rPr>
              <a:t> (</a:t>
            </a:r>
            <a:r>
              <a:rPr lang="ru-RU" sz="1400" b="1" i="1" dirty="0" err="1">
                <a:solidFill>
                  <a:srgbClr val="00B0F0"/>
                </a:solidFill>
                <a:latin typeface="Arial"/>
                <a:ea typeface="Calibri"/>
                <a:cs typeface="Times New Roman"/>
              </a:rPr>
              <a:t>МалинниковаТ</a:t>
            </a:r>
            <a:r>
              <a:rPr lang="ru-RU" sz="1400" b="1" i="1" dirty="0" err="1">
                <a:solidFill>
                  <a:srgbClr val="00B0F0"/>
                </a:solidFill>
                <a:latin typeface="Arial Rounded MT Bold"/>
                <a:ea typeface="Calibri"/>
                <a:cs typeface="Times New Roman"/>
              </a:rPr>
              <a:t>.</a:t>
            </a:r>
            <a:r>
              <a:rPr lang="ru-RU" sz="1400" b="1" i="1" dirty="0" err="1">
                <a:solidFill>
                  <a:srgbClr val="00B0F0"/>
                </a:solidFill>
                <a:latin typeface="Arial"/>
                <a:ea typeface="Calibri"/>
                <a:cs typeface="Times New Roman"/>
              </a:rPr>
              <a:t>Б</a:t>
            </a:r>
            <a:r>
              <a:rPr lang="ru-RU" sz="1400" b="1" i="1" dirty="0">
                <a:solidFill>
                  <a:srgbClr val="00B0F0"/>
                </a:solidFill>
                <a:latin typeface="Arial Rounded MT Bold"/>
                <a:ea typeface="Calibri"/>
                <a:cs typeface="Times New Roman"/>
              </a:rPr>
              <a:t>)</a:t>
            </a:r>
            <a:r>
              <a:rPr lang="ru-RU" sz="1400" b="1" dirty="0">
                <a:latin typeface="Calibri"/>
                <a:ea typeface="Calibri"/>
                <a:cs typeface="Times New Roman"/>
              </a:rPr>
              <a:t/>
            </a:r>
            <a:br>
              <a:rPr lang="ru-RU" sz="1400" b="1" dirty="0">
                <a:latin typeface="Calibri"/>
                <a:ea typeface="Calibri"/>
                <a:cs typeface="Times New Roman"/>
              </a:rPr>
            </a:br>
            <a:r>
              <a:rPr lang="ru-RU" sz="1400" b="1" i="1" dirty="0">
                <a:solidFill>
                  <a:srgbClr val="00B0F0"/>
                </a:solidFill>
                <a:latin typeface="Arial Rounded MT Bold"/>
                <a:ea typeface="Calibri"/>
                <a:cs typeface="Times New Roman"/>
              </a:rPr>
              <a:t>13. </a:t>
            </a:r>
            <a:r>
              <a:rPr lang="ru-RU" sz="1400" b="1" i="1" dirty="0">
                <a:solidFill>
                  <a:srgbClr val="00B0F0"/>
                </a:solidFill>
                <a:latin typeface="Arial"/>
                <a:ea typeface="Calibri"/>
                <a:cs typeface="Times New Roman"/>
              </a:rPr>
              <a:t>Игра</a:t>
            </a:r>
            <a:r>
              <a:rPr lang="ru-RU" sz="1400" b="1" i="1" dirty="0">
                <a:solidFill>
                  <a:srgbClr val="00B0F0"/>
                </a:solidFill>
                <a:latin typeface="Arial Rounded MT Bold"/>
                <a:ea typeface="Calibri"/>
                <a:cs typeface="Times New Roman"/>
              </a:rPr>
              <a:t>–</a:t>
            </a:r>
            <a:r>
              <a:rPr lang="ru-RU" sz="1400" b="1" i="1" dirty="0">
                <a:solidFill>
                  <a:srgbClr val="00B0F0"/>
                </a:solidFill>
                <a:latin typeface="Arial"/>
                <a:ea typeface="Calibri"/>
                <a:cs typeface="Times New Roman"/>
              </a:rPr>
              <a:t>путешествие по Лондону</a:t>
            </a:r>
            <a:r>
              <a:rPr lang="ru-RU" sz="1400" b="1" i="1" dirty="0">
                <a:solidFill>
                  <a:srgbClr val="00B0F0"/>
                </a:solidFill>
                <a:latin typeface="Arial Rounded MT Bold"/>
                <a:ea typeface="Calibri"/>
                <a:cs typeface="Times New Roman"/>
              </a:rPr>
              <a:t>  8</a:t>
            </a:r>
            <a:r>
              <a:rPr lang="ru-RU" sz="1400" b="1" i="1" dirty="0">
                <a:solidFill>
                  <a:srgbClr val="00B0F0"/>
                </a:solidFill>
                <a:latin typeface="Arial"/>
                <a:ea typeface="Calibri"/>
                <a:cs typeface="Times New Roman"/>
              </a:rPr>
              <a:t>кл</a:t>
            </a:r>
            <a:r>
              <a:rPr lang="ru-RU" sz="1400" b="1" i="1" dirty="0">
                <a:solidFill>
                  <a:srgbClr val="00B0F0"/>
                </a:solidFill>
                <a:latin typeface="Arial Rounded MT Bold"/>
                <a:ea typeface="Calibri"/>
                <a:cs typeface="Times New Roman"/>
              </a:rPr>
              <a:t> 21.11( </a:t>
            </a:r>
            <a:r>
              <a:rPr lang="ru-RU" sz="1400" b="1" i="1" dirty="0" err="1">
                <a:solidFill>
                  <a:srgbClr val="00B0F0"/>
                </a:solidFill>
                <a:latin typeface="Arial"/>
                <a:ea typeface="Calibri"/>
                <a:cs typeface="Times New Roman"/>
              </a:rPr>
              <a:t>КислицынаН</a:t>
            </a:r>
            <a:r>
              <a:rPr lang="ru-RU" sz="1400" b="1" i="1" dirty="0" err="1">
                <a:solidFill>
                  <a:srgbClr val="00B0F0"/>
                </a:solidFill>
                <a:latin typeface="Arial Rounded MT Bold"/>
                <a:ea typeface="Calibri"/>
                <a:cs typeface="Times New Roman"/>
              </a:rPr>
              <a:t>.</a:t>
            </a:r>
            <a:r>
              <a:rPr lang="ru-RU" sz="1400" b="1" i="1" dirty="0" err="1">
                <a:solidFill>
                  <a:srgbClr val="00B0F0"/>
                </a:solidFill>
                <a:latin typeface="Arial"/>
                <a:ea typeface="Calibri"/>
                <a:cs typeface="Times New Roman"/>
              </a:rPr>
              <a:t>М</a:t>
            </a:r>
            <a:r>
              <a:rPr lang="ru-RU" sz="1400" b="1" i="1" dirty="0">
                <a:solidFill>
                  <a:srgbClr val="00B0F0"/>
                </a:solidFill>
                <a:latin typeface="Arial Rounded MT Bold"/>
                <a:ea typeface="Calibri"/>
                <a:cs typeface="Times New Roman"/>
              </a:rPr>
              <a:t>.)</a:t>
            </a:r>
            <a:r>
              <a:rPr lang="ru-RU" sz="1400" b="1" dirty="0">
                <a:latin typeface="Calibri"/>
                <a:ea typeface="Calibri"/>
                <a:cs typeface="Times New Roman"/>
              </a:rPr>
              <a:t/>
            </a:r>
            <a:br>
              <a:rPr lang="ru-RU" sz="1400" b="1" dirty="0">
                <a:latin typeface="Calibri"/>
                <a:ea typeface="Calibri"/>
                <a:cs typeface="Times New Roman"/>
              </a:rPr>
            </a:br>
            <a:r>
              <a:rPr lang="ru-RU" sz="1400" b="1" i="1" dirty="0">
                <a:solidFill>
                  <a:srgbClr val="00B0F0"/>
                </a:solidFill>
                <a:latin typeface="Arial Rounded MT Bold"/>
                <a:ea typeface="Calibri"/>
                <a:cs typeface="Times New Roman"/>
              </a:rPr>
              <a:t>14. </a:t>
            </a:r>
            <a:r>
              <a:rPr lang="ru-RU" sz="1400" b="1" i="1" dirty="0" err="1">
                <a:solidFill>
                  <a:srgbClr val="00B0F0"/>
                </a:solidFill>
                <a:latin typeface="Arial"/>
                <a:ea typeface="Calibri"/>
                <a:cs typeface="Times New Roman"/>
              </a:rPr>
              <a:t>Урокстрановедения</a:t>
            </a:r>
            <a:r>
              <a:rPr lang="ru-RU" sz="1400" b="1" i="1" dirty="0" err="1">
                <a:solidFill>
                  <a:srgbClr val="00B0F0"/>
                </a:solidFill>
                <a:latin typeface="Arial Rounded MT Bold"/>
                <a:ea typeface="Calibri"/>
                <a:cs typeface="Arial Rounded MT Bold"/>
              </a:rPr>
              <a:t>«</a:t>
            </a:r>
            <a:r>
              <a:rPr lang="ru-RU" sz="1400" b="1" i="1" dirty="0" err="1">
                <a:solidFill>
                  <a:srgbClr val="00B0F0"/>
                </a:solidFill>
                <a:latin typeface="Arial"/>
                <a:ea typeface="Calibri"/>
                <a:cs typeface="Times New Roman"/>
              </a:rPr>
              <a:t>Австралия</a:t>
            </a:r>
            <a:r>
              <a:rPr lang="ru-RU" sz="1400" b="1" i="1" dirty="0">
                <a:solidFill>
                  <a:srgbClr val="00B0F0"/>
                </a:solidFill>
                <a:latin typeface="Arial Rounded MT Bold"/>
                <a:ea typeface="Calibri"/>
                <a:cs typeface="Times New Roman"/>
              </a:rPr>
              <a:t>- </a:t>
            </a:r>
            <a:r>
              <a:rPr lang="ru-RU" sz="1400" b="1" i="1" dirty="0" err="1">
                <a:solidFill>
                  <a:srgbClr val="00B0F0"/>
                </a:solidFill>
                <a:latin typeface="Arial"/>
                <a:ea typeface="Calibri"/>
                <a:cs typeface="Times New Roman"/>
              </a:rPr>
              <a:t>странанаоборот</a:t>
            </a:r>
            <a:r>
              <a:rPr lang="ru-RU" sz="1400" b="1" i="1" dirty="0">
                <a:solidFill>
                  <a:srgbClr val="00B0F0"/>
                </a:solidFill>
                <a:latin typeface="Arial Rounded MT Bold"/>
                <a:ea typeface="Calibri"/>
                <a:cs typeface="Arial Rounded MT Bold"/>
              </a:rPr>
              <a:t>»</a:t>
            </a:r>
            <a:r>
              <a:rPr lang="ru-RU" sz="1400" b="1" i="1" dirty="0">
                <a:solidFill>
                  <a:srgbClr val="00B0F0"/>
                </a:solidFill>
                <a:latin typeface="Arial Rounded MT Bold"/>
                <a:ea typeface="Calibri"/>
                <a:cs typeface="Times New Roman"/>
              </a:rPr>
              <a:t>  7</a:t>
            </a:r>
            <a:r>
              <a:rPr lang="ru-RU" sz="1400" b="1" i="1" dirty="0">
                <a:solidFill>
                  <a:srgbClr val="00B0F0"/>
                </a:solidFill>
                <a:latin typeface="Arial"/>
                <a:ea typeface="Calibri"/>
                <a:cs typeface="Times New Roman"/>
              </a:rPr>
              <a:t>а</a:t>
            </a:r>
            <a:r>
              <a:rPr lang="ru-RU" sz="1400" b="1" i="1" dirty="0">
                <a:solidFill>
                  <a:srgbClr val="00B0F0"/>
                </a:solidFill>
                <a:latin typeface="Arial Rounded MT Bold"/>
                <a:ea typeface="Calibri"/>
                <a:cs typeface="Times New Roman"/>
              </a:rPr>
              <a:t> 22.11</a:t>
            </a:r>
            <a:r>
              <a:rPr lang="ru-RU" sz="1400" b="1" i="1" dirty="0">
                <a:solidFill>
                  <a:srgbClr val="00B0F0"/>
                </a:solidFill>
                <a:latin typeface="Arial"/>
                <a:ea typeface="Calibri"/>
                <a:cs typeface="Times New Roman"/>
              </a:rPr>
              <a:t>кл</a:t>
            </a:r>
            <a:r>
              <a:rPr lang="ru-RU" sz="1400" b="1" i="1" dirty="0">
                <a:solidFill>
                  <a:srgbClr val="00B0F0"/>
                </a:solidFill>
                <a:latin typeface="Arial Rounded MT Bold"/>
                <a:ea typeface="Calibri"/>
                <a:cs typeface="Times New Roman"/>
              </a:rPr>
              <a:t>(</a:t>
            </a:r>
            <a:r>
              <a:rPr lang="ru-RU" sz="1400" b="1" i="1" dirty="0" err="1">
                <a:solidFill>
                  <a:srgbClr val="00B0F0"/>
                </a:solidFill>
                <a:latin typeface="Arial"/>
                <a:ea typeface="Calibri"/>
                <a:cs typeface="Times New Roman"/>
              </a:rPr>
              <a:t>МалинниковаТ</a:t>
            </a:r>
            <a:r>
              <a:rPr lang="ru-RU" sz="1400" b="1" i="1" dirty="0" err="1">
                <a:solidFill>
                  <a:srgbClr val="00B0F0"/>
                </a:solidFill>
                <a:latin typeface="Arial Rounded MT Bold"/>
                <a:ea typeface="Calibri"/>
                <a:cs typeface="Times New Roman"/>
              </a:rPr>
              <a:t>.</a:t>
            </a:r>
            <a:r>
              <a:rPr lang="ru-RU" sz="1400" b="1" i="1" dirty="0" err="1">
                <a:solidFill>
                  <a:srgbClr val="00B0F0"/>
                </a:solidFill>
                <a:latin typeface="Arial"/>
                <a:ea typeface="Calibri"/>
                <a:cs typeface="Times New Roman"/>
              </a:rPr>
              <a:t>Б</a:t>
            </a:r>
            <a:r>
              <a:rPr lang="ru-RU" sz="1400" b="1" i="1" dirty="0">
                <a:solidFill>
                  <a:srgbClr val="00B0F0"/>
                </a:solidFill>
                <a:latin typeface="Arial Rounded MT Bold"/>
                <a:ea typeface="Calibri"/>
                <a:cs typeface="Times New Roman"/>
              </a:rPr>
              <a:t>)</a:t>
            </a:r>
            <a:r>
              <a:rPr lang="ru-RU" sz="1400" b="1" dirty="0">
                <a:latin typeface="Calibri"/>
                <a:ea typeface="Calibri"/>
                <a:cs typeface="Times New Roman"/>
              </a:rPr>
              <a:t/>
            </a:r>
            <a:br>
              <a:rPr lang="ru-RU" sz="1400" b="1" dirty="0">
                <a:latin typeface="Calibri"/>
                <a:ea typeface="Calibri"/>
                <a:cs typeface="Times New Roman"/>
              </a:rPr>
            </a:br>
            <a:r>
              <a:rPr lang="ru-RU" sz="1400" b="1" i="1" dirty="0">
                <a:solidFill>
                  <a:srgbClr val="00B0F0"/>
                </a:solidFill>
                <a:latin typeface="Arial Rounded MT Bold"/>
                <a:ea typeface="Calibri"/>
                <a:cs typeface="Times New Roman"/>
              </a:rPr>
              <a:t>15. </a:t>
            </a:r>
            <a:r>
              <a:rPr lang="ru-RU" sz="1400" b="1" i="1" dirty="0">
                <a:solidFill>
                  <a:srgbClr val="00B0F0"/>
                </a:solidFill>
                <a:latin typeface="Arial"/>
                <a:ea typeface="Calibri"/>
                <a:cs typeface="Times New Roman"/>
              </a:rPr>
              <a:t>Алан </a:t>
            </a:r>
            <a:r>
              <a:rPr lang="ru-RU" sz="1400" b="1" i="1" dirty="0" err="1">
                <a:solidFill>
                  <a:srgbClr val="00B0F0"/>
                </a:solidFill>
                <a:latin typeface="Arial"/>
                <a:ea typeface="Calibri"/>
                <a:cs typeface="Times New Roman"/>
              </a:rPr>
              <a:t>Милн</a:t>
            </a:r>
            <a:r>
              <a:rPr lang="ru-RU" sz="1400" b="1" i="1" dirty="0">
                <a:solidFill>
                  <a:srgbClr val="00B0F0"/>
                </a:solidFill>
                <a:latin typeface="Arial"/>
                <a:ea typeface="Calibri"/>
                <a:cs typeface="Times New Roman"/>
              </a:rPr>
              <a:t> и всё </a:t>
            </a:r>
            <a:r>
              <a:rPr lang="ru-RU" sz="1400" b="1" i="1" dirty="0" err="1">
                <a:solidFill>
                  <a:srgbClr val="00B0F0"/>
                </a:solidFill>
                <a:latin typeface="Arial"/>
                <a:ea typeface="Calibri"/>
                <a:cs typeface="Times New Roman"/>
              </a:rPr>
              <a:t>всё</a:t>
            </a:r>
            <a:r>
              <a:rPr lang="ru-RU" sz="1400" b="1" i="1" dirty="0">
                <a:solidFill>
                  <a:srgbClr val="00B0F0"/>
                </a:solidFill>
                <a:latin typeface="Arial Rounded MT Bold"/>
                <a:ea typeface="Calibri"/>
                <a:cs typeface="Times New Roman"/>
              </a:rPr>
              <a:t>  5</a:t>
            </a:r>
            <a:r>
              <a:rPr lang="ru-RU" sz="1400" b="1" i="1" dirty="0">
                <a:solidFill>
                  <a:srgbClr val="00B0F0"/>
                </a:solidFill>
                <a:latin typeface="Arial"/>
                <a:ea typeface="Calibri"/>
                <a:cs typeface="Times New Roman"/>
              </a:rPr>
              <a:t>аб</a:t>
            </a:r>
            <a:r>
              <a:rPr lang="ru-RU" sz="1400" b="1" i="1" dirty="0">
                <a:solidFill>
                  <a:srgbClr val="00B0F0"/>
                </a:solidFill>
                <a:latin typeface="Arial Rounded MT Bold"/>
                <a:ea typeface="Calibri"/>
                <a:cs typeface="Times New Roman"/>
              </a:rPr>
              <a:t> 23.11(</a:t>
            </a:r>
            <a:r>
              <a:rPr lang="ru-RU" sz="1400" b="1" i="1" dirty="0" err="1">
                <a:solidFill>
                  <a:srgbClr val="00B0F0"/>
                </a:solidFill>
                <a:latin typeface="Arial"/>
                <a:ea typeface="Calibri"/>
                <a:cs typeface="Times New Roman"/>
              </a:rPr>
              <a:t>МалинниковаТ</a:t>
            </a:r>
            <a:r>
              <a:rPr lang="ru-RU" sz="1400" b="1" i="1" dirty="0" err="1">
                <a:solidFill>
                  <a:srgbClr val="00B0F0"/>
                </a:solidFill>
                <a:latin typeface="Arial Rounded MT Bold"/>
                <a:ea typeface="Calibri"/>
                <a:cs typeface="Times New Roman"/>
              </a:rPr>
              <a:t>.</a:t>
            </a:r>
            <a:r>
              <a:rPr lang="ru-RU" sz="1400" b="1" i="1" dirty="0" err="1">
                <a:solidFill>
                  <a:srgbClr val="00B0F0"/>
                </a:solidFill>
                <a:latin typeface="Arial"/>
                <a:ea typeface="Calibri"/>
                <a:cs typeface="Times New Roman"/>
              </a:rPr>
              <a:t>Б</a:t>
            </a:r>
            <a:r>
              <a:rPr lang="ru-RU" sz="1400" b="1" i="1" dirty="0">
                <a:solidFill>
                  <a:srgbClr val="00B0F0"/>
                </a:solidFill>
                <a:latin typeface="Arial Rounded MT Bold"/>
                <a:ea typeface="Calibri"/>
                <a:cs typeface="Times New Roman"/>
              </a:rPr>
              <a:t>)</a:t>
            </a:r>
            <a:r>
              <a:rPr lang="ru-RU" sz="1400" b="1" dirty="0">
                <a:latin typeface="Calibri"/>
                <a:ea typeface="Calibri"/>
                <a:cs typeface="Times New Roman"/>
              </a:rPr>
              <a:t/>
            </a:r>
            <a:br>
              <a:rPr lang="ru-RU" sz="1400" b="1" dirty="0">
                <a:latin typeface="Calibri"/>
                <a:ea typeface="Calibri"/>
                <a:cs typeface="Times New Roman"/>
              </a:rPr>
            </a:br>
            <a:r>
              <a:rPr lang="ru-RU" sz="1400" b="1" i="1" dirty="0">
                <a:solidFill>
                  <a:srgbClr val="002060"/>
                </a:solidFill>
                <a:latin typeface="Arial Rounded MT Bold"/>
                <a:ea typeface="Calibri"/>
                <a:cs typeface="Times New Roman"/>
              </a:rPr>
              <a:t>16. </a:t>
            </a:r>
            <a:r>
              <a:rPr lang="ru-RU" sz="1400" b="1" i="1" dirty="0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Праздник английской </a:t>
            </a:r>
            <a:r>
              <a:rPr lang="ru-RU" sz="1400" b="1" i="1" dirty="0" err="1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поэзии</a:t>
            </a:r>
            <a:r>
              <a:rPr lang="ru-RU" sz="1400" b="1" i="1" dirty="0" err="1">
                <a:solidFill>
                  <a:srgbClr val="002060"/>
                </a:solidFill>
                <a:latin typeface="Arial Rounded MT Bold"/>
                <a:ea typeface="Calibri"/>
                <a:cs typeface="Arial Rounded MT Bold"/>
              </a:rPr>
              <a:t>«</a:t>
            </a:r>
            <a:r>
              <a:rPr lang="ru-RU" sz="1400" b="1" i="1" dirty="0" err="1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С</a:t>
            </a:r>
            <a:r>
              <a:rPr lang="ru-RU" sz="1400" b="1" i="1" dirty="0" err="1">
                <a:solidFill>
                  <a:srgbClr val="002060"/>
                </a:solidFill>
                <a:latin typeface="Arial Rounded MT Bold"/>
                <a:ea typeface="Calibri"/>
                <a:cs typeface="Times New Roman"/>
              </a:rPr>
              <a:t>.</a:t>
            </a:r>
            <a:r>
              <a:rPr lang="ru-RU" sz="1400" b="1" i="1" dirty="0" err="1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Я</a:t>
            </a:r>
            <a:r>
              <a:rPr lang="ru-RU" sz="1400" b="1" i="1" dirty="0" err="1">
                <a:solidFill>
                  <a:srgbClr val="002060"/>
                </a:solidFill>
                <a:latin typeface="Arial Rounded MT Bold"/>
                <a:ea typeface="Calibri"/>
                <a:cs typeface="Times New Roman"/>
              </a:rPr>
              <a:t>.</a:t>
            </a:r>
            <a:r>
              <a:rPr lang="ru-RU" sz="1400" b="1" i="1" dirty="0" err="1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Маршак</a:t>
            </a:r>
            <a:r>
              <a:rPr lang="ru-RU" sz="1400" b="1" i="1" dirty="0">
                <a:solidFill>
                  <a:srgbClr val="002060"/>
                </a:solidFill>
                <a:latin typeface="Arial Rounded MT Bold"/>
                <a:ea typeface="Calibri"/>
                <a:cs typeface="Times New Roman"/>
              </a:rPr>
              <a:t>- </a:t>
            </a:r>
            <a:r>
              <a:rPr lang="ru-RU" sz="1400" b="1" i="1" dirty="0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поэт переводчик</a:t>
            </a:r>
            <a:r>
              <a:rPr lang="ru-RU" sz="1400" b="1" i="1" dirty="0">
                <a:solidFill>
                  <a:srgbClr val="002060"/>
                </a:solidFill>
                <a:latin typeface="Arial Rounded MT Bold"/>
                <a:ea typeface="Calibri"/>
                <a:cs typeface="Arial Rounded MT Bold"/>
              </a:rPr>
              <a:t>»</a:t>
            </a:r>
            <a:r>
              <a:rPr lang="ru-RU" sz="1400" b="1" i="1" dirty="0">
                <a:solidFill>
                  <a:srgbClr val="002060"/>
                </a:solidFill>
                <a:latin typeface="Arial Rounded MT Bold"/>
                <a:ea typeface="Calibri"/>
                <a:cs typeface="Times New Roman"/>
              </a:rPr>
              <a:t> 6</a:t>
            </a:r>
            <a:r>
              <a:rPr lang="ru-RU" sz="1400" b="1" i="1" dirty="0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аб</a:t>
            </a:r>
            <a:r>
              <a:rPr lang="ru-RU" sz="1400" b="1" i="1" dirty="0">
                <a:solidFill>
                  <a:srgbClr val="002060"/>
                </a:solidFill>
                <a:latin typeface="Arial Rounded MT Bold"/>
                <a:ea typeface="Calibri"/>
                <a:cs typeface="Times New Roman"/>
              </a:rPr>
              <a:t> 23.11( </a:t>
            </a:r>
            <a:r>
              <a:rPr lang="ru-RU" sz="1400" b="1" i="1" dirty="0" err="1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МалинниковаТ</a:t>
            </a:r>
            <a:r>
              <a:rPr lang="ru-RU" sz="1400" b="1" i="1" dirty="0" err="1">
                <a:solidFill>
                  <a:srgbClr val="002060"/>
                </a:solidFill>
                <a:latin typeface="Arial Rounded MT Bold"/>
                <a:ea typeface="Calibri"/>
                <a:cs typeface="Times New Roman"/>
              </a:rPr>
              <a:t>.</a:t>
            </a:r>
            <a:r>
              <a:rPr lang="ru-RU" sz="1400" b="1" i="1" dirty="0" err="1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Б</a:t>
            </a:r>
            <a:r>
              <a:rPr lang="ru-RU" sz="1400" b="1" i="1" dirty="0">
                <a:solidFill>
                  <a:srgbClr val="002060"/>
                </a:solidFill>
                <a:latin typeface="Arial Rounded MT Bold"/>
                <a:ea typeface="Calibri"/>
                <a:cs typeface="Times New Roman"/>
              </a:rPr>
              <a:t>)</a:t>
            </a:r>
            <a:r>
              <a:rPr lang="ru-RU" sz="1400" b="1" dirty="0">
                <a:latin typeface="Calibri"/>
                <a:ea typeface="Calibri"/>
                <a:cs typeface="Times New Roman"/>
              </a:rPr>
              <a:t/>
            </a:r>
            <a:br>
              <a:rPr lang="ru-RU" sz="1400" b="1" dirty="0">
                <a:latin typeface="Calibri"/>
                <a:ea typeface="Calibri"/>
                <a:cs typeface="Times New Roman"/>
              </a:rPr>
            </a:br>
            <a:r>
              <a:rPr lang="ru-RU" sz="1400" b="1" i="1" dirty="0">
                <a:solidFill>
                  <a:srgbClr val="002060"/>
                </a:solidFill>
                <a:latin typeface="Arial Rounded MT Bold"/>
                <a:ea typeface="Calibri"/>
                <a:cs typeface="Times New Roman"/>
              </a:rPr>
              <a:t>17. «</a:t>
            </a:r>
            <a:r>
              <a:rPr lang="ru-RU" sz="1400" b="1" i="1" dirty="0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Забавный английский</a:t>
            </a:r>
            <a:r>
              <a:rPr lang="ru-RU" sz="1400" b="1" i="1" dirty="0">
                <a:solidFill>
                  <a:srgbClr val="002060"/>
                </a:solidFill>
                <a:latin typeface="Arial Rounded MT Bold"/>
                <a:ea typeface="Calibri"/>
                <a:cs typeface="Times New Roman"/>
              </a:rPr>
              <a:t>» 3</a:t>
            </a:r>
            <a:r>
              <a:rPr lang="ru-RU" sz="1400" b="1" i="1" dirty="0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б</a:t>
            </a:r>
            <a:r>
              <a:rPr lang="ru-RU" sz="1400" b="1" i="1" dirty="0">
                <a:solidFill>
                  <a:srgbClr val="002060"/>
                </a:solidFill>
                <a:latin typeface="Arial Rounded MT Bold"/>
                <a:ea typeface="Calibri"/>
                <a:cs typeface="Times New Roman"/>
              </a:rPr>
              <a:t>  25.11( </a:t>
            </a:r>
            <a:r>
              <a:rPr lang="ru-RU" sz="1400" b="1" i="1" dirty="0" err="1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КислицынаН</a:t>
            </a:r>
            <a:r>
              <a:rPr lang="ru-RU" sz="1400" b="1" i="1" dirty="0" err="1">
                <a:solidFill>
                  <a:srgbClr val="002060"/>
                </a:solidFill>
                <a:latin typeface="Arial Rounded MT Bold"/>
                <a:ea typeface="Calibri"/>
                <a:cs typeface="Times New Roman"/>
              </a:rPr>
              <a:t>.</a:t>
            </a:r>
            <a:r>
              <a:rPr lang="ru-RU" sz="1400" b="1" i="1" dirty="0" err="1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М</a:t>
            </a:r>
            <a:r>
              <a:rPr lang="ru-RU" sz="1400" b="1" i="1" dirty="0">
                <a:solidFill>
                  <a:srgbClr val="002060"/>
                </a:solidFill>
                <a:latin typeface="Arial Rounded MT Bold"/>
                <a:ea typeface="Calibri"/>
                <a:cs typeface="Times New Roman"/>
              </a:rPr>
              <a:t>.)</a:t>
            </a:r>
            <a:r>
              <a:rPr lang="ru-RU" sz="1400" b="1" dirty="0">
                <a:latin typeface="Calibri"/>
                <a:ea typeface="Calibri"/>
                <a:cs typeface="Times New Roman"/>
              </a:rPr>
              <a:t/>
            </a:r>
            <a:br>
              <a:rPr lang="ru-RU" sz="1400" b="1" dirty="0">
                <a:latin typeface="Calibri"/>
                <a:ea typeface="Calibri"/>
                <a:cs typeface="Times New Roman"/>
              </a:rPr>
            </a:br>
            <a:r>
              <a:rPr lang="ru-RU" sz="1400" b="1" i="1" dirty="0">
                <a:solidFill>
                  <a:srgbClr val="002060"/>
                </a:solidFill>
                <a:latin typeface="Arial Rounded MT Bold"/>
                <a:ea typeface="Calibri"/>
                <a:cs typeface="Times New Roman"/>
              </a:rPr>
              <a:t>18.</a:t>
            </a:r>
            <a:r>
              <a:rPr lang="ru-RU" sz="1400" b="1" i="1" dirty="0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Викторина</a:t>
            </a:r>
            <a:r>
              <a:rPr lang="ru-RU" sz="1400" b="1" i="1" dirty="0">
                <a:solidFill>
                  <a:srgbClr val="002060"/>
                </a:solidFill>
                <a:latin typeface="Arial Rounded MT Bold"/>
                <a:ea typeface="Calibri"/>
                <a:cs typeface="Times New Roman"/>
              </a:rPr>
              <a:t> «</a:t>
            </a:r>
            <a:r>
              <a:rPr lang="ru-RU" sz="1400" b="1" i="1" dirty="0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Ты знаешь Британию</a:t>
            </a:r>
            <a:r>
              <a:rPr lang="ru-RU" sz="1400" b="1" i="1" dirty="0">
                <a:solidFill>
                  <a:srgbClr val="002060"/>
                </a:solidFill>
                <a:latin typeface="Arial Rounded MT Bold"/>
                <a:ea typeface="Calibri"/>
                <a:cs typeface="Times New Roman"/>
              </a:rPr>
              <a:t>» 7</a:t>
            </a:r>
            <a:r>
              <a:rPr lang="ru-RU" sz="1400" b="1" i="1" dirty="0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аб</a:t>
            </a:r>
            <a:r>
              <a:rPr lang="ru-RU" sz="1400" b="1" i="1" dirty="0">
                <a:solidFill>
                  <a:srgbClr val="002060"/>
                </a:solidFill>
                <a:latin typeface="Arial Rounded MT Bold"/>
                <a:ea typeface="Calibri"/>
                <a:cs typeface="Times New Roman"/>
              </a:rPr>
              <a:t>  27.11 ( </a:t>
            </a:r>
            <a:r>
              <a:rPr lang="ru-RU" sz="1400" b="1" i="1" dirty="0" err="1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КислицынаН</a:t>
            </a:r>
            <a:r>
              <a:rPr lang="ru-RU" sz="1400" b="1" i="1" dirty="0" err="1">
                <a:solidFill>
                  <a:srgbClr val="002060"/>
                </a:solidFill>
                <a:latin typeface="Arial Rounded MT Bold"/>
                <a:ea typeface="Calibri"/>
                <a:cs typeface="Times New Roman"/>
              </a:rPr>
              <a:t>.</a:t>
            </a:r>
            <a:r>
              <a:rPr lang="ru-RU" sz="1400" b="1" i="1" dirty="0" err="1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М</a:t>
            </a:r>
            <a:r>
              <a:rPr lang="ru-RU" sz="1400" b="1" i="1" dirty="0">
                <a:solidFill>
                  <a:srgbClr val="002060"/>
                </a:solidFill>
                <a:latin typeface="Arial Rounded MT Bold"/>
                <a:ea typeface="Calibri"/>
                <a:cs typeface="Times New Roman"/>
              </a:rPr>
              <a:t>.)</a:t>
            </a:r>
            <a:r>
              <a:rPr lang="ru-RU" sz="1400" b="1" dirty="0">
                <a:latin typeface="Calibri"/>
                <a:ea typeface="Calibri"/>
                <a:cs typeface="Times New Roman"/>
              </a:rPr>
              <a:t/>
            </a:r>
            <a:br>
              <a:rPr lang="ru-RU" sz="1400" b="1" dirty="0">
                <a:latin typeface="Calibri"/>
                <a:ea typeface="Calibri"/>
                <a:cs typeface="Times New Roman"/>
              </a:rPr>
            </a:br>
            <a:r>
              <a:rPr lang="ru-RU" sz="1400" b="1" i="1" dirty="0">
                <a:solidFill>
                  <a:srgbClr val="002060"/>
                </a:solidFill>
                <a:latin typeface="Arial Rounded MT Bold"/>
                <a:ea typeface="Calibri"/>
                <a:cs typeface="Times New Roman"/>
              </a:rPr>
              <a:t>19 «</a:t>
            </a:r>
            <a:r>
              <a:rPr lang="ru-RU" sz="1400" b="1" i="1" dirty="0" err="1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В</a:t>
            </a:r>
            <a:r>
              <a:rPr lang="ru-RU" sz="1400" b="1" i="1" dirty="0" err="1">
                <a:solidFill>
                  <a:srgbClr val="002060"/>
                </a:solidFill>
                <a:latin typeface="Arial Rounded MT Bold"/>
                <a:ea typeface="Calibri"/>
                <a:cs typeface="Times New Roman"/>
              </a:rPr>
              <a:t>.</a:t>
            </a:r>
            <a:r>
              <a:rPr lang="ru-RU" sz="1400" b="1" i="1" dirty="0" err="1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Вортсворт</a:t>
            </a:r>
            <a:r>
              <a:rPr lang="ru-RU" sz="1400" b="1" i="1" dirty="0">
                <a:solidFill>
                  <a:srgbClr val="002060"/>
                </a:solidFill>
                <a:latin typeface="Arial Rounded MT Bold"/>
                <a:ea typeface="Calibri"/>
                <a:cs typeface="Times New Roman"/>
              </a:rPr>
              <a:t>- </a:t>
            </a:r>
            <a:r>
              <a:rPr lang="ru-RU" sz="1400" b="1" i="1" dirty="0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поэт и природа</a:t>
            </a:r>
            <a:r>
              <a:rPr lang="ru-RU" sz="1400" b="1" i="1" dirty="0">
                <a:solidFill>
                  <a:srgbClr val="002060"/>
                </a:solidFill>
                <a:latin typeface="Arial Rounded MT Bold"/>
                <a:ea typeface="Calibri"/>
                <a:cs typeface="Arial Rounded MT Bold"/>
              </a:rPr>
              <a:t>»</a:t>
            </a:r>
            <a:r>
              <a:rPr lang="ru-RU" sz="1400" b="1" i="1" dirty="0">
                <a:solidFill>
                  <a:srgbClr val="002060"/>
                </a:solidFill>
                <a:latin typeface="Arial Rounded MT Bold"/>
                <a:ea typeface="Calibri"/>
                <a:cs typeface="Times New Roman"/>
              </a:rPr>
              <a:t>  11 </a:t>
            </a:r>
            <a:r>
              <a:rPr lang="ru-RU" sz="1400" b="1" i="1" dirty="0" err="1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кл</a:t>
            </a:r>
            <a:r>
              <a:rPr lang="ru-RU" sz="1400" b="1" i="1" dirty="0">
                <a:solidFill>
                  <a:srgbClr val="002060"/>
                </a:solidFill>
                <a:latin typeface="Arial Rounded MT Bold"/>
                <a:ea typeface="Calibri"/>
                <a:cs typeface="Times New Roman"/>
              </a:rPr>
              <a:t> 28.11 (</a:t>
            </a:r>
            <a:r>
              <a:rPr lang="ru-RU" sz="1400" b="1" i="1" dirty="0" err="1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МалинниковаТ</a:t>
            </a:r>
            <a:r>
              <a:rPr lang="ru-RU" sz="1400" b="1" i="1" dirty="0" err="1">
                <a:solidFill>
                  <a:srgbClr val="002060"/>
                </a:solidFill>
                <a:latin typeface="Arial Rounded MT Bold"/>
                <a:ea typeface="Calibri"/>
                <a:cs typeface="Times New Roman"/>
              </a:rPr>
              <a:t>.</a:t>
            </a:r>
            <a:r>
              <a:rPr lang="ru-RU" sz="1400" b="1" i="1" dirty="0" err="1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Б</a:t>
            </a:r>
            <a:r>
              <a:rPr lang="ru-RU" sz="1400" b="1" i="1" dirty="0">
                <a:solidFill>
                  <a:srgbClr val="002060"/>
                </a:solidFill>
                <a:latin typeface="Arial Rounded MT Bold"/>
                <a:ea typeface="Calibri"/>
                <a:cs typeface="Times New Roman"/>
              </a:rPr>
              <a:t>) </a:t>
            </a:r>
            <a:r>
              <a:rPr lang="ru-RU" sz="1400" b="1" dirty="0">
                <a:latin typeface="Calibri"/>
                <a:ea typeface="Calibri"/>
                <a:cs typeface="Times New Roman"/>
              </a:rPr>
              <a:t/>
            </a:r>
            <a:br>
              <a:rPr lang="ru-RU" sz="1400" b="1" dirty="0">
                <a:latin typeface="Calibri"/>
                <a:ea typeface="Calibri"/>
                <a:cs typeface="Times New Roman"/>
              </a:rPr>
            </a:br>
            <a:r>
              <a:rPr lang="ru-RU" sz="1400" b="1" i="1" dirty="0">
                <a:solidFill>
                  <a:srgbClr val="002060"/>
                </a:solidFill>
                <a:latin typeface="Arial Rounded MT Bold"/>
                <a:ea typeface="Calibri"/>
                <a:cs typeface="Times New Roman"/>
              </a:rPr>
              <a:t>20. «</a:t>
            </a:r>
            <a:r>
              <a:rPr lang="ru-RU" sz="1400" b="1" i="1" dirty="0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Учимся играя</a:t>
            </a:r>
            <a:r>
              <a:rPr lang="ru-RU" sz="1400" b="1" i="1" dirty="0">
                <a:solidFill>
                  <a:srgbClr val="002060"/>
                </a:solidFill>
                <a:latin typeface="Arial Rounded MT Bold"/>
                <a:ea typeface="Calibri"/>
                <a:cs typeface="Times New Roman"/>
              </a:rPr>
              <a:t>»  4</a:t>
            </a:r>
            <a:r>
              <a:rPr lang="ru-RU" sz="1400" b="1" i="1" dirty="0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аб</a:t>
            </a:r>
            <a:r>
              <a:rPr lang="ru-RU" sz="1400" b="1" i="1" dirty="0">
                <a:solidFill>
                  <a:srgbClr val="002060"/>
                </a:solidFill>
                <a:latin typeface="Arial Rounded MT Bold"/>
                <a:ea typeface="Calibri"/>
                <a:cs typeface="Times New Roman"/>
              </a:rPr>
              <a:t>   29-30. 11( </a:t>
            </a:r>
            <a:r>
              <a:rPr lang="ru-RU" sz="1400" b="1" i="1" dirty="0" err="1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КислицынаН</a:t>
            </a:r>
            <a:r>
              <a:rPr lang="ru-RU" sz="1400" b="1" i="1" dirty="0" err="1">
                <a:solidFill>
                  <a:srgbClr val="002060"/>
                </a:solidFill>
                <a:latin typeface="Arial Rounded MT Bold"/>
                <a:ea typeface="Calibri"/>
                <a:cs typeface="Times New Roman"/>
              </a:rPr>
              <a:t>.</a:t>
            </a:r>
            <a:r>
              <a:rPr lang="ru-RU" sz="1400" b="1" i="1" dirty="0" err="1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М</a:t>
            </a:r>
            <a:r>
              <a:rPr lang="ru-RU" sz="1400" b="1" i="1" dirty="0">
                <a:solidFill>
                  <a:srgbClr val="002060"/>
                </a:solidFill>
                <a:latin typeface="Arial Rounded MT Bold"/>
                <a:ea typeface="Calibri"/>
                <a:cs typeface="Times New Roman"/>
              </a:rPr>
              <a:t>.)</a:t>
            </a:r>
            <a:r>
              <a:rPr lang="ru-RU" sz="1400" b="1" dirty="0">
                <a:latin typeface="Calibri"/>
                <a:ea typeface="Calibri"/>
                <a:cs typeface="Times New Roman"/>
              </a:rPr>
              <a:t/>
            </a:r>
            <a:br>
              <a:rPr lang="ru-RU" sz="1400" b="1" dirty="0">
                <a:latin typeface="Calibri"/>
                <a:ea typeface="Calibri"/>
                <a:cs typeface="Times New Roman"/>
              </a:rPr>
            </a:br>
            <a:r>
              <a:rPr lang="ru-RU" sz="1400" b="1" i="1" dirty="0">
                <a:solidFill>
                  <a:srgbClr val="002060"/>
                </a:solidFill>
                <a:latin typeface="Arial Rounded MT Bold"/>
                <a:ea typeface="Calibri"/>
                <a:cs typeface="Times New Roman"/>
              </a:rPr>
              <a:t>21. </a:t>
            </a:r>
            <a:r>
              <a:rPr lang="ru-RU" sz="1400" b="1" i="1" dirty="0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Игра</a:t>
            </a:r>
            <a:r>
              <a:rPr lang="ru-RU" sz="1400" b="1" i="1" dirty="0">
                <a:solidFill>
                  <a:srgbClr val="002060"/>
                </a:solidFill>
                <a:latin typeface="Arial Rounded MT Bold"/>
                <a:ea typeface="Calibri"/>
                <a:cs typeface="Times New Roman"/>
              </a:rPr>
              <a:t>- </a:t>
            </a:r>
            <a:r>
              <a:rPr lang="ru-RU" sz="1400" b="1" i="1" dirty="0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путешествие по Британии</a:t>
            </a:r>
            <a:r>
              <a:rPr lang="ru-RU" sz="1400" b="1" i="1" dirty="0">
                <a:solidFill>
                  <a:srgbClr val="002060"/>
                </a:solidFill>
                <a:latin typeface="Arial Rounded MT Bold"/>
                <a:ea typeface="Calibri"/>
                <a:cs typeface="Times New Roman"/>
              </a:rPr>
              <a:t> 9</a:t>
            </a:r>
            <a:r>
              <a:rPr lang="ru-RU" sz="1400" b="1" i="1" dirty="0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б</a:t>
            </a:r>
            <a:r>
              <a:rPr lang="ru-RU" sz="1400" b="1" i="1" dirty="0">
                <a:solidFill>
                  <a:srgbClr val="002060"/>
                </a:solidFill>
                <a:latin typeface="Arial Rounded MT Bold"/>
                <a:ea typeface="Calibri"/>
                <a:cs typeface="Times New Roman"/>
              </a:rPr>
              <a:t> 30.11( </a:t>
            </a:r>
            <a:r>
              <a:rPr lang="ru-RU" sz="1400" b="1" i="1" dirty="0" err="1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КислицынаН</a:t>
            </a:r>
            <a:r>
              <a:rPr lang="ru-RU" sz="1400" b="1" i="1" dirty="0" err="1">
                <a:solidFill>
                  <a:srgbClr val="002060"/>
                </a:solidFill>
                <a:latin typeface="Arial Rounded MT Bold"/>
                <a:ea typeface="Calibri"/>
                <a:cs typeface="Times New Roman"/>
              </a:rPr>
              <a:t>.</a:t>
            </a:r>
            <a:r>
              <a:rPr lang="ru-RU" sz="1400" b="1" i="1" dirty="0" err="1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М</a:t>
            </a:r>
            <a:r>
              <a:rPr lang="ru-RU" sz="1400" b="1" i="1" dirty="0">
                <a:solidFill>
                  <a:srgbClr val="002060"/>
                </a:solidFill>
                <a:latin typeface="Arial Rounded MT Bold"/>
                <a:ea typeface="Calibri"/>
                <a:cs typeface="Times New Roman"/>
              </a:rPr>
              <a:t>.)</a:t>
            </a:r>
            <a:r>
              <a:rPr lang="ru-RU" sz="1050" b="1" dirty="0">
                <a:latin typeface="Calibri"/>
                <a:ea typeface="Calibri"/>
                <a:cs typeface="Times New Roman"/>
              </a:rPr>
              <a:t/>
            </a:r>
            <a:br>
              <a:rPr lang="ru-RU" sz="1050" b="1" dirty="0">
                <a:latin typeface="Calibri"/>
                <a:ea typeface="Calibri"/>
                <a:cs typeface="Times New Roman"/>
              </a:rPr>
            </a:br>
            <a:endParaRPr lang="ru-RU" sz="1050" b="1" dirty="0"/>
          </a:p>
        </p:txBody>
      </p:sp>
    </p:spTree>
    <p:extLst>
      <p:ext uri="{BB962C8B-B14F-4D97-AF65-F5344CB8AC3E}">
        <p14:creationId xmlns:p14="http://schemas.microsoft.com/office/powerpoint/2010/main" val="36762870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-428652"/>
            <a:ext cx="6856440" cy="7286652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400" b="1" i="1" dirty="0">
                <a:solidFill>
                  <a:srgbClr val="C00000"/>
                </a:solidFill>
                <a:latin typeface="Comic Sans MS"/>
                <a:ea typeface="Calibri"/>
                <a:cs typeface="Times New Roman"/>
              </a:rPr>
              <a:t> </a:t>
            </a:r>
            <a:r>
              <a:rPr lang="ru-RU" sz="4400" b="1" i="1" dirty="0" smtClean="0">
                <a:solidFill>
                  <a:srgbClr val="C00000"/>
                </a:solidFill>
                <a:latin typeface="Comic Sans MS"/>
                <a:ea typeface="Calibri"/>
                <a:cs typeface="Times New Roman"/>
              </a:rPr>
              <a:t>    </a:t>
            </a:r>
            <a:r>
              <a:rPr lang="ru-RU" sz="1600" b="1" i="1" dirty="0" smtClean="0">
                <a:solidFill>
                  <a:srgbClr val="C00000"/>
                </a:solidFill>
                <a:latin typeface="Comic Sans MS"/>
                <a:ea typeface="Calibri"/>
                <a:cs typeface="Times New Roman"/>
              </a:rPr>
              <a:t>Декада </a:t>
            </a:r>
            <a:r>
              <a:rPr lang="ru-RU" sz="1600" b="1" i="1" dirty="0">
                <a:solidFill>
                  <a:srgbClr val="C00000"/>
                </a:solidFill>
                <a:latin typeface="Comic Sans MS"/>
                <a:ea typeface="Calibri"/>
                <a:cs typeface="Times New Roman"/>
              </a:rPr>
              <a:t>английского языка</a:t>
            </a:r>
            <a:r>
              <a:rPr lang="ru-RU" sz="1600" b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600" b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</a:br>
            <a:r>
              <a:rPr lang="ru-RU" sz="1600" b="1" dirty="0">
                <a:solidFill>
                  <a:srgbClr val="002060"/>
                </a:solidFill>
                <a:latin typeface="Comic Sans MS"/>
                <a:ea typeface="Calibri"/>
                <a:cs typeface="Times New Roman"/>
              </a:rPr>
              <a:t>              </a:t>
            </a:r>
            <a:r>
              <a:rPr lang="ru-RU" sz="1600" b="1" dirty="0" smtClean="0">
                <a:solidFill>
                  <a:srgbClr val="002060"/>
                </a:solidFill>
                <a:latin typeface="Comic Sans MS"/>
                <a:ea typeface="Calibri"/>
                <a:cs typeface="Times New Roman"/>
              </a:rPr>
              <a:t>     с </a:t>
            </a:r>
            <a:r>
              <a:rPr lang="ru-RU" sz="1600" b="1" dirty="0">
                <a:solidFill>
                  <a:srgbClr val="002060"/>
                </a:solidFill>
                <a:latin typeface="Comic Sans MS"/>
                <a:ea typeface="Calibri"/>
                <a:cs typeface="Times New Roman"/>
              </a:rPr>
              <a:t>11-22 ноября </a:t>
            </a:r>
            <a:r>
              <a:rPr lang="ru-RU" sz="11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1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</a:br>
            <a:r>
              <a:rPr lang="ru-RU" sz="1100" b="1" dirty="0">
                <a:solidFill>
                  <a:srgbClr val="00B050"/>
                </a:solidFill>
                <a:latin typeface="Cambria"/>
                <a:ea typeface="Calibri"/>
                <a:cs typeface="Times New Roman"/>
              </a:rPr>
              <a:t>  </a:t>
            </a:r>
            <a:r>
              <a:rPr lang="ru-RU" sz="1100" b="1" dirty="0">
                <a:solidFill>
                  <a:srgbClr val="00B050"/>
                </a:solidFill>
                <a:latin typeface="Comic Sans MS"/>
                <a:ea typeface="Calibri"/>
                <a:cs typeface="Times New Roman"/>
              </a:rPr>
              <a:t>   </a:t>
            </a:r>
            <a:r>
              <a:rPr lang="ru-RU" sz="1200" b="1" dirty="0">
                <a:solidFill>
                  <a:srgbClr val="00B050"/>
                </a:solidFill>
                <a:latin typeface="Comic Sans MS"/>
                <a:ea typeface="Calibri"/>
                <a:cs typeface="Times New Roman"/>
              </a:rPr>
              <a:t>11.11     </a:t>
            </a:r>
            <a:r>
              <a:rPr lang="ru-RU" sz="1200" b="1" dirty="0">
                <a:solidFill>
                  <a:srgbClr val="00B050"/>
                </a:solidFill>
                <a:latin typeface="Calibri"/>
                <a:ea typeface="Calibri"/>
                <a:cs typeface="Times New Roman"/>
              </a:rPr>
              <a:t>  Открытие декады  </a:t>
            </a:r>
            <a:br>
              <a:rPr lang="ru-RU" sz="1200" b="1" dirty="0">
                <a:solidFill>
                  <a:srgbClr val="00B050"/>
                </a:solidFill>
                <a:latin typeface="Calibri"/>
                <a:ea typeface="Calibri"/>
                <a:cs typeface="Times New Roman"/>
              </a:rPr>
            </a:br>
            <a:r>
              <a:rPr lang="ru-RU" sz="1200" b="1" dirty="0">
                <a:solidFill>
                  <a:srgbClr val="00B050"/>
                </a:solidFill>
                <a:latin typeface="Calibri"/>
                <a:ea typeface="Calibri"/>
                <a:cs typeface="Times New Roman"/>
              </a:rPr>
              <a:t>           </a:t>
            </a:r>
            <a:r>
              <a:rPr lang="en-US" sz="1200" b="1" dirty="0">
                <a:solidFill>
                  <a:srgbClr val="00B050"/>
                </a:solidFill>
                <a:latin typeface="Arial Rounded MT Bold"/>
                <a:ea typeface="Calibri"/>
                <a:cs typeface="Times New Roman"/>
              </a:rPr>
              <a:t>1. </a:t>
            </a:r>
            <a:r>
              <a:rPr lang="ru-RU" sz="1200" b="1" dirty="0">
                <a:solidFill>
                  <a:srgbClr val="00B050"/>
                </a:solidFill>
                <a:latin typeface="Arial"/>
                <a:ea typeface="Calibri"/>
                <a:cs typeface="Times New Roman"/>
              </a:rPr>
              <a:t>Конкурс</a:t>
            </a:r>
            <a:r>
              <a:rPr lang="en-US" sz="1200" b="1" dirty="0">
                <a:solidFill>
                  <a:srgbClr val="00B050"/>
                </a:solidFill>
                <a:latin typeface="Arial"/>
                <a:ea typeface="Calibri"/>
                <a:cs typeface="Times New Roman"/>
              </a:rPr>
              <a:t> « A magic trip to English Land» 3</a:t>
            </a:r>
            <a:r>
              <a:rPr lang="ru-RU" sz="1200" b="1" dirty="0" err="1">
                <a:solidFill>
                  <a:srgbClr val="00B050"/>
                </a:solidFill>
                <a:latin typeface="Arial"/>
                <a:ea typeface="Calibri"/>
                <a:cs typeface="Times New Roman"/>
              </a:rPr>
              <a:t>аб</a:t>
            </a:r>
            <a:r>
              <a:rPr lang="ru-RU" sz="1200" b="1" dirty="0">
                <a:solidFill>
                  <a:srgbClr val="00B050"/>
                </a:solidFill>
                <a:latin typeface="Arial"/>
                <a:ea typeface="Calibri"/>
                <a:cs typeface="Times New Roman"/>
              </a:rPr>
              <a:t> </a:t>
            </a:r>
            <a:r>
              <a:rPr lang="en-US" sz="1200" b="1" dirty="0">
                <a:solidFill>
                  <a:srgbClr val="00B050"/>
                </a:solidFill>
                <a:latin typeface="Arial Rounded MT Bold"/>
                <a:ea typeface="Calibri"/>
                <a:cs typeface="Times New Roman"/>
              </a:rPr>
              <a:t>(</a:t>
            </a:r>
            <a:r>
              <a:rPr lang="ru-RU" sz="1200" b="1" dirty="0" err="1">
                <a:solidFill>
                  <a:srgbClr val="00B050"/>
                </a:solidFill>
                <a:latin typeface="Arial"/>
                <a:ea typeface="Calibri"/>
                <a:cs typeface="Times New Roman"/>
              </a:rPr>
              <a:t>Кислицына</a:t>
            </a:r>
            <a:r>
              <a:rPr lang="ru-RU" sz="1200" b="1" dirty="0">
                <a:solidFill>
                  <a:srgbClr val="00B050"/>
                </a:solidFill>
                <a:latin typeface="Arial Rounded MT Bold"/>
                <a:ea typeface="Calibri"/>
                <a:cs typeface="Times New Roman"/>
              </a:rPr>
              <a:t> </a:t>
            </a:r>
            <a:r>
              <a:rPr lang="ru-RU" sz="1200" b="1" dirty="0">
                <a:solidFill>
                  <a:srgbClr val="00B050"/>
                </a:solidFill>
                <a:latin typeface="Arial"/>
                <a:ea typeface="Calibri"/>
                <a:cs typeface="Times New Roman"/>
              </a:rPr>
              <a:t>Н</a:t>
            </a:r>
            <a:r>
              <a:rPr lang="en-US" sz="1200" b="1" dirty="0">
                <a:solidFill>
                  <a:srgbClr val="00B050"/>
                </a:solidFill>
                <a:latin typeface="Arial Rounded MT Bold"/>
                <a:ea typeface="Calibri"/>
                <a:cs typeface="Times New Roman"/>
              </a:rPr>
              <a:t>.</a:t>
            </a:r>
            <a:r>
              <a:rPr lang="ru-RU" sz="1200" b="1" dirty="0">
                <a:solidFill>
                  <a:srgbClr val="00B050"/>
                </a:solidFill>
                <a:latin typeface="Arial"/>
                <a:ea typeface="Calibri"/>
                <a:cs typeface="Times New Roman"/>
              </a:rPr>
              <a:t>М</a:t>
            </a:r>
            <a:r>
              <a:rPr lang="en-US" sz="1200" b="1" dirty="0">
                <a:solidFill>
                  <a:srgbClr val="00B050"/>
                </a:solidFill>
                <a:latin typeface="Arial Rounded MT Bold"/>
                <a:ea typeface="Calibri"/>
                <a:cs typeface="Times New Roman"/>
              </a:rPr>
              <a:t>.)</a:t>
            </a:r>
            <a:r>
              <a:rPr lang="ru-RU" sz="1200" b="1" dirty="0">
                <a:solidFill>
                  <a:srgbClr val="00B050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200" b="1" dirty="0">
                <a:solidFill>
                  <a:srgbClr val="00B050"/>
                </a:solidFill>
                <a:latin typeface="Calibri"/>
                <a:ea typeface="Calibri"/>
                <a:cs typeface="Times New Roman"/>
              </a:rPr>
            </a:br>
            <a:r>
              <a:rPr lang="en-US" sz="1200" b="1" dirty="0">
                <a:solidFill>
                  <a:srgbClr val="00B050"/>
                </a:solidFill>
                <a:latin typeface="Calibri"/>
                <a:ea typeface="Calibri"/>
                <a:cs typeface="Times New Roman"/>
              </a:rPr>
              <a:t>           </a:t>
            </a:r>
            <a:r>
              <a:rPr lang="ru-RU" sz="1200" b="1" dirty="0">
                <a:solidFill>
                  <a:srgbClr val="00B050"/>
                </a:solidFill>
                <a:latin typeface="Arial Rounded MT Bold"/>
                <a:ea typeface="Calibri"/>
                <a:cs typeface="Times New Roman"/>
              </a:rPr>
              <a:t>2. </a:t>
            </a:r>
            <a:r>
              <a:rPr lang="ru-RU" sz="1200" b="1" dirty="0">
                <a:solidFill>
                  <a:srgbClr val="00B050"/>
                </a:solidFill>
                <a:latin typeface="Arial"/>
                <a:ea typeface="Calibri"/>
                <a:cs typeface="Times New Roman"/>
              </a:rPr>
              <a:t>Конкурс «Письмо Британскому другу» 9а </a:t>
            </a:r>
            <a:r>
              <a:rPr lang="ru-RU" sz="1200" b="1" dirty="0">
                <a:solidFill>
                  <a:srgbClr val="00B050"/>
                </a:solidFill>
                <a:latin typeface="Arial Rounded MT Bold"/>
                <a:ea typeface="Calibri"/>
                <a:cs typeface="Times New Roman"/>
              </a:rPr>
              <a:t>(</a:t>
            </a:r>
            <a:r>
              <a:rPr lang="ru-RU" sz="1200" b="1" dirty="0" err="1">
                <a:solidFill>
                  <a:srgbClr val="00B050"/>
                </a:solidFill>
                <a:latin typeface="Arial"/>
                <a:ea typeface="Calibri"/>
                <a:cs typeface="Times New Roman"/>
              </a:rPr>
              <a:t>Кислицына</a:t>
            </a:r>
            <a:r>
              <a:rPr lang="ru-RU" sz="1200" b="1" dirty="0">
                <a:solidFill>
                  <a:srgbClr val="00B050"/>
                </a:solidFill>
                <a:latin typeface="Arial Rounded MT Bold"/>
                <a:ea typeface="Calibri"/>
                <a:cs typeface="Times New Roman"/>
              </a:rPr>
              <a:t> </a:t>
            </a:r>
            <a:r>
              <a:rPr lang="ru-RU" sz="1200" b="1" dirty="0">
                <a:solidFill>
                  <a:srgbClr val="00B050"/>
                </a:solidFill>
                <a:latin typeface="Arial"/>
                <a:ea typeface="Calibri"/>
                <a:cs typeface="Times New Roman"/>
              </a:rPr>
              <a:t>Н</a:t>
            </a:r>
            <a:r>
              <a:rPr lang="ru-RU" sz="1200" b="1" dirty="0">
                <a:solidFill>
                  <a:srgbClr val="00B050"/>
                </a:solidFill>
                <a:latin typeface="Arial Rounded MT Bold"/>
                <a:ea typeface="Calibri"/>
                <a:cs typeface="Times New Roman"/>
              </a:rPr>
              <a:t>.</a:t>
            </a:r>
            <a:r>
              <a:rPr lang="en-US" sz="1200" b="1" dirty="0">
                <a:solidFill>
                  <a:srgbClr val="00B050"/>
                </a:solidFill>
                <a:latin typeface="Arial"/>
                <a:ea typeface="Calibri"/>
                <a:cs typeface="Times New Roman"/>
              </a:rPr>
              <a:t>M</a:t>
            </a:r>
            <a:r>
              <a:rPr lang="ru-RU" sz="1200" b="1" dirty="0">
                <a:solidFill>
                  <a:srgbClr val="00B050"/>
                </a:solidFill>
                <a:latin typeface="Arial Rounded MT Bold"/>
                <a:ea typeface="Calibri"/>
                <a:cs typeface="Times New Roman"/>
              </a:rPr>
              <a:t> )</a:t>
            </a:r>
            <a:r>
              <a:rPr lang="ru-RU" sz="1200" b="1" dirty="0">
                <a:solidFill>
                  <a:srgbClr val="00B050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200" b="1" dirty="0">
                <a:solidFill>
                  <a:srgbClr val="00B050"/>
                </a:solidFill>
                <a:latin typeface="Calibri"/>
                <a:ea typeface="Calibri"/>
                <a:cs typeface="Times New Roman"/>
              </a:rPr>
            </a:br>
            <a:r>
              <a:rPr lang="ru-RU" sz="1200" b="1" i="1" dirty="0" smtClean="0">
                <a:solidFill>
                  <a:srgbClr val="002060"/>
                </a:solidFill>
                <a:latin typeface="Arial Rounded MT Bold"/>
                <a:ea typeface="Calibri"/>
                <a:cs typeface="Times New Roman"/>
              </a:rPr>
              <a:t>1</a:t>
            </a:r>
            <a:r>
              <a:rPr lang="ru-RU" sz="1200" b="1" i="1" dirty="0">
                <a:solidFill>
                  <a:srgbClr val="002060"/>
                </a:solidFill>
                <a:latin typeface="Arial Rounded MT Bold"/>
                <a:ea typeface="Calibri"/>
                <a:cs typeface="Times New Roman"/>
              </a:rPr>
              <a:t>. </a:t>
            </a:r>
            <a:r>
              <a:rPr lang="ru-RU" sz="1200" b="1" i="1" dirty="0" smtClean="0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Ли</a:t>
            </a:r>
            <a:r>
              <a:rPr lang="ru-RU" sz="1200" b="1" dirty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 12.</a:t>
            </a:r>
            <a:r>
              <a:rPr lang="ru-RU" sz="1200" b="1" i="1" dirty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11</a:t>
            </a:r>
            <a:r>
              <a:rPr lang="ru-RU" sz="1200" b="1" dirty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200" b="1" dirty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</a:br>
            <a:r>
              <a:rPr lang="ru-RU" sz="1200" b="1" i="1" dirty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           1</a:t>
            </a:r>
            <a:r>
              <a:rPr lang="ru-RU" sz="1200" b="1" i="1" dirty="0">
                <a:solidFill>
                  <a:schemeClr val="tx1"/>
                </a:solidFill>
                <a:latin typeface="Arial Rounded MT Bold"/>
                <a:ea typeface="Calibri"/>
                <a:cs typeface="Times New Roman"/>
              </a:rPr>
              <a:t>. </a:t>
            </a:r>
            <a:r>
              <a:rPr lang="ru-RU" sz="1200" b="1" i="1" dirty="0">
                <a:solidFill>
                  <a:schemeClr val="tx1"/>
                </a:solidFill>
                <a:latin typeface="Arial"/>
                <a:ea typeface="Calibri"/>
                <a:cs typeface="Times New Roman"/>
              </a:rPr>
              <a:t>Викторина” </a:t>
            </a:r>
            <a:r>
              <a:rPr lang="en-US" sz="1200" b="1" i="1" dirty="0">
                <a:solidFill>
                  <a:schemeClr val="tx1"/>
                </a:solidFill>
                <a:latin typeface="Arial"/>
                <a:ea typeface="Calibri"/>
                <a:cs typeface="Times New Roman"/>
              </a:rPr>
              <a:t>Smart boys</a:t>
            </a:r>
            <a:r>
              <a:rPr lang="ru-RU" sz="1200" b="1" i="1" dirty="0">
                <a:solidFill>
                  <a:schemeClr val="tx1"/>
                </a:solidFill>
                <a:latin typeface="Arial"/>
                <a:ea typeface="Calibri"/>
                <a:cs typeface="Times New Roman"/>
              </a:rPr>
              <a:t>, </a:t>
            </a:r>
            <a:r>
              <a:rPr lang="en-US" sz="1200" b="1" i="1" dirty="0">
                <a:solidFill>
                  <a:schemeClr val="tx1"/>
                </a:solidFill>
                <a:latin typeface="Arial"/>
                <a:ea typeface="Calibri"/>
                <a:cs typeface="Times New Roman"/>
              </a:rPr>
              <a:t>smart girls</a:t>
            </a:r>
            <a:r>
              <a:rPr lang="ru-RU" sz="1200" b="1" i="1" dirty="0">
                <a:solidFill>
                  <a:schemeClr val="tx1"/>
                </a:solidFill>
                <a:latin typeface="Arial"/>
                <a:ea typeface="Calibri"/>
                <a:cs typeface="Times New Roman"/>
              </a:rPr>
              <a:t>”</a:t>
            </a:r>
            <a:r>
              <a:rPr lang="ru-RU" sz="1200" b="1" i="1" dirty="0">
                <a:solidFill>
                  <a:schemeClr val="tx1"/>
                </a:solidFill>
                <a:latin typeface="Arial Rounded MT Bold"/>
                <a:ea typeface="Calibri"/>
                <a:cs typeface="Times New Roman"/>
              </a:rPr>
              <a:t> 6 </a:t>
            </a:r>
            <a:r>
              <a:rPr lang="ru-RU" sz="1200" b="1" i="1" dirty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1200" b="1" i="1" dirty="0" err="1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аб</a:t>
            </a:r>
            <a:r>
              <a:rPr lang="ru-RU" sz="1200" b="1" i="1" dirty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1200" b="1" i="1" dirty="0" err="1">
                <a:solidFill>
                  <a:schemeClr val="tx1"/>
                </a:solidFill>
                <a:latin typeface="Arial"/>
                <a:ea typeface="Calibri"/>
                <a:cs typeface="Times New Roman"/>
              </a:rPr>
              <a:t>кл</a:t>
            </a:r>
            <a:r>
              <a:rPr lang="ru-RU" sz="1200" b="1" i="1" dirty="0">
                <a:solidFill>
                  <a:schemeClr val="tx1"/>
                </a:solidFill>
                <a:latin typeface="Arial Rounded MT Bold"/>
                <a:ea typeface="Calibri"/>
                <a:cs typeface="Times New Roman"/>
              </a:rPr>
              <a:t> (</a:t>
            </a:r>
            <a:r>
              <a:rPr lang="ru-RU" sz="1200" b="1" i="1" dirty="0" err="1">
                <a:solidFill>
                  <a:schemeClr val="tx1"/>
                </a:solidFill>
                <a:latin typeface="Arial"/>
                <a:ea typeface="Calibri"/>
                <a:cs typeface="Times New Roman"/>
              </a:rPr>
              <a:t>Кислицына</a:t>
            </a:r>
            <a:r>
              <a:rPr lang="ru-RU" sz="1200" b="1" i="1" dirty="0">
                <a:solidFill>
                  <a:schemeClr val="tx1"/>
                </a:solidFill>
                <a:latin typeface="Arial Rounded MT Bold"/>
                <a:ea typeface="Calibri"/>
                <a:cs typeface="Times New Roman"/>
              </a:rPr>
              <a:t> </a:t>
            </a:r>
            <a:r>
              <a:rPr lang="ru-RU" sz="1200" b="1" i="1" dirty="0">
                <a:solidFill>
                  <a:schemeClr val="tx1"/>
                </a:solidFill>
                <a:latin typeface="Arial"/>
                <a:ea typeface="Calibri"/>
                <a:cs typeface="Times New Roman"/>
              </a:rPr>
              <a:t>Н</a:t>
            </a:r>
            <a:r>
              <a:rPr lang="ru-RU" sz="1200" b="1" i="1" dirty="0">
                <a:solidFill>
                  <a:schemeClr val="tx1"/>
                </a:solidFill>
                <a:latin typeface="Arial Rounded MT Bold"/>
                <a:ea typeface="Calibri"/>
                <a:cs typeface="Times New Roman"/>
              </a:rPr>
              <a:t>.</a:t>
            </a:r>
            <a:r>
              <a:rPr lang="ru-RU" sz="1200" b="1" i="1" dirty="0">
                <a:solidFill>
                  <a:schemeClr val="tx1"/>
                </a:solidFill>
                <a:latin typeface="Arial"/>
                <a:ea typeface="Calibri"/>
                <a:cs typeface="Times New Roman"/>
              </a:rPr>
              <a:t>М</a:t>
            </a:r>
            <a:r>
              <a:rPr lang="ru-RU" sz="1200" b="1" i="1" dirty="0">
                <a:solidFill>
                  <a:schemeClr val="tx1"/>
                </a:solidFill>
                <a:latin typeface="Arial Rounded MT Bold"/>
                <a:ea typeface="Calibri"/>
                <a:cs typeface="Times New Roman"/>
              </a:rPr>
              <a:t>.)</a:t>
            </a:r>
            <a:r>
              <a:rPr lang="ru-RU" sz="1200" b="1" dirty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200" b="1" dirty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</a:br>
            <a:r>
              <a:rPr lang="ru-RU" sz="1200" b="1" i="1" dirty="0">
                <a:solidFill>
                  <a:srgbClr val="00B0F0"/>
                </a:solidFill>
                <a:latin typeface="Calibri"/>
                <a:ea typeface="Calibri"/>
                <a:cs typeface="Times New Roman"/>
              </a:rPr>
              <a:t>    13.11    </a:t>
            </a:r>
            <a:r>
              <a:rPr lang="ru-RU" sz="1200" b="1" dirty="0">
                <a:solidFill>
                  <a:srgbClr val="00B0F0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200" b="1" dirty="0">
                <a:solidFill>
                  <a:srgbClr val="00B0F0"/>
                </a:solidFill>
                <a:latin typeface="Calibri"/>
                <a:ea typeface="Calibri"/>
                <a:cs typeface="Times New Roman"/>
              </a:rPr>
            </a:br>
            <a:r>
              <a:rPr lang="ru-RU" sz="1200" b="1" i="1" dirty="0" err="1" smtClean="0">
                <a:solidFill>
                  <a:srgbClr val="00B0F0"/>
                </a:solidFill>
                <a:latin typeface="Arial"/>
                <a:ea typeface="Calibri"/>
                <a:cs typeface="Times New Roman"/>
              </a:rPr>
              <a:t>нгвистическая</a:t>
            </a:r>
            <a:r>
              <a:rPr lang="ru-RU" sz="1200" b="1" i="1" dirty="0" smtClean="0">
                <a:solidFill>
                  <a:srgbClr val="00B0F0"/>
                </a:solidFill>
                <a:latin typeface="Arial"/>
                <a:ea typeface="Calibri"/>
                <a:cs typeface="Times New Roman"/>
              </a:rPr>
              <a:t> </a:t>
            </a:r>
            <a:r>
              <a:rPr lang="ru-RU" sz="1200" b="1" i="1" dirty="0">
                <a:solidFill>
                  <a:srgbClr val="00B0F0"/>
                </a:solidFill>
                <a:latin typeface="Arial"/>
                <a:ea typeface="Calibri"/>
                <a:cs typeface="Times New Roman"/>
              </a:rPr>
              <a:t>игра “ </a:t>
            </a:r>
            <a:r>
              <a:rPr lang="en-US" sz="1200" b="1" i="1" dirty="0">
                <a:solidFill>
                  <a:srgbClr val="00B0F0"/>
                </a:solidFill>
                <a:latin typeface="Arial"/>
                <a:ea typeface="Calibri"/>
                <a:cs typeface="Times New Roman"/>
              </a:rPr>
              <a:t>Enjoy English</a:t>
            </a:r>
            <a:r>
              <a:rPr lang="ru-RU" sz="1200" b="1" i="1" dirty="0">
                <a:solidFill>
                  <a:srgbClr val="00B0F0"/>
                </a:solidFill>
                <a:latin typeface="Arial"/>
                <a:ea typeface="Calibri"/>
                <a:cs typeface="Times New Roman"/>
              </a:rPr>
              <a:t>” 6 </a:t>
            </a:r>
            <a:r>
              <a:rPr lang="ru-RU" sz="1200" b="1" i="1" dirty="0" err="1">
                <a:solidFill>
                  <a:srgbClr val="00B0F0"/>
                </a:solidFill>
                <a:latin typeface="Arial"/>
                <a:ea typeface="Calibri"/>
                <a:cs typeface="Times New Roman"/>
              </a:rPr>
              <a:t>аб</a:t>
            </a:r>
            <a:r>
              <a:rPr lang="ru-RU" sz="1200" b="1" i="1" dirty="0">
                <a:solidFill>
                  <a:srgbClr val="00B0F0"/>
                </a:solidFill>
                <a:latin typeface="Arial"/>
                <a:ea typeface="Calibri"/>
                <a:cs typeface="Times New Roman"/>
              </a:rPr>
              <a:t>  </a:t>
            </a:r>
            <a:r>
              <a:rPr lang="ru-RU" sz="1200" b="1" i="1" dirty="0">
                <a:solidFill>
                  <a:srgbClr val="00B0F0"/>
                </a:solidFill>
                <a:latin typeface="Arial Rounded MT Bold"/>
                <a:ea typeface="Calibri"/>
                <a:cs typeface="Times New Roman"/>
              </a:rPr>
              <a:t>(</a:t>
            </a:r>
            <a:r>
              <a:rPr lang="ru-RU" sz="1200" b="1" i="1" dirty="0" err="1">
                <a:solidFill>
                  <a:srgbClr val="00B0F0"/>
                </a:solidFill>
                <a:latin typeface="Arial"/>
                <a:ea typeface="Calibri"/>
                <a:cs typeface="Times New Roman"/>
              </a:rPr>
              <a:t>МалинниковаТ</a:t>
            </a:r>
            <a:r>
              <a:rPr lang="ru-RU" sz="1200" b="1" i="1" dirty="0" err="1">
                <a:solidFill>
                  <a:srgbClr val="00B0F0"/>
                </a:solidFill>
                <a:latin typeface="Arial Rounded MT Bold"/>
                <a:ea typeface="Calibri"/>
                <a:cs typeface="Times New Roman"/>
              </a:rPr>
              <a:t>.</a:t>
            </a:r>
            <a:r>
              <a:rPr lang="ru-RU" sz="1200" b="1" i="1" dirty="0" err="1">
                <a:solidFill>
                  <a:srgbClr val="00B0F0"/>
                </a:solidFill>
                <a:latin typeface="Arial"/>
                <a:ea typeface="Calibri"/>
                <a:cs typeface="Times New Roman"/>
              </a:rPr>
              <a:t>Б</a:t>
            </a:r>
            <a:r>
              <a:rPr lang="ru-RU" sz="1200" b="1" i="1" dirty="0">
                <a:solidFill>
                  <a:srgbClr val="00B0F0"/>
                </a:solidFill>
                <a:latin typeface="Arial Rounded MT Bold"/>
                <a:ea typeface="Calibri"/>
                <a:cs typeface="Times New Roman"/>
              </a:rPr>
              <a:t>)</a:t>
            </a:r>
            <a:r>
              <a:rPr lang="ru-RU" sz="1200" b="1" dirty="0">
                <a:solidFill>
                  <a:srgbClr val="00B0F0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200" b="1" dirty="0">
                <a:solidFill>
                  <a:srgbClr val="00B0F0"/>
                </a:solidFill>
                <a:latin typeface="Calibri"/>
                <a:ea typeface="Calibri"/>
                <a:cs typeface="Times New Roman"/>
              </a:rPr>
            </a:br>
            <a:r>
              <a:rPr lang="ru-RU" sz="1200" b="1" i="1" dirty="0">
                <a:solidFill>
                  <a:srgbClr val="00B0F0"/>
                </a:solidFill>
                <a:latin typeface="Arial"/>
                <a:ea typeface="Calibri"/>
                <a:cs typeface="Times New Roman"/>
              </a:rPr>
              <a:t>        2. Викторина “</a:t>
            </a:r>
            <a:r>
              <a:rPr lang="en-US" sz="1200" b="1" i="1" dirty="0">
                <a:solidFill>
                  <a:srgbClr val="00B0F0"/>
                </a:solidFill>
                <a:latin typeface="Arial"/>
                <a:ea typeface="Calibri"/>
                <a:cs typeface="Times New Roman"/>
              </a:rPr>
              <a:t>Wonderful English</a:t>
            </a:r>
            <a:r>
              <a:rPr lang="ru-RU" sz="1200" b="1" i="1" dirty="0">
                <a:solidFill>
                  <a:srgbClr val="00B0F0"/>
                </a:solidFill>
                <a:latin typeface="Arial"/>
                <a:ea typeface="Calibri"/>
                <a:cs typeface="Times New Roman"/>
              </a:rPr>
              <a:t>” 5б  (</a:t>
            </a:r>
            <a:r>
              <a:rPr lang="ru-RU" sz="1200" b="1" i="1" dirty="0" err="1">
                <a:solidFill>
                  <a:srgbClr val="00B0F0"/>
                </a:solidFill>
                <a:latin typeface="Arial"/>
                <a:ea typeface="Calibri"/>
                <a:cs typeface="Times New Roman"/>
              </a:rPr>
              <a:t>МалинниковаТ.Б</a:t>
            </a:r>
            <a:r>
              <a:rPr lang="ru-RU" sz="1200" b="1" i="1" dirty="0">
                <a:solidFill>
                  <a:srgbClr val="00B0F0"/>
                </a:solidFill>
                <a:latin typeface="Arial"/>
                <a:ea typeface="Calibri"/>
                <a:cs typeface="Times New Roman"/>
              </a:rPr>
              <a:t>)</a:t>
            </a:r>
            <a:r>
              <a:rPr lang="ru-RU" sz="1200" b="1" dirty="0">
                <a:solidFill>
                  <a:srgbClr val="00B0F0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200" b="1" dirty="0">
                <a:solidFill>
                  <a:srgbClr val="00B0F0"/>
                </a:solidFill>
                <a:latin typeface="Calibri"/>
                <a:ea typeface="Calibri"/>
                <a:cs typeface="Times New Roman"/>
              </a:rPr>
            </a:br>
            <a:r>
              <a:rPr lang="ru-RU" sz="1200" b="1" i="1" dirty="0">
                <a:solidFill>
                  <a:schemeClr val="accent4"/>
                </a:solidFill>
                <a:latin typeface="Arial"/>
                <a:ea typeface="Calibri"/>
                <a:cs typeface="Times New Roman"/>
              </a:rPr>
              <a:t>   14.11</a:t>
            </a:r>
            <a:r>
              <a:rPr lang="ru-RU" sz="1200" b="1" dirty="0">
                <a:solidFill>
                  <a:schemeClr val="accent4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200" b="1" dirty="0">
                <a:solidFill>
                  <a:schemeClr val="accent4"/>
                </a:solidFill>
                <a:latin typeface="Calibri"/>
                <a:ea typeface="Calibri"/>
                <a:cs typeface="Times New Roman"/>
              </a:rPr>
            </a:br>
            <a:r>
              <a:rPr lang="ru-RU" sz="1200" b="1" i="1" dirty="0">
                <a:solidFill>
                  <a:schemeClr val="accent4"/>
                </a:solidFill>
                <a:latin typeface="Calibri"/>
                <a:ea typeface="Calibri"/>
                <a:cs typeface="Times New Roman"/>
              </a:rPr>
              <a:t>           1</a:t>
            </a:r>
            <a:r>
              <a:rPr lang="ru-RU" sz="1200" b="1" i="1" dirty="0">
                <a:solidFill>
                  <a:schemeClr val="accent4"/>
                </a:solidFill>
                <a:latin typeface="Arial Rounded MT Bold"/>
                <a:ea typeface="Calibri"/>
                <a:cs typeface="Times New Roman"/>
              </a:rPr>
              <a:t>. </a:t>
            </a:r>
            <a:r>
              <a:rPr lang="ru-RU" sz="1200" b="1" i="1" dirty="0">
                <a:solidFill>
                  <a:schemeClr val="accent4"/>
                </a:solidFill>
                <a:latin typeface="Arial"/>
                <a:ea typeface="Calibri"/>
                <a:cs typeface="Times New Roman"/>
              </a:rPr>
              <a:t>Своя игра 4 </a:t>
            </a:r>
            <a:r>
              <a:rPr lang="ru-RU" sz="1200" b="1" i="1" dirty="0" err="1">
                <a:solidFill>
                  <a:schemeClr val="accent4"/>
                </a:solidFill>
                <a:latin typeface="Arial"/>
                <a:ea typeface="Calibri"/>
                <a:cs typeface="Times New Roman"/>
              </a:rPr>
              <a:t>кл</a:t>
            </a:r>
            <a:r>
              <a:rPr lang="ru-RU" sz="1200" b="1" i="1" dirty="0">
                <a:solidFill>
                  <a:schemeClr val="accent4"/>
                </a:solidFill>
                <a:latin typeface="Arial"/>
                <a:ea typeface="Calibri"/>
                <a:cs typeface="Times New Roman"/>
              </a:rPr>
              <a:t> (</a:t>
            </a:r>
            <a:r>
              <a:rPr lang="ru-RU" sz="1200" b="1" i="1" dirty="0" err="1">
                <a:solidFill>
                  <a:schemeClr val="accent4"/>
                </a:solidFill>
                <a:latin typeface="Arial"/>
                <a:ea typeface="Calibri"/>
                <a:cs typeface="Times New Roman"/>
              </a:rPr>
              <a:t>МалинниковаТ.Б</a:t>
            </a:r>
            <a:r>
              <a:rPr lang="ru-RU" sz="1200" b="1" i="1" dirty="0">
                <a:solidFill>
                  <a:schemeClr val="accent4"/>
                </a:solidFill>
                <a:latin typeface="Arial"/>
                <a:ea typeface="Calibri"/>
                <a:cs typeface="Times New Roman"/>
              </a:rPr>
              <a:t>)</a:t>
            </a:r>
            <a:r>
              <a:rPr lang="ru-RU" sz="1200" b="1" dirty="0">
                <a:solidFill>
                  <a:schemeClr val="accent4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200" b="1" dirty="0">
                <a:solidFill>
                  <a:schemeClr val="accent4"/>
                </a:solidFill>
                <a:latin typeface="Calibri"/>
                <a:ea typeface="Calibri"/>
                <a:cs typeface="Times New Roman"/>
              </a:rPr>
            </a:br>
            <a:r>
              <a:rPr lang="ru-RU" sz="1200" b="1" i="1" dirty="0">
                <a:solidFill>
                  <a:schemeClr val="accent4"/>
                </a:solidFill>
                <a:latin typeface="Calibri"/>
                <a:ea typeface="Calibri"/>
                <a:cs typeface="Times New Roman"/>
              </a:rPr>
              <a:t>           2</a:t>
            </a:r>
            <a:r>
              <a:rPr lang="ru-RU" sz="1200" b="1" i="1" dirty="0">
                <a:solidFill>
                  <a:schemeClr val="accent4"/>
                </a:solidFill>
                <a:latin typeface="Arial Rounded MT Bold"/>
                <a:ea typeface="Calibri"/>
                <a:cs typeface="Times New Roman"/>
              </a:rPr>
              <a:t>.</a:t>
            </a:r>
            <a:r>
              <a:rPr lang="ru-RU" sz="1200" b="1" i="1" dirty="0">
                <a:solidFill>
                  <a:schemeClr val="accent4"/>
                </a:solidFill>
                <a:latin typeface="Arial"/>
                <a:ea typeface="Calibri"/>
                <a:cs typeface="Times New Roman"/>
              </a:rPr>
              <a:t>Путешествие в </a:t>
            </a:r>
            <a:r>
              <a:rPr lang="ru-RU" sz="1200" b="1" i="1" dirty="0" err="1">
                <a:solidFill>
                  <a:schemeClr val="accent4"/>
                </a:solidFill>
                <a:latin typeface="Arial"/>
                <a:ea typeface="Calibri"/>
                <a:cs typeface="Times New Roman"/>
              </a:rPr>
              <a:t>Альфавиль</a:t>
            </a:r>
            <a:r>
              <a:rPr lang="ru-RU" sz="1200" b="1" i="1" dirty="0">
                <a:solidFill>
                  <a:schemeClr val="accent4"/>
                </a:solidFill>
                <a:latin typeface="Arial"/>
                <a:ea typeface="Calibri"/>
                <a:cs typeface="Times New Roman"/>
              </a:rPr>
              <a:t> 2 а ( </a:t>
            </a:r>
            <a:r>
              <a:rPr lang="ru-RU" sz="1200" b="1" i="1" dirty="0" err="1">
                <a:solidFill>
                  <a:schemeClr val="accent4"/>
                </a:solidFill>
                <a:latin typeface="Arial"/>
                <a:ea typeface="Calibri"/>
                <a:cs typeface="Times New Roman"/>
              </a:rPr>
              <a:t>Кислицына</a:t>
            </a:r>
            <a:r>
              <a:rPr lang="ru-RU" sz="1200" b="1" i="1" dirty="0">
                <a:solidFill>
                  <a:schemeClr val="accent4"/>
                </a:solidFill>
                <a:latin typeface="Arial"/>
                <a:ea typeface="Calibri"/>
                <a:cs typeface="Times New Roman"/>
              </a:rPr>
              <a:t> Н.М.)</a:t>
            </a:r>
            <a:r>
              <a:rPr lang="ru-RU" sz="1200" b="1" dirty="0">
                <a:solidFill>
                  <a:schemeClr val="accent4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200" b="1" dirty="0">
                <a:solidFill>
                  <a:schemeClr val="accent4"/>
                </a:solidFill>
                <a:latin typeface="Calibri"/>
                <a:ea typeface="Calibri"/>
                <a:cs typeface="Times New Roman"/>
              </a:rPr>
            </a:br>
            <a:r>
              <a:rPr lang="ru-RU" sz="1200" b="1" i="1" dirty="0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   15.11</a:t>
            </a:r>
            <a:r>
              <a:rPr lang="ru-RU" sz="1200" b="1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200" b="1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</a:br>
            <a:r>
              <a:rPr lang="ru-RU" sz="1200" b="1" i="1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          1</a:t>
            </a:r>
            <a:r>
              <a:rPr lang="ru-RU" sz="1200" b="1" i="1" dirty="0">
                <a:solidFill>
                  <a:srgbClr val="002060"/>
                </a:solidFill>
                <a:latin typeface="Arial Rounded MT Bold"/>
                <a:ea typeface="Calibri"/>
                <a:cs typeface="Times New Roman"/>
              </a:rPr>
              <a:t>.</a:t>
            </a:r>
            <a:r>
              <a:rPr lang="ru-RU" sz="1200" b="1" i="1" dirty="0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Игра «Город мастеров» 3 </a:t>
            </a:r>
            <a:r>
              <a:rPr lang="ru-RU" sz="1200" b="1" i="1" dirty="0" err="1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кл</a:t>
            </a:r>
            <a:r>
              <a:rPr lang="ru-RU" sz="1200" b="1" i="1" dirty="0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  (</a:t>
            </a:r>
            <a:r>
              <a:rPr lang="ru-RU" sz="1200" b="1" i="1" dirty="0" err="1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МалинниковаТ.Б</a:t>
            </a:r>
            <a:r>
              <a:rPr lang="ru-RU" sz="1200" b="1" i="1" dirty="0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)</a:t>
            </a:r>
            <a:r>
              <a:rPr lang="ru-RU" sz="1200" b="1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200" b="1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</a:br>
            <a:r>
              <a:rPr lang="ru-RU" sz="1200" b="1" i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/>
                <a:ea typeface="Calibri"/>
                <a:cs typeface="Times New Roman"/>
              </a:rPr>
              <a:t>     </a:t>
            </a:r>
            <a:r>
              <a:rPr lang="en-US" sz="1200" b="1" i="1" dirty="0">
                <a:solidFill>
                  <a:srgbClr val="92D050"/>
                </a:solidFill>
                <a:latin typeface="Calibri"/>
                <a:ea typeface="Calibri"/>
                <a:cs typeface="Times New Roman"/>
              </a:rPr>
              <a:t>18.11         </a:t>
            </a:r>
            <a:r>
              <a:rPr lang="ru-RU" sz="1200" b="1" dirty="0">
                <a:solidFill>
                  <a:srgbClr val="92D050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200" b="1" dirty="0">
                <a:solidFill>
                  <a:srgbClr val="92D050"/>
                </a:solidFill>
                <a:latin typeface="Calibri"/>
                <a:ea typeface="Calibri"/>
                <a:cs typeface="Times New Roman"/>
              </a:rPr>
            </a:br>
            <a:r>
              <a:rPr lang="en-US" sz="1200" b="1" i="1" dirty="0">
                <a:solidFill>
                  <a:srgbClr val="92D050"/>
                </a:solidFill>
                <a:latin typeface="Calibri"/>
                <a:ea typeface="Calibri"/>
                <a:cs typeface="Times New Roman"/>
              </a:rPr>
              <a:t>         </a:t>
            </a:r>
            <a:r>
              <a:rPr lang="en-US" sz="1200" b="1" i="1" dirty="0">
                <a:solidFill>
                  <a:srgbClr val="92D050"/>
                </a:solidFill>
                <a:latin typeface="Arial Rounded MT Bold"/>
                <a:ea typeface="Calibri"/>
                <a:cs typeface="Times New Roman"/>
              </a:rPr>
              <a:t>1. </a:t>
            </a:r>
            <a:r>
              <a:rPr lang="ru-RU" sz="1200" b="1" i="1" dirty="0">
                <a:solidFill>
                  <a:srgbClr val="92D050"/>
                </a:solidFill>
                <a:latin typeface="Arial"/>
                <a:ea typeface="Calibri"/>
                <a:cs typeface="Times New Roman"/>
              </a:rPr>
              <a:t>Праздник</a:t>
            </a:r>
            <a:r>
              <a:rPr lang="en-US" sz="1200" b="1" i="1" dirty="0">
                <a:solidFill>
                  <a:srgbClr val="92D050"/>
                </a:solidFill>
                <a:latin typeface="Arial"/>
                <a:ea typeface="Calibri"/>
                <a:cs typeface="Times New Roman"/>
              </a:rPr>
              <a:t> “English is fun” 3</a:t>
            </a:r>
            <a:r>
              <a:rPr lang="en-US" sz="1200" b="1" i="1" dirty="0">
                <a:solidFill>
                  <a:srgbClr val="92D050"/>
                </a:solidFill>
                <a:latin typeface="Arial Rounded MT Bold"/>
                <a:ea typeface="Calibri"/>
                <a:cs typeface="Times New Roman"/>
              </a:rPr>
              <a:t> </a:t>
            </a:r>
            <a:r>
              <a:rPr lang="ru-RU" sz="1200" b="1" i="1" dirty="0" err="1">
                <a:solidFill>
                  <a:srgbClr val="92D050"/>
                </a:solidFill>
                <a:latin typeface="Arial"/>
                <a:ea typeface="Calibri"/>
                <a:cs typeface="Times New Roman"/>
              </a:rPr>
              <a:t>кл</a:t>
            </a:r>
            <a:r>
              <a:rPr lang="ru-RU" sz="1200" b="1" i="1" dirty="0">
                <a:solidFill>
                  <a:srgbClr val="92D050"/>
                </a:solidFill>
                <a:latin typeface="Arial"/>
                <a:ea typeface="Calibri"/>
                <a:cs typeface="Times New Roman"/>
              </a:rPr>
              <a:t> </a:t>
            </a:r>
            <a:r>
              <a:rPr lang="en-US" sz="1200" b="1" i="1" dirty="0">
                <a:solidFill>
                  <a:srgbClr val="92D050"/>
                </a:solidFill>
                <a:latin typeface="Arial Rounded MT Bold"/>
                <a:ea typeface="Calibri"/>
                <a:cs typeface="Times New Roman"/>
              </a:rPr>
              <a:t>(</a:t>
            </a:r>
            <a:r>
              <a:rPr lang="ru-RU" sz="1200" b="1" i="1" dirty="0" err="1">
                <a:solidFill>
                  <a:srgbClr val="92D050"/>
                </a:solidFill>
                <a:latin typeface="Arial"/>
                <a:ea typeface="Calibri"/>
                <a:cs typeface="Times New Roman"/>
              </a:rPr>
              <a:t>Ганченко</a:t>
            </a:r>
            <a:r>
              <a:rPr lang="ru-RU" sz="1200" b="1" i="1" dirty="0">
                <a:solidFill>
                  <a:srgbClr val="92D050"/>
                </a:solidFill>
                <a:latin typeface="Arial Rounded MT Bold"/>
                <a:ea typeface="Calibri"/>
                <a:cs typeface="Times New Roman"/>
              </a:rPr>
              <a:t> </a:t>
            </a:r>
            <a:r>
              <a:rPr lang="ru-RU" sz="1200" b="1" i="1" dirty="0">
                <a:solidFill>
                  <a:srgbClr val="92D050"/>
                </a:solidFill>
                <a:latin typeface="Arial"/>
                <a:ea typeface="Calibri"/>
                <a:cs typeface="Times New Roman"/>
              </a:rPr>
              <a:t>Л</a:t>
            </a:r>
            <a:r>
              <a:rPr lang="en-US" sz="1200" b="1" i="1" dirty="0">
                <a:solidFill>
                  <a:srgbClr val="92D050"/>
                </a:solidFill>
                <a:latin typeface="Arial Rounded MT Bold"/>
                <a:ea typeface="Calibri"/>
                <a:cs typeface="Times New Roman"/>
              </a:rPr>
              <a:t>.</a:t>
            </a:r>
            <a:r>
              <a:rPr lang="ru-RU" sz="1200" b="1" i="1" dirty="0">
                <a:solidFill>
                  <a:srgbClr val="92D050"/>
                </a:solidFill>
                <a:latin typeface="Arial"/>
                <a:ea typeface="Calibri"/>
                <a:cs typeface="Times New Roman"/>
              </a:rPr>
              <a:t>Н</a:t>
            </a:r>
            <a:r>
              <a:rPr lang="en-US" sz="1200" b="1" i="1" dirty="0">
                <a:solidFill>
                  <a:srgbClr val="92D050"/>
                </a:solidFill>
                <a:latin typeface="Arial Rounded MT Bold"/>
                <a:ea typeface="Calibri"/>
                <a:cs typeface="Times New Roman"/>
              </a:rPr>
              <a:t>.)</a:t>
            </a:r>
            <a:r>
              <a:rPr lang="ru-RU" sz="1200" b="1" dirty="0">
                <a:solidFill>
                  <a:srgbClr val="92D050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200" b="1" dirty="0">
                <a:solidFill>
                  <a:srgbClr val="92D050"/>
                </a:solidFill>
                <a:latin typeface="Calibri"/>
                <a:ea typeface="Calibri"/>
                <a:cs typeface="Times New Roman"/>
              </a:rPr>
            </a:br>
            <a:r>
              <a:rPr lang="en-US" sz="1200" b="1" i="1" dirty="0">
                <a:solidFill>
                  <a:srgbClr val="92D050"/>
                </a:solidFill>
                <a:latin typeface="Calibri"/>
                <a:ea typeface="Calibri"/>
                <a:cs typeface="Times New Roman"/>
              </a:rPr>
              <a:t>         2</a:t>
            </a:r>
            <a:r>
              <a:rPr lang="en-US" sz="1200" b="1" i="1" dirty="0">
                <a:solidFill>
                  <a:srgbClr val="92D050"/>
                </a:solidFill>
                <a:latin typeface="Arial Rounded MT Bold"/>
                <a:ea typeface="Calibri"/>
                <a:cs typeface="Times New Roman"/>
              </a:rPr>
              <a:t>. </a:t>
            </a:r>
            <a:r>
              <a:rPr lang="ru-RU" sz="1200" b="1" i="1" dirty="0">
                <a:solidFill>
                  <a:srgbClr val="92D050"/>
                </a:solidFill>
                <a:latin typeface="Arial"/>
                <a:ea typeface="Calibri"/>
                <a:cs typeface="Times New Roman"/>
              </a:rPr>
              <a:t>КВН</a:t>
            </a:r>
            <a:r>
              <a:rPr lang="en-US" sz="1200" b="1" i="1" dirty="0">
                <a:solidFill>
                  <a:srgbClr val="92D050"/>
                </a:solidFill>
                <a:latin typeface="Arial"/>
                <a:ea typeface="Calibri"/>
                <a:cs typeface="Times New Roman"/>
              </a:rPr>
              <a:t> “ Do you speak English?” </a:t>
            </a:r>
            <a:r>
              <a:rPr lang="ru-RU" sz="1200" b="1" i="1" dirty="0">
                <a:solidFill>
                  <a:srgbClr val="92D050"/>
                </a:solidFill>
                <a:latin typeface="Arial"/>
                <a:ea typeface="Calibri"/>
                <a:cs typeface="Times New Roman"/>
              </a:rPr>
              <a:t>4 </a:t>
            </a:r>
            <a:r>
              <a:rPr lang="ru-RU" sz="1200" b="1" i="1" dirty="0" err="1">
                <a:solidFill>
                  <a:srgbClr val="92D050"/>
                </a:solidFill>
                <a:latin typeface="Arial"/>
                <a:ea typeface="Calibri"/>
                <a:cs typeface="Times New Roman"/>
              </a:rPr>
              <a:t>кл</a:t>
            </a:r>
            <a:r>
              <a:rPr lang="ru-RU" sz="1200" b="1" i="1" dirty="0">
                <a:solidFill>
                  <a:srgbClr val="92D050"/>
                </a:solidFill>
                <a:latin typeface="Arial"/>
                <a:ea typeface="Calibri"/>
                <a:cs typeface="Times New Roman"/>
              </a:rPr>
              <a:t> (</a:t>
            </a:r>
            <a:r>
              <a:rPr lang="ru-RU" sz="1200" b="1" i="1" dirty="0" err="1">
                <a:solidFill>
                  <a:srgbClr val="92D050"/>
                </a:solidFill>
                <a:latin typeface="Arial"/>
                <a:ea typeface="Calibri"/>
                <a:cs typeface="Times New Roman"/>
              </a:rPr>
              <a:t>Ганченко</a:t>
            </a:r>
            <a:r>
              <a:rPr lang="ru-RU" sz="1200" b="1" i="1" dirty="0">
                <a:solidFill>
                  <a:srgbClr val="92D050"/>
                </a:solidFill>
                <a:latin typeface="Arial"/>
                <a:ea typeface="Calibri"/>
                <a:cs typeface="Times New Roman"/>
              </a:rPr>
              <a:t> Л.Н.)</a:t>
            </a:r>
            <a:r>
              <a:rPr lang="ru-RU" sz="1200" b="1" dirty="0">
                <a:solidFill>
                  <a:srgbClr val="92D050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200" b="1" dirty="0">
                <a:solidFill>
                  <a:srgbClr val="92D050"/>
                </a:solidFill>
                <a:latin typeface="Calibri"/>
                <a:ea typeface="Calibri"/>
                <a:cs typeface="Times New Roman"/>
              </a:rPr>
            </a:br>
            <a:r>
              <a:rPr lang="ru-RU" sz="1200" b="1" i="1" dirty="0">
                <a:solidFill>
                  <a:srgbClr val="92D050"/>
                </a:solidFill>
                <a:latin typeface="Arial Rounded MT Bold"/>
                <a:ea typeface="Calibri"/>
                <a:cs typeface="Times New Roman"/>
              </a:rPr>
              <a:t>        </a:t>
            </a:r>
            <a:r>
              <a:rPr lang="ru-RU" sz="1200" b="1" i="1" dirty="0">
                <a:solidFill>
                  <a:srgbClr val="92D050"/>
                </a:solidFill>
                <a:latin typeface="Arial Rounded MT Bold"/>
                <a:ea typeface="Calibri"/>
                <a:cs typeface="Calibri"/>
              </a:rPr>
              <a:t>3.</a:t>
            </a:r>
            <a:r>
              <a:rPr lang="ru-RU" sz="1200" b="1" i="1" dirty="0">
                <a:solidFill>
                  <a:srgbClr val="92D050"/>
                </a:solidFill>
                <a:latin typeface="Arial"/>
                <a:ea typeface="Calibri"/>
                <a:cs typeface="Times New Roman"/>
              </a:rPr>
              <a:t>Конкурс</a:t>
            </a:r>
            <a:r>
              <a:rPr lang="ru-RU" sz="1200" b="1" i="1" dirty="0">
                <a:solidFill>
                  <a:srgbClr val="92D050"/>
                </a:solidFill>
                <a:latin typeface="Arial Rounded MT Bold"/>
                <a:ea typeface="Calibri"/>
                <a:cs typeface="Calibri"/>
              </a:rPr>
              <a:t> </a:t>
            </a:r>
            <a:r>
              <a:rPr lang="ru-RU" sz="1200" b="1" i="1" dirty="0">
                <a:solidFill>
                  <a:srgbClr val="92D050"/>
                </a:solidFill>
                <a:latin typeface="Arial Rounded MT Bold"/>
                <a:ea typeface="Calibri"/>
                <a:cs typeface="Arial Rounded MT Bold"/>
              </a:rPr>
              <a:t>«</a:t>
            </a:r>
            <a:r>
              <a:rPr lang="ru-RU" sz="1200" b="1" i="1" dirty="0">
                <a:solidFill>
                  <a:srgbClr val="92D050"/>
                </a:solidFill>
                <a:latin typeface="Arial Rounded MT Bold"/>
                <a:ea typeface="Calibri"/>
                <a:cs typeface="Calibri"/>
              </a:rPr>
              <a:t> </a:t>
            </a:r>
            <a:r>
              <a:rPr lang="ru-RU" sz="1200" b="1" i="1" dirty="0" err="1">
                <a:solidFill>
                  <a:srgbClr val="92D050"/>
                </a:solidFill>
                <a:latin typeface="Arial"/>
                <a:ea typeface="Calibri"/>
                <a:cs typeface="Times New Roman"/>
              </a:rPr>
              <a:t>Ярисую</a:t>
            </a:r>
            <a:r>
              <a:rPr lang="ru-RU" sz="1200" b="1" i="1" dirty="0">
                <a:solidFill>
                  <a:srgbClr val="92D050"/>
                </a:solidFill>
                <a:latin typeface="Arial Rounded MT Bold"/>
                <a:ea typeface="Calibri"/>
                <a:cs typeface="Calibri"/>
              </a:rPr>
              <a:t> </a:t>
            </a:r>
            <a:r>
              <a:rPr lang="ru-RU" sz="1200" b="1" i="1" dirty="0">
                <a:solidFill>
                  <a:srgbClr val="92D050"/>
                </a:solidFill>
                <a:latin typeface="Arial"/>
                <a:ea typeface="Calibri"/>
                <a:cs typeface="Times New Roman"/>
              </a:rPr>
              <a:t>Британию</a:t>
            </a:r>
            <a:r>
              <a:rPr lang="ru-RU" sz="1200" b="1" i="1" dirty="0">
                <a:solidFill>
                  <a:srgbClr val="92D050"/>
                </a:solidFill>
                <a:latin typeface="Arial Rounded MT Bold"/>
                <a:ea typeface="Calibri"/>
                <a:cs typeface="Arial Rounded MT Bold"/>
              </a:rPr>
              <a:t>»</a:t>
            </a:r>
            <a:r>
              <a:rPr lang="ru-RU" sz="1200" b="1" i="1" dirty="0">
                <a:solidFill>
                  <a:srgbClr val="92D050"/>
                </a:solidFill>
                <a:latin typeface="Arial Rounded MT Bold"/>
                <a:ea typeface="Calibri"/>
                <a:cs typeface="Calibri"/>
              </a:rPr>
              <a:t> 7, 9 </a:t>
            </a:r>
            <a:r>
              <a:rPr lang="ru-RU" sz="1200" b="1" i="1" dirty="0" err="1">
                <a:solidFill>
                  <a:srgbClr val="92D050"/>
                </a:solidFill>
                <a:latin typeface="Arial"/>
                <a:ea typeface="Calibri"/>
                <a:cs typeface="Times New Roman"/>
              </a:rPr>
              <a:t>кл</a:t>
            </a:r>
            <a:r>
              <a:rPr lang="ru-RU" sz="1200" b="1" i="1" dirty="0">
                <a:solidFill>
                  <a:srgbClr val="92D050"/>
                </a:solidFill>
                <a:latin typeface="Arial Rounded MT Bold"/>
                <a:ea typeface="Calibri"/>
                <a:cs typeface="Calibri"/>
              </a:rPr>
              <a:t> (</a:t>
            </a:r>
            <a:r>
              <a:rPr lang="ru-RU" sz="1200" b="1" i="1" dirty="0" err="1">
                <a:solidFill>
                  <a:srgbClr val="92D050"/>
                </a:solidFill>
                <a:latin typeface="Arial"/>
                <a:ea typeface="Calibri"/>
                <a:cs typeface="Times New Roman"/>
              </a:rPr>
              <a:t>Ганченко</a:t>
            </a:r>
            <a:r>
              <a:rPr lang="ru-RU" sz="1200" b="1" i="1" dirty="0">
                <a:solidFill>
                  <a:srgbClr val="92D050"/>
                </a:solidFill>
                <a:latin typeface="Arial Rounded MT Bold"/>
                <a:ea typeface="Calibri"/>
                <a:cs typeface="Calibri"/>
              </a:rPr>
              <a:t> </a:t>
            </a:r>
            <a:r>
              <a:rPr lang="ru-RU" sz="1200" b="1" i="1" dirty="0">
                <a:solidFill>
                  <a:srgbClr val="92D050"/>
                </a:solidFill>
                <a:latin typeface="Arial"/>
                <a:ea typeface="Calibri"/>
                <a:cs typeface="Times New Roman"/>
              </a:rPr>
              <a:t>Л</a:t>
            </a:r>
            <a:r>
              <a:rPr lang="ru-RU" sz="1200" b="1" i="1" dirty="0">
                <a:solidFill>
                  <a:srgbClr val="92D050"/>
                </a:solidFill>
                <a:latin typeface="Arial Rounded MT Bold"/>
                <a:ea typeface="Calibri"/>
                <a:cs typeface="Calibri"/>
              </a:rPr>
              <a:t>.</a:t>
            </a:r>
            <a:r>
              <a:rPr lang="ru-RU" sz="1200" b="1" i="1" dirty="0">
                <a:solidFill>
                  <a:srgbClr val="92D050"/>
                </a:solidFill>
                <a:latin typeface="Arial"/>
                <a:ea typeface="Calibri"/>
                <a:cs typeface="Times New Roman"/>
              </a:rPr>
              <a:t>Н</a:t>
            </a:r>
            <a:r>
              <a:rPr lang="ru-RU" sz="1200" b="1" i="1" dirty="0">
                <a:solidFill>
                  <a:srgbClr val="92D050"/>
                </a:solidFill>
                <a:latin typeface="Arial Rounded MT Bold"/>
                <a:ea typeface="Calibri"/>
                <a:cs typeface="Calibri"/>
              </a:rPr>
              <a:t>.)</a:t>
            </a:r>
            <a:r>
              <a:rPr lang="ru-RU" sz="12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2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/>
                <a:ea typeface="Calibri"/>
                <a:cs typeface="Times New Roman"/>
              </a:rPr>
            </a:br>
            <a:r>
              <a:rPr lang="ru-RU" sz="1200" b="1" i="1" dirty="0">
                <a:solidFill>
                  <a:schemeClr val="accent6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      19.11</a:t>
            </a:r>
            <a:r>
              <a:rPr lang="ru-RU" sz="1200" b="1" dirty="0">
                <a:solidFill>
                  <a:schemeClr val="accent6">
                    <a:lumMod val="50000"/>
                  </a:schemeClr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200" b="1" dirty="0">
                <a:solidFill>
                  <a:schemeClr val="accent6">
                    <a:lumMod val="50000"/>
                  </a:schemeClr>
                </a:solidFill>
                <a:latin typeface="Calibri"/>
                <a:ea typeface="Calibri"/>
                <a:cs typeface="Times New Roman"/>
              </a:rPr>
            </a:br>
            <a:r>
              <a:rPr lang="ru-RU" sz="1200" b="1" i="1" dirty="0">
                <a:solidFill>
                  <a:schemeClr val="accent6">
                    <a:lumMod val="50000"/>
                  </a:schemeClr>
                </a:solidFill>
                <a:latin typeface="Calibri"/>
                <a:ea typeface="Calibri"/>
                <a:cs typeface="Times New Roman"/>
              </a:rPr>
              <a:t>          </a:t>
            </a:r>
            <a:r>
              <a:rPr lang="ru-RU" sz="1200" b="1" i="1" dirty="0">
                <a:solidFill>
                  <a:schemeClr val="accent6">
                    <a:lumMod val="50000"/>
                  </a:schemeClr>
                </a:solidFill>
                <a:latin typeface="Arial Rounded MT Bold"/>
                <a:ea typeface="Calibri"/>
                <a:cs typeface="Times New Roman"/>
              </a:rPr>
              <a:t>1. </a:t>
            </a:r>
            <a:r>
              <a:rPr lang="ru-RU" sz="1200" b="1" i="1" dirty="0">
                <a:solidFill>
                  <a:schemeClr val="accent6">
                    <a:lumMod val="50000"/>
                  </a:schemeClr>
                </a:solidFill>
                <a:latin typeface="Arial"/>
                <a:ea typeface="Calibri"/>
                <a:cs typeface="Times New Roman"/>
              </a:rPr>
              <a:t>Творчество Шекспира. Театр Глобус  8аб </a:t>
            </a:r>
            <a:r>
              <a:rPr lang="ru-RU" sz="1200" b="1" i="1" dirty="0">
                <a:solidFill>
                  <a:schemeClr val="accent6">
                    <a:lumMod val="50000"/>
                  </a:schemeClr>
                </a:solidFill>
                <a:latin typeface="Arial Rounded MT Bold"/>
                <a:ea typeface="Calibri"/>
                <a:cs typeface="Times New Roman"/>
              </a:rPr>
              <a:t> (</a:t>
            </a:r>
            <a:r>
              <a:rPr lang="ru-RU" sz="1200" b="1" i="1" dirty="0" err="1">
                <a:solidFill>
                  <a:schemeClr val="accent6">
                    <a:lumMod val="50000"/>
                  </a:schemeClr>
                </a:solidFill>
                <a:latin typeface="Arial"/>
                <a:ea typeface="Calibri"/>
                <a:cs typeface="Times New Roman"/>
              </a:rPr>
              <a:t>МалинниковаТ</a:t>
            </a:r>
            <a:r>
              <a:rPr lang="ru-RU" sz="1200" b="1" i="1" dirty="0" err="1">
                <a:solidFill>
                  <a:schemeClr val="accent6">
                    <a:lumMod val="50000"/>
                  </a:schemeClr>
                </a:solidFill>
                <a:latin typeface="Arial Rounded MT Bold"/>
                <a:ea typeface="Calibri"/>
                <a:cs typeface="Times New Roman"/>
              </a:rPr>
              <a:t>.</a:t>
            </a:r>
            <a:r>
              <a:rPr lang="ru-RU" sz="1200" b="1" i="1" dirty="0" err="1">
                <a:solidFill>
                  <a:schemeClr val="accent6">
                    <a:lumMod val="50000"/>
                  </a:schemeClr>
                </a:solidFill>
                <a:latin typeface="Arial"/>
                <a:ea typeface="Calibri"/>
                <a:cs typeface="Times New Roman"/>
              </a:rPr>
              <a:t>Б</a:t>
            </a:r>
            <a:r>
              <a:rPr lang="ru-RU" sz="1200" b="1" i="1" dirty="0">
                <a:solidFill>
                  <a:schemeClr val="accent6">
                    <a:lumMod val="50000"/>
                  </a:schemeClr>
                </a:solidFill>
                <a:latin typeface="Arial Rounded MT Bold"/>
                <a:ea typeface="Calibri"/>
                <a:cs typeface="Times New Roman"/>
              </a:rPr>
              <a:t>)</a:t>
            </a:r>
            <a:r>
              <a:rPr lang="ru-RU" sz="1200" b="1" dirty="0">
                <a:solidFill>
                  <a:schemeClr val="accent6">
                    <a:lumMod val="50000"/>
                  </a:schemeClr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200" b="1" dirty="0">
                <a:solidFill>
                  <a:schemeClr val="accent6">
                    <a:lumMod val="50000"/>
                  </a:schemeClr>
                </a:solidFill>
                <a:latin typeface="Calibri"/>
                <a:ea typeface="Calibri"/>
                <a:cs typeface="Times New Roman"/>
              </a:rPr>
            </a:br>
            <a:r>
              <a:rPr lang="ru-RU" sz="1200" b="1" i="1" dirty="0">
                <a:solidFill>
                  <a:schemeClr val="accent6">
                    <a:lumMod val="50000"/>
                  </a:schemeClr>
                </a:solidFill>
                <a:latin typeface="Calibri"/>
                <a:ea typeface="Calibri"/>
                <a:cs typeface="Times New Roman"/>
              </a:rPr>
              <a:t>          </a:t>
            </a:r>
            <a:r>
              <a:rPr lang="ru-RU" sz="1200" b="1" i="1" dirty="0">
                <a:solidFill>
                  <a:schemeClr val="accent6">
                    <a:lumMod val="50000"/>
                  </a:schemeClr>
                </a:solidFill>
                <a:latin typeface="Arial Rounded MT Bold"/>
                <a:ea typeface="Calibri"/>
                <a:cs typeface="Times New Roman"/>
              </a:rPr>
              <a:t>2. </a:t>
            </a:r>
            <a:r>
              <a:rPr lang="ru-RU" sz="1200" b="1" i="1" dirty="0">
                <a:solidFill>
                  <a:schemeClr val="accent6">
                    <a:lumMod val="50000"/>
                  </a:schemeClr>
                </a:solidFill>
                <a:latin typeface="Arial"/>
                <a:ea typeface="Calibri"/>
                <a:cs typeface="Times New Roman"/>
              </a:rPr>
              <a:t>Игра</a:t>
            </a:r>
            <a:r>
              <a:rPr lang="ru-RU" sz="1200" b="1" i="1" dirty="0">
                <a:solidFill>
                  <a:schemeClr val="accent6">
                    <a:lumMod val="50000"/>
                  </a:schemeClr>
                </a:solidFill>
                <a:latin typeface="Arial Rounded MT Bold"/>
                <a:ea typeface="Calibri"/>
                <a:cs typeface="Times New Roman"/>
              </a:rPr>
              <a:t> ”</a:t>
            </a:r>
            <a:r>
              <a:rPr lang="en-US" sz="1200" b="1" i="1" dirty="0">
                <a:solidFill>
                  <a:schemeClr val="accent6">
                    <a:lumMod val="50000"/>
                  </a:schemeClr>
                </a:solidFill>
                <a:latin typeface="Arial Rounded MT Bold"/>
                <a:ea typeface="Calibri"/>
                <a:cs typeface="Times New Roman"/>
              </a:rPr>
              <a:t>Animal</a:t>
            </a:r>
            <a:r>
              <a:rPr lang="ru-RU" sz="1200" b="1" i="1" dirty="0">
                <a:solidFill>
                  <a:schemeClr val="accent6">
                    <a:lumMod val="50000"/>
                  </a:schemeClr>
                </a:solidFill>
                <a:latin typeface="Arial Rounded MT Bold"/>
                <a:ea typeface="Calibri"/>
                <a:cs typeface="Times New Roman"/>
              </a:rPr>
              <a:t>’</a:t>
            </a:r>
            <a:r>
              <a:rPr lang="en-US" sz="1200" b="1" i="1" dirty="0">
                <a:solidFill>
                  <a:schemeClr val="accent6">
                    <a:lumMod val="50000"/>
                  </a:schemeClr>
                </a:solidFill>
                <a:latin typeface="Arial Rounded MT Bold"/>
                <a:ea typeface="Calibri"/>
                <a:cs typeface="Times New Roman"/>
              </a:rPr>
              <a:t>s world</a:t>
            </a:r>
            <a:r>
              <a:rPr lang="ru-RU" sz="1200" b="1" i="1" dirty="0">
                <a:solidFill>
                  <a:schemeClr val="accent6">
                    <a:lumMod val="50000"/>
                  </a:schemeClr>
                </a:solidFill>
                <a:latin typeface="Arial Rounded MT Bold"/>
                <a:ea typeface="Calibri"/>
                <a:cs typeface="Times New Roman"/>
              </a:rPr>
              <a:t>”5</a:t>
            </a:r>
            <a:r>
              <a:rPr lang="ru-RU" sz="1200" b="1" i="1" dirty="0">
                <a:solidFill>
                  <a:schemeClr val="accent6">
                    <a:lumMod val="50000"/>
                  </a:schemeClr>
                </a:solidFill>
                <a:latin typeface="Arial"/>
                <a:ea typeface="Calibri"/>
                <a:cs typeface="Times New Roman"/>
              </a:rPr>
              <a:t>а</a:t>
            </a:r>
            <a:r>
              <a:rPr lang="ru-RU" sz="1200" b="1" i="1" dirty="0">
                <a:solidFill>
                  <a:schemeClr val="accent6">
                    <a:lumMod val="50000"/>
                  </a:schemeClr>
                </a:solidFill>
                <a:latin typeface="Arial Rounded MT Bold"/>
                <a:ea typeface="Calibri"/>
                <a:cs typeface="Times New Roman"/>
              </a:rPr>
              <a:t>(</a:t>
            </a:r>
            <a:r>
              <a:rPr lang="ru-RU" sz="1200" b="1" i="1" dirty="0" err="1">
                <a:solidFill>
                  <a:schemeClr val="accent6">
                    <a:lumMod val="50000"/>
                  </a:schemeClr>
                </a:solidFill>
                <a:latin typeface="Arial"/>
                <a:ea typeface="Calibri"/>
                <a:cs typeface="Times New Roman"/>
              </a:rPr>
              <a:t>Ганченко</a:t>
            </a:r>
            <a:r>
              <a:rPr lang="ru-RU" sz="1200" b="1" i="1" dirty="0">
                <a:solidFill>
                  <a:schemeClr val="accent6">
                    <a:lumMod val="50000"/>
                  </a:schemeClr>
                </a:solidFill>
                <a:latin typeface="Arial Rounded MT Bold"/>
                <a:ea typeface="Calibri"/>
                <a:cs typeface="Times New Roman"/>
              </a:rPr>
              <a:t> </a:t>
            </a:r>
            <a:r>
              <a:rPr lang="ru-RU" sz="1200" b="1" i="1" dirty="0">
                <a:solidFill>
                  <a:schemeClr val="accent6">
                    <a:lumMod val="50000"/>
                  </a:schemeClr>
                </a:solidFill>
                <a:latin typeface="Arial"/>
                <a:ea typeface="Calibri"/>
                <a:cs typeface="Times New Roman"/>
              </a:rPr>
              <a:t>Л</a:t>
            </a:r>
            <a:r>
              <a:rPr lang="ru-RU" sz="1200" b="1" i="1" dirty="0">
                <a:solidFill>
                  <a:schemeClr val="accent6">
                    <a:lumMod val="50000"/>
                  </a:schemeClr>
                </a:solidFill>
                <a:latin typeface="Arial Rounded MT Bold"/>
                <a:ea typeface="Calibri"/>
                <a:cs typeface="Times New Roman"/>
              </a:rPr>
              <a:t>.</a:t>
            </a:r>
            <a:r>
              <a:rPr lang="ru-RU" sz="1200" b="1" i="1" dirty="0">
                <a:solidFill>
                  <a:schemeClr val="accent6">
                    <a:lumMod val="50000"/>
                  </a:schemeClr>
                </a:solidFill>
                <a:latin typeface="Arial"/>
                <a:ea typeface="Calibri"/>
                <a:cs typeface="Times New Roman"/>
              </a:rPr>
              <a:t>Н</a:t>
            </a:r>
            <a:r>
              <a:rPr lang="ru-RU" sz="1200" b="1" i="1" dirty="0">
                <a:solidFill>
                  <a:schemeClr val="accent6">
                    <a:lumMod val="50000"/>
                  </a:schemeClr>
                </a:solidFill>
                <a:latin typeface="Arial Rounded MT Bold"/>
                <a:ea typeface="Calibri"/>
                <a:cs typeface="Times New Roman"/>
              </a:rPr>
              <a:t>.)</a:t>
            </a:r>
            <a:r>
              <a:rPr lang="ru-RU" sz="1200" b="1" dirty="0">
                <a:solidFill>
                  <a:schemeClr val="accent6">
                    <a:lumMod val="50000"/>
                  </a:schemeClr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200" b="1" dirty="0">
                <a:solidFill>
                  <a:schemeClr val="accent6">
                    <a:lumMod val="50000"/>
                  </a:schemeClr>
                </a:solidFill>
                <a:latin typeface="Calibri"/>
                <a:ea typeface="Calibri"/>
                <a:cs typeface="Times New Roman"/>
              </a:rPr>
            </a:br>
            <a:r>
              <a:rPr lang="ru-RU" sz="1200" b="1" i="1" dirty="0">
                <a:solidFill>
                  <a:schemeClr val="accent1">
                    <a:lumMod val="75000"/>
                  </a:schemeClr>
                </a:solidFill>
                <a:latin typeface="Calibri"/>
                <a:ea typeface="Calibri"/>
                <a:cs typeface="Times New Roman"/>
              </a:rPr>
              <a:t>     20.11</a:t>
            </a:r>
            <a:r>
              <a:rPr lang="ru-RU" sz="1200" b="1" dirty="0">
                <a:solidFill>
                  <a:schemeClr val="accent1">
                    <a:lumMod val="75000"/>
                  </a:schemeClr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200" b="1" dirty="0">
                <a:solidFill>
                  <a:schemeClr val="accent1">
                    <a:lumMod val="75000"/>
                  </a:schemeClr>
                </a:solidFill>
                <a:latin typeface="Calibri"/>
                <a:ea typeface="Calibri"/>
                <a:cs typeface="Times New Roman"/>
              </a:rPr>
            </a:br>
            <a:r>
              <a:rPr lang="ru-RU" sz="1200" b="1" i="1" dirty="0">
                <a:solidFill>
                  <a:schemeClr val="accent1">
                    <a:lumMod val="75000"/>
                  </a:schemeClr>
                </a:solidFill>
                <a:latin typeface="Calibri"/>
                <a:ea typeface="Calibri"/>
                <a:cs typeface="Times New Roman"/>
              </a:rPr>
              <a:t>          </a:t>
            </a:r>
            <a:r>
              <a:rPr lang="ru-RU" sz="1200" b="1" i="1" dirty="0">
                <a:solidFill>
                  <a:schemeClr val="accent1">
                    <a:lumMod val="75000"/>
                  </a:schemeClr>
                </a:solidFill>
                <a:latin typeface="Arial Rounded MT Bold"/>
                <a:ea typeface="Calibri"/>
                <a:cs typeface="Times New Roman"/>
              </a:rPr>
              <a:t>1</a:t>
            </a:r>
            <a:r>
              <a:rPr lang="ru-RU" sz="1200" b="1" i="1" dirty="0">
                <a:solidFill>
                  <a:schemeClr val="accent1">
                    <a:lumMod val="75000"/>
                  </a:schemeClr>
                </a:solidFill>
                <a:latin typeface="Arial"/>
                <a:ea typeface="Calibri"/>
                <a:cs typeface="Times New Roman"/>
              </a:rPr>
              <a:t>Литературная викторина”</a:t>
            </a:r>
            <a:r>
              <a:rPr lang="en-US" sz="1200" b="1" i="1" dirty="0">
                <a:solidFill>
                  <a:schemeClr val="accent1">
                    <a:lumMod val="75000"/>
                  </a:schemeClr>
                </a:solidFill>
                <a:latin typeface="Arial"/>
                <a:ea typeface="Calibri"/>
                <a:cs typeface="Times New Roman"/>
              </a:rPr>
              <a:t>Book</a:t>
            </a:r>
            <a:r>
              <a:rPr lang="ru-RU" sz="1200" b="1" i="1" dirty="0">
                <a:solidFill>
                  <a:schemeClr val="accent1">
                    <a:lumMod val="75000"/>
                  </a:schemeClr>
                </a:solidFill>
                <a:latin typeface="Arial"/>
                <a:ea typeface="Calibri"/>
                <a:cs typeface="Times New Roman"/>
              </a:rPr>
              <a:t>’</a:t>
            </a:r>
            <a:r>
              <a:rPr lang="en-US" sz="1200" b="1" i="1" dirty="0">
                <a:solidFill>
                  <a:schemeClr val="accent1">
                    <a:lumMod val="75000"/>
                  </a:schemeClr>
                </a:solidFill>
                <a:latin typeface="Arial"/>
                <a:ea typeface="Calibri"/>
                <a:cs typeface="Times New Roman"/>
              </a:rPr>
              <a:t>s worms</a:t>
            </a:r>
            <a:r>
              <a:rPr lang="ru-RU" sz="1200" b="1" i="1" dirty="0">
                <a:solidFill>
                  <a:schemeClr val="accent1">
                    <a:lumMod val="75000"/>
                  </a:schemeClr>
                </a:solidFill>
                <a:latin typeface="Arial"/>
                <a:ea typeface="Calibri"/>
                <a:cs typeface="Times New Roman"/>
              </a:rPr>
              <a:t>” 5 </a:t>
            </a:r>
            <a:r>
              <a:rPr lang="ru-RU" sz="1200" b="1" i="1" dirty="0" err="1">
                <a:solidFill>
                  <a:schemeClr val="accent1">
                    <a:lumMod val="75000"/>
                  </a:schemeClr>
                </a:solidFill>
                <a:latin typeface="Arial"/>
                <a:ea typeface="Calibri"/>
                <a:cs typeface="Times New Roman"/>
              </a:rPr>
              <a:t>кл</a:t>
            </a:r>
            <a:r>
              <a:rPr lang="ru-RU" sz="1200" b="1" i="1" dirty="0">
                <a:solidFill>
                  <a:schemeClr val="accent1">
                    <a:lumMod val="75000"/>
                  </a:schemeClr>
                </a:solidFill>
                <a:latin typeface="Arial"/>
                <a:ea typeface="Calibri"/>
                <a:cs typeface="Times New Roman"/>
              </a:rPr>
              <a:t>( </a:t>
            </a:r>
            <a:r>
              <a:rPr lang="ru-RU" sz="1200" b="1" i="1" dirty="0" err="1">
                <a:solidFill>
                  <a:schemeClr val="accent1">
                    <a:lumMod val="75000"/>
                  </a:schemeClr>
                </a:solidFill>
                <a:latin typeface="Arial"/>
                <a:ea typeface="Calibri"/>
                <a:cs typeface="Times New Roman"/>
              </a:rPr>
              <a:t>Кислицына</a:t>
            </a:r>
            <a:r>
              <a:rPr lang="ru-RU" sz="1200" b="1" i="1" dirty="0">
                <a:solidFill>
                  <a:schemeClr val="accent1">
                    <a:lumMod val="75000"/>
                  </a:schemeClr>
                </a:solidFill>
                <a:latin typeface="Arial"/>
                <a:ea typeface="Calibri"/>
                <a:cs typeface="Times New Roman"/>
              </a:rPr>
              <a:t> Н.М.)</a:t>
            </a:r>
            <a:r>
              <a:rPr lang="ru-RU" sz="1200" b="1" dirty="0">
                <a:solidFill>
                  <a:schemeClr val="accent1">
                    <a:lumMod val="75000"/>
                  </a:schemeClr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200" b="1" dirty="0">
                <a:solidFill>
                  <a:schemeClr val="accent1">
                    <a:lumMod val="75000"/>
                  </a:schemeClr>
                </a:solidFill>
                <a:latin typeface="Calibri"/>
                <a:ea typeface="Calibri"/>
                <a:cs typeface="Times New Roman"/>
              </a:rPr>
            </a:br>
            <a:r>
              <a:rPr lang="ru-RU" sz="1200" b="1" i="1" dirty="0">
                <a:solidFill>
                  <a:schemeClr val="accent1">
                    <a:lumMod val="75000"/>
                  </a:schemeClr>
                </a:solidFill>
                <a:latin typeface="Calibri"/>
                <a:ea typeface="Calibri"/>
                <a:cs typeface="Times New Roman"/>
              </a:rPr>
              <a:t>          2</a:t>
            </a:r>
            <a:r>
              <a:rPr lang="ru-RU" sz="1200" b="1" i="1" dirty="0">
                <a:solidFill>
                  <a:schemeClr val="accent1">
                    <a:lumMod val="75000"/>
                  </a:schemeClr>
                </a:solidFill>
                <a:latin typeface="Arial Rounded MT Bold"/>
                <a:ea typeface="Calibri"/>
                <a:cs typeface="Times New Roman"/>
              </a:rPr>
              <a:t>.</a:t>
            </a:r>
            <a:r>
              <a:rPr lang="ru-RU" sz="1200" b="1" i="1" dirty="0">
                <a:solidFill>
                  <a:schemeClr val="accent1">
                    <a:lumMod val="75000"/>
                  </a:schemeClr>
                </a:solidFill>
                <a:latin typeface="Arial"/>
                <a:ea typeface="Calibri"/>
                <a:cs typeface="Times New Roman"/>
              </a:rPr>
              <a:t>Театр Шекспира 8а ( </a:t>
            </a:r>
            <a:r>
              <a:rPr lang="ru-RU" sz="1200" b="1" i="1" dirty="0" err="1">
                <a:solidFill>
                  <a:schemeClr val="accent1">
                    <a:lumMod val="75000"/>
                  </a:schemeClr>
                </a:solidFill>
                <a:latin typeface="Arial"/>
                <a:ea typeface="Calibri"/>
                <a:cs typeface="Times New Roman"/>
              </a:rPr>
              <a:t>Кислицына</a:t>
            </a:r>
            <a:r>
              <a:rPr lang="ru-RU" sz="1200" b="1" i="1" dirty="0">
                <a:solidFill>
                  <a:schemeClr val="accent1">
                    <a:lumMod val="75000"/>
                  </a:schemeClr>
                </a:solidFill>
                <a:latin typeface="Arial"/>
                <a:ea typeface="Calibri"/>
                <a:cs typeface="Times New Roman"/>
              </a:rPr>
              <a:t> Н.М.)</a:t>
            </a:r>
            <a:r>
              <a:rPr lang="ru-RU" sz="1200" b="1" dirty="0">
                <a:solidFill>
                  <a:schemeClr val="accent1">
                    <a:lumMod val="75000"/>
                  </a:schemeClr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200" b="1" dirty="0">
                <a:solidFill>
                  <a:schemeClr val="accent1">
                    <a:lumMod val="75000"/>
                  </a:schemeClr>
                </a:solidFill>
                <a:latin typeface="Calibri"/>
                <a:ea typeface="Calibri"/>
                <a:cs typeface="Times New Roman"/>
              </a:rPr>
            </a:br>
            <a:r>
              <a:rPr lang="ru-RU" sz="1200" b="1" i="1" dirty="0">
                <a:solidFill>
                  <a:schemeClr val="accent3">
                    <a:lumMod val="50000"/>
                  </a:schemeClr>
                </a:solidFill>
                <a:latin typeface="Arial"/>
                <a:ea typeface="Calibri"/>
                <a:cs typeface="Times New Roman"/>
              </a:rPr>
              <a:t>    21.11</a:t>
            </a:r>
            <a:r>
              <a:rPr lang="ru-RU" sz="1200" b="1" dirty="0">
                <a:solidFill>
                  <a:schemeClr val="accent3">
                    <a:lumMod val="50000"/>
                  </a:schemeClr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200" b="1" dirty="0">
                <a:solidFill>
                  <a:schemeClr val="accent3">
                    <a:lumMod val="50000"/>
                  </a:schemeClr>
                </a:solidFill>
                <a:latin typeface="Calibri"/>
                <a:ea typeface="Calibri"/>
                <a:cs typeface="Times New Roman"/>
              </a:rPr>
            </a:br>
            <a:r>
              <a:rPr lang="ru-RU" sz="1200" b="1" i="1" dirty="0">
                <a:solidFill>
                  <a:schemeClr val="accent3">
                    <a:lumMod val="50000"/>
                  </a:schemeClr>
                </a:solidFill>
                <a:latin typeface="Calibri"/>
                <a:ea typeface="Calibri"/>
                <a:cs typeface="Times New Roman"/>
              </a:rPr>
              <a:t>          </a:t>
            </a:r>
            <a:r>
              <a:rPr lang="ru-RU" sz="1200" b="1" i="1" dirty="0">
                <a:solidFill>
                  <a:schemeClr val="accent3">
                    <a:lumMod val="50000"/>
                  </a:schemeClr>
                </a:solidFill>
                <a:latin typeface="Arial Rounded MT Bold"/>
                <a:ea typeface="Calibri"/>
                <a:cs typeface="Times New Roman"/>
              </a:rPr>
              <a:t>1. </a:t>
            </a:r>
            <a:r>
              <a:rPr lang="ru-RU" sz="1200" b="1" i="1" dirty="0">
                <a:solidFill>
                  <a:schemeClr val="accent3">
                    <a:lumMod val="50000"/>
                  </a:schemeClr>
                </a:solidFill>
                <a:latin typeface="Arial"/>
                <a:ea typeface="Calibri"/>
                <a:cs typeface="Times New Roman"/>
              </a:rPr>
              <a:t>Театр</a:t>
            </a:r>
            <a:r>
              <a:rPr lang="ru-RU" sz="1200" b="1" i="1" dirty="0">
                <a:solidFill>
                  <a:schemeClr val="accent3">
                    <a:lumMod val="50000"/>
                  </a:schemeClr>
                </a:solidFill>
                <a:latin typeface="Arial Rounded MT Bold"/>
                <a:ea typeface="Calibri"/>
                <a:cs typeface="Times New Roman"/>
              </a:rPr>
              <a:t> </a:t>
            </a:r>
            <a:r>
              <a:rPr lang="ru-RU" sz="1200" b="1" i="1" dirty="0">
                <a:solidFill>
                  <a:schemeClr val="accent3">
                    <a:lumMod val="50000"/>
                  </a:schemeClr>
                </a:solidFill>
                <a:latin typeface="Arial"/>
                <a:ea typeface="Calibri"/>
                <a:cs typeface="Times New Roman"/>
              </a:rPr>
              <a:t>Шекспира</a:t>
            </a:r>
            <a:r>
              <a:rPr lang="ru-RU" sz="1200" b="1" i="1" dirty="0">
                <a:solidFill>
                  <a:schemeClr val="accent3">
                    <a:lumMod val="50000"/>
                  </a:schemeClr>
                </a:solidFill>
                <a:latin typeface="Arial Rounded MT Bold"/>
                <a:ea typeface="Calibri"/>
                <a:cs typeface="Times New Roman"/>
              </a:rPr>
              <a:t> 8</a:t>
            </a:r>
            <a:r>
              <a:rPr lang="ru-RU" sz="1200" b="1" i="1" dirty="0">
                <a:solidFill>
                  <a:schemeClr val="accent3">
                    <a:lumMod val="50000"/>
                  </a:schemeClr>
                </a:solidFill>
                <a:latin typeface="Arial"/>
                <a:ea typeface="Calibri"/>
                <a:cs typeface="Times New Roman"/>
              </a:rPr>
              <a:t>б</a:t>
            </a:r>
            <a:r>
              <a:rPr lang="ru-RU" sz="1200" b="1" i="1" dirty="0">
                <a:solidFill>
                  <a:schemeClr val="accent3">
                    <a:lumMod val="50000"/>
                  </a:schemeClr>
                </a:solidFill>
                <a:latin typeface="Arial Rounded MT Bold"/>
                <a:ea typeface="Calibri"/>
                <a:cs typeface="Times New Roman"/>
              </a:rPr>
              <a:t> ( </a:t>
            </a:r>
            <a:r>
              <a:rPr lang="ru-RU" sz="1200" b="1" i="1" dirty="0" err="1">
                <a:solidFill>
                  <a:schemeClr val="accent3">
                    <a:lumMod val="50000"/>
                  </a:schemeClr>
                </a:solidFill>
                <a:latin typeface="Arial"/>
                <a:ea typeface="Calibri"/>
                <a:cs typeface="Times New Roman"/>
              </a:rPr>
              <a:t>Кислицына</a:t>
            </a:r>
            <a:r>
              <a:rPr lang="ru-RU" sz="1200" b="1" i="1" dirty="0">
                <a:solidFill>
                  <a:schemeClr val="accent3">
                    <a:lumMod val="50000"/>
                  </a:schemeClr>
                </a:solidFill>
                <a:latin typeface="Arial Rounded MT Bold"/>
                <a:ea typeface="Calibri"/>
                <a:cs typeface="Times New Roman"/>
              </a:rPr>
              <a:t> </a:t>
            </a:r>
            <a:r>
              <a:rPr lang="ru-RU" sz="1200" b="1" i="1" dirty="0">
                <a:solidFill>
                  <a:schemeClr val="accent3">
                    <a:lumMod val="50000"/>
                  </a:schemeClr>
                </a:solidFill>
                <a:latin typeface="Arial"/>
                <a:ea typeface="Calibri"/>
                <a:cs typeface="Times New Roman"/>
              </a:rPr>
              <a:t>Н</a:t>
            </a:r>
            <a:r>
              <a:rPr lang="ru-RU" sz="1200" b="1" i="1" dirty="0">
                <a:solidFill>
                  <a:schemeClr val="accent3">
                    <a:lumMod val="50000"/>
                  </a:schemeClr>
                </a:solidFill>
                <a:latin typeface="Arial Rounded MT Bold"/>
                <a:ea typeface="Calibri"/>
                <a:cs typeface="Times New Roman"/>
              </a:rPr>
              <a:t>.</a:t>
            </a:r>
            <a:r>
              <a:rPr lang="ru-RU" sz="1200" b="1" i="1" dirty="0">
                <a:solidFill>
                  <a:schemeClr val="accent3">
                    <a:lumMod val="50000"/>
                  </a:schemeClr>
                </a:solidFill>
                <a:latin typeface="Arial"/>
                <a:ea typeface="Calibri"/>
                <a:cs typeface="Times New Roman"/>
              </a:rPr>
              <a:t>М</a:t>
            </a:r>
            <a:r>
              <a:rPr lang="ru-RU" sz="1200" b="1" i="1" dirty="0">
                <a:solidFill>
                  <a:schemeClr val="accent3">
                    <a:lumMod val="50000"/>
                  </a:schemeClr>
                </a:solidFill>
                <a:latin typeface="Arial Rounded MT Bold"/>
                <a:ea typeface="Calibri"/>
                <a:cs typeface="Times New Roman"/>
              </a:rPr>
              <a:t>.)</a:t>
            </a:r>
            <a:r>
              <a:rPr lang="ru-RU" sz="1200" b="1" dirty="0">
                <a:solidFill>
                  <a:schemeClr val="accent3">
                    <a:lumMod val="50000"/>
                  </a:schemeClr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200" b="1" dirty="0">
                <a:solidFill>
                  <a:schemeClr val="accent3">
                    <a:lumMod val="50000"/>
                  </a:schemeClr>
                </a:solidFill>
                <a:latin typeface="Calibri"/>
                <a:ea typeface="Calibri"/>
                <a:cs typeface="Times New Roman"/>
              </a:rPr>
            </a:br>
            <a:r>
              <a:rPr lang="ru-RU" sz="1200" b="1" i="1" dirty="0">
                <a:solidFill>
                  <a:schemeClr val="accent3">
                    <a:lumMod val="50000"/>
                  </a:schemeClr>
                </a:solidFill>
                <a:latin typeface="Calibri"/>
                <a:ea typeface="Calibri"/>
                <a:cs typeface="Times New Roman"/>
              </a:rPr>
              <a:t>         </a:t>
            </a:r>
            <a:r>
              <a:rPr lang="ru-RU" sz="1200" b="1" i="1" dirty="0">
                <a:solidFill>
                  <a:schemeClr val="accent3">
                    <a:lumMod val="50000"/>
                  </a:schemeClr>
                </a:solidFill>
                <a:latin typeface="Arial Rounded MT Bold"/>
                <a:ea typeface="Calibri"/>
                <a:cs typeface="Times New Roman"/>
              </a:rPr>
              <a:t>2. </a:t>
            </a:r>
            <a:r>
              <a:rPr lang="ru-RU" sz="1200" b="1" i="1" dirty="0">
                <a:solidFill>
                  <a:schemeClr val="accent3">
                    <a:lumMod val="50000"/>
                  </a:schemeClr>
                </a:solidFill>
                <a:latin typeface="Arial"/>
                <a:ea typeface="Calibri"/>
                <a:cs typeface="Times New Roman"/>
              </a:rPr>
              <a:t>Викторина</a:t>
            </a:r>
            <a:r>
              <a:rPr lang="ru-RU" sz="1200" b="1" i="1" dirty="0">
                <a:solidFill>
                  <a:schemeClr val="accent3">
                    <a:lumMod val="50000"/>
                  </a:schemeClr>
                </a:solidFill>
                <a:latin typeface="Arial Rounded MT Bold"/>
                <a:ea typeface="Calibri"/>
                <a:cs typeface="Times New Roman"/>
              </a:rPr>
              <a:t> </a:t>
            </a:r>
            <a:r>
              <a:rPr lang="ru-RU" sz="1200" b="1" i="1" dirty="0">
                <a:solidFill>
                  <a:schemeClr val="accent3">
                    <a:lumMod val="50000"/>
                  </a:schemeClr>
                </a:solidFill>
                <a:latin typeface="Arial Rounded MT Bold"/>
                <a:ea typeface="Calibri"/>
                <a:cs typeface="Arial Rounded MT Bold"/>
              </a:rPr>
              <a:t>«</a:t>
            </a:r>
            <a:r>
              <a:rPr lang="ru-RU" sz="1200" b="1" i="1" dirty="0">
                <a:solidFill>
                  <a:schemeClr val="accent3">
                    <a:lumMod val="50000"/>
                  </a:schemeClr>
                </a:solidFill>
                <a:latin typeface="Arial"/>
                <a:ea typeface="Calibri"/>
                <a:cs typeface="Times New Roman"/>
              </a:rPr>
              <a:t>Знаешь</a:t>
            </a:r>
            <a:r>
              <a:rPr lang="ru-RU" sz="1200" b="1" i="1" dirty="0">
                <a:solidFill>
                  <a:schemeClr val="accent3">
                    <a:lumMod val="50000"/>
                  </a:schemeClr>
                </a:solidFill>
                <a:latin typeface="Arial Rounded MT Bold"/>
                <a:ea typeface="Calibri"/>
                <a:cs typeface="Times New Roman"/>
              </a:rPr>
              <a:t> </a:t>
            </a:r>
            <a:r>
              <a:rPr lang="ru-RU" sz="1200" b="1" i="1" dirty="0">
                <a:solidFill>
                  <a:schemeClr val="accent3">
                    <a:lumMod val="50000"/>
                  </a:schemeClr>
                </a:solidFill>
                <a:latin typeface="Arial"/>
                <a:ea typeface="Calibri"/>
                <a:cs typeface="Times New Roman"/>
              </a:rPr>
              <a:t>ли</a:t>
            </a:r>
            <a:r>
              <a:rPr lang="ru-RU" sz="1200" b="1" i="1" dirty="0">
                <a:solidFill>
                  <a:schemeClr val="accent3">
                    <a:lumMod val="50000"/>
                  </a:schemeClr>
                </a:solidFill>
                <a:latin typeface="Arial Rounded MT Bold"/>
                <a:ea typeface="Calibri"/>
                <a:cs typeface="Times New Roman"/>
              </a:rPr>
              <a:t> </a:t>
            </a:r>
            <a:r>
              <a:rPr lang="ru-RU" sz="1200" b="1" i="1" dirty="0">
                <a:solidFill>
                  <a:schemeClr val="accent3">
                    <a:lumMod val="50000"/>
                  </a:schemeClr>
                </a:solidFill>
                <a:latin typeface="Arial"/>
                <a:ea typeface="Calibri"/>
                <a:cs typeface="Times New Roman"/>
              </a:rPr>
              <a:t>ты</a:t>
            </a:r>
            <a:r>
              <a:rPr lang="ru-RU" sz="1200" b="1" i="1" dirty="0">
                <a:solidFill>
                  <a:schemeClr val="accent3">
                    <a:lumMod val="50000"/>
                  </a:schemeClr>
                </a:solidFill>
                <a:latin typeface="Arial Rounded MT Bold"/>
                <a:ea typeface="Calibri"/>
                <a:cs typeface="Times New Roman"/>
              </a:rPr>
              <a:t> </a:t>
            </a:r>
            <a:r>
              <a:rPr lang="ru-RU" sz="1200" b="1" i="1" dirty="0">
                <a:solidFill>
                  <a:schemeClr val="accent3">
                    <a:lumMod val="50000"/>
                  </a:schemeClr>
                </a:solidFill>
                <a:latin typeface="Arial"/>
                <a:ea typeface="Calibri"/>
                <a:cs typeface="Times New Roman"/>
              </a:rPr>
              <a:t>Британию</a:t>
            </a:r>
            <a:r>
              <a:rPr lang="ru-RU" sz="1200" b="1" i="1" dirty="0">
                <a:solidFill>
                  <a:schemeClr val="accent3">
                    <a:lumMod val="50000"/>
                  </a:schemeClr>
                </a:solidFill>
                <a:latin typeface="Arial Rounded MT Bold"/>
                <a:ea typeface="Calibri"/>
                <a:cs typeface="Times New Roman"/>
              </a:rPr>
              <a:t>?</a:t>
            </a:r>
            <a:r>
              <a:rPr lang="ru-RU" sz="1200" b="1" i="1" dirty="0">
                <a:solidFill>
                  <a:schemeClr val="accent3">
                    <a:lumMod val="50000"/>
                  </a:schemeClr>
                </a:solidFill>
                <a:latin typeface="Arial Rounded MT Bold"/>
                <a:ea typeface="Calibri"/>
                <a:cs typeface="Arial Rounded MT Bold"/>
              </a:rPr>
              <a:t>»</a:t>
            </a:r>
            <a:r>
              <a:rPr lang="ru-RU" sz="1200" b="1" i="1" dirty="0">
                <a:solidFill>
                  <a:schemeClr val="accent3">
                    <a:lumMod val="50000"/>
                  </a:schemeClr>
                </a:solidFill>
                <a:latin typeface="Arial Rounded MT Bold"/>
                <a:ea typeface="Calibri"/>
                <a:cs typeface="Times New Roman"/>
              </a:rPr>
              <a:t>7</a:t>
            </a:r>
            <a:r>
              <a:rPr lang="ru-RU" sz="1200" b="1" i="1" dirty="0">
                <a:solidFill>
                  <a:schemeClr val="accent3">
                    <a:lumMod val="50000"/>
                  </a:schemeClr>
                </a:solidFill>
                <a:latin typeface="Arial"/>
                <a:ea typeface="Calibri"/>
                <a:cs typeface="Times New Roman"/>
              </a:rPr>
              <a:t>а</a:t>
            </a:r>
            <a:r>
              <a:rPr lang="ru-RU" sz="1200" b="1" i="1" dirty="0">
                <a:solidFill>
                  <a:schemeClr val="accent3">
                    <a:lumMod val="50000"/>
                  </a:schemeClr>
                </a:solidFill>
                <a:latin typeface="Arial Rounded MT Bold"/>
                <a:ea typeface="Calibri"/>
                <a:cs typeface="Times New Roman"/>
              </a:rPr>
              <a:t> (</a:t>
            </a:r>
            <a:r>
              <a:rPr lang="ru-RU" sz="1200" b="1" i="1" dirty="0" err="1">
                <a:solidFill>
                  <a:schemeClr val="accent3">
                    <a:lumMod val="50000"/>
                  </a:schemeClr>
                </a:solidFill>
                <a:latin typeface="Arial"/>
                <a:ea typeface="Calibri"/>
                <a:cs typeface="Times New Roman"/>
              </a:rPr>
              <a:t>МалинниковаТ</a:t>
            </a:r>
            <a:r>
              <a:rPr lang="ru-RU" sz="1200" b="1" i="1" dirty="0" err="1">
                <a:solidFill>
                  <a:schemeClr val="accent3">
                    <a:lumMod val="50000"/>
                  </a:schemeClr>
                </a:solidFill>
                <a:latin typeface="Arial Rounded MT Bold"/>
                <a:ea typeface="Calibri"/>
                <a:cs typeface="Times New Roman"/>
              </a:rPr>
              <a:t>.</a:t>
            </a:r>
            <a:r>
              <a:rPr lang="ru-RU" sz="1200" b="1" i="1" dirty="0" err="1">
                <a:solidFill>
                  <a:schemeClr val="accent3">
                    <a:lumMod val="50000"/>
                  </a:schemeClr>
                </a:solidFill>
                <a:latin typeface="Arial"/>
                <a:ea typeface="Calibri"/>
                <a:cs typeface="Times New Roman"/>
              </a:rPr>
              <a:t>Б</a:t>
            </a:r>
            <a:r>
              <a:rPr lang="ru-RU" sz="1200" b="1" i="1" dirty="0">
                <a:solidFill>
                  <a:schemeClr val="accent3">
                    <a:lumMod val="50000"/>
                  </a:schemeClr>
                </a:solidFill>
                <a:latin typeface="Arial Rounded MT Bold"/>
                <a:ea typeface="Calibri"/>
                <a:cs typeface="Times New Roman"/>
              </a:rPr>
              <a:t>)</a:t>
            </a:r>
            <a:r>
              <a:rPr lang="ru-RU" sz="1200" b="1" dirty="0">
                <a:solidFill>
                  <a:schemeClr val="accent3">
                    <a:lumMod val="50000"/>
                  </a:schemeClr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200" b="1" dirty="0">
                <a:solidFill>
                  <a:schemeClr val="accent3">
                    <a:lumMod val="50000"/>
                  </a:schemeClr>
                </a:solidFill>
                <a:latin typeface="Calibri"/>
                <a:ea typeface="Calibri"/>
                <a:cs typeface="Times New Roman"/>
              </a:rPr>
            </a:br>
            <a:r>
              <a:rPr lang="ru-RU" sz="1200" b="1" i="1" dirty="0">
                <a:solidFill>
                  <a:schemeClr val="accent3">
                    <a:lumMod val="50000"/>
                  </a:schemeClr>
                </a:solidFill>
                <a:latin typeface="Calibri"/>
                <a:ea typeface="Calibri"/>
                <a:cs typeface="Times New Roman"/>
              </a:rPr>
              <a:t> </a:t>
            </a:r>
            <a:r>
              <a:rPr lang="ru-RU" sz="1200" b="1" dirty="0">
                <a:solidFill>
                  <a:schemeClr val="accent3">
                    <a:lumMod val="50000"/>
                  </a:schemeClr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200" b="1" dirty="0">
                <a:solidFill>
                  <a:schemeClr val="accent3">
                    <a:lumMod val="50000"/>
                  </a:schemeClr>
                </a:solidFill>
                <a:latin typeface="Calibri"/>
                <a:ea typeface="Calibri"/>
                <a:cs typeface="Times New Roman"/>
              </a:rPr>
            </a:br>
            <a:r>
              <a:rPr lang="ru-RU" sz="1200" b="1" i="1" dirty="0">
                <a:solidFill>
                  <a:schemeClr val="accent3">
                    <a:lumMod val="50000"/>
                  </a:schemeClr>
                </a:solidFill>
                <a:latin typeface="Calibri"/>
                <a:ea typeface="Calibri"/>
                <a:cs typeface="Times New Roman"/>
              </a:rPr>
              <a:t>          </a:t>
            </a:r>
            <a:r>
              <a:rPr lang="en-US" sz="1200" b="1" i="1" dirty="0">
                <a:solidFill>
                  <a:schemeClr val="accent3">
                    <a:lumMod val="50000"/>
                  </a:schemeClr>
                </a:solidFill>
                <a:latin typeface="Calibri"/>
                <a:ea typeface="Calibri"/>
                <a:cs typeface="Times New Roman"/>
              </a:rPr>
              <a:t>3</a:t>
            </a:r>
            <a:r>
              <a:rPr lang="en-US" sz="1200" b="1" i="1" dirty="0">
                <a:solidFill>
                  <a:schemeClr val="accent3">
                    <a:lumMod val="50000"/>
                  </a:schemeClr>
                </a:solidFill>
                <a:latin typeface="Arial Rounded MT Bold"/>
                <a:ea typeface="Calibri"/>
                <a:cs typeface="Times New Roman"/>
              </a:rPr>
              <a:t>. </a:t>
            </a:r>
            <a:r>
              <a:rPr lang="ru-RU" sz="1200" b="1" i="1" dirty="0">
                <a:solidFill>
                  <a:schemeClr val="accent3">
                    <a:lumMod val="50000"/>
                  </a:schemeClr>
                </a:solidFill>
                <a:latin typeface="Arial"/>
                <a:ea typeface="Calibri"/>
                <a:cs typeface="Times New Roman"/>
              </a:rPr>
              <a:t>Викторина</a:t>
            </a:r>
            <a:r>
              <a:rPr lang="en-US" sz="1200" b="1" i="1" dirty="0">
                <a:solidFill>
                  <a:schemeClr val="accent3">
                    <a:lumMod val="50000"/>
                  </a:schemeClr>
                </a:solidFill>
                <a:latin typeface="Arial"/>
                <a:ea typeface="Calibri"/>
                <a:cs typeface="Times New Roman"/>
              </a:rPr>
              <a:t>” Clever-cleverer-the cleverest”  7</a:t>
            </a:r>
            <a:r>
              <a:rPr lang="ru-RU" sz="1200" b="1" i="1" dirty="0">
                <a:solidFill>
                  <a:schemeClr val="accent3">
                    <a:lumMod val="50000"/>
                  </a:schemeClr>
                </a:solidFill>
                <a:latin typeface="Arial"/>
                <a:ea typeface="Calibri"/>
                <a:cs typeface="Times New Roman"/>
              </a:rPr>
              <a:t>б</a:t>
            </a:r>
            <a:r>
              <a:rPr lang="en-US" sz="1200" b="1" i="1" dirty="0">
                <a:solidFill>
                  <a:schemeClr val="accent3">
                    <a:lumMod val="50000"/>
                  </a:schemeClr>
                </a:solidFill>
                <a:latin typeface="Arial Rounded MT Bold"/>
                <a:ea typeface="Calibri"/>
                <a:cs typeface="Times New Roman"/>
              </a:rPr>
              <a:t>( </a:t>
            </a:r>
            <a:r>
              <a:rPr lang="ru-RU" sz="1200" b="1" i="1" dirty="0" err="1">
                <a:solidFill>
                  <a:schemeClr val="accent3">
                    <a:lumMod val="50000"/>
                  </a:schemeClr>
                </a:solidFill>
                <a:latin typeface="Arial"/>
                <a:ea typeface="Calibri"/>
                <a:cs typeface="Times New Roman"/>
              </a:rPr>
              <a:t>Кислицына</a:t>
            </a:r>
            <a:r>
              <a:rPr lang="ru-RU" sz="1200" b="1" i="1" dirty="0">
                <a:solidFill>
                  <a:schemeClr val="accent3">
                    <a:lumMod val="50000"/>
                  </a:schemeClr>
                </a:solidFill>
                <a:latin typeface="Arial Rounded MT Bold"/>
                <a:ea typeface="Calibri"/>
                <a:cs typeface="Times New Roman"/>
              </a:rPr>
              <a:t> </a:t>
            </a:r>
            <a:r>
              <a:rPr lang="ru-RU" sz="1200" b="1" i="1" dirty="0">
                <a:solidFill>
                  <a:schemeClr val="accent3">
                    <a:lumMod val="50000"/>
                  </a:schemeClr>
                </a:solidFill>
                <a:latin typeface="Arial"/>
                <a:ea typeface="Calibri"/>
                <a:cs typeface="Times New Roman"/>
              </a:rPr>
              <a:t>Н</a:t>
            </a:r>
            <a:r>
              <a:rPr lang="en-US" sz="1200" b="1" i="1" dirty="0">
                <a:solidFill>
                  <a:schemeClr val="accent3">
                    <a:lumMod val="50000"/>
                  </a:schemeClr>
                </a:solidFill>
                <a:latin typeface="Arial Rounded MT Bold"/>
                <a:ea typeface="Calibri"/>
                <a:cs typeface="Times New Roman"/>
              </a:rPr>
              <a:t>.</a:t>
            </a:r>
            <a:r>
              <a:rPr lang="ru-RU" sz="1200" b="1" i="1" dirty="0">
                <a:solidFill>
                  <a:schemeClr val="accent3">
                    <a:lumMod val="50000"/>
                  </a:schemeClr>
                </a:solidFill>
                <a:latin typeface="Arial"/>
                <a:ea typeface="Calibri"/>
                <a:cs typeface="Times New Roman"/>
              </a:rPr>
              <a:t>М</a:t>
            </a:r>
            <a:r>
              <a:rPr lang="en-US" sz="1200" b="1" i="1" dirty="0">
                <a:solidFill>
                  <a:schemeClr val="accent3">
                    <a:lumMod val="50000"/>
                  </a:schemeClr>
                </a:solidFill>
                <a:latin typeface="Arial Rounded MT Bold"/>
                <a:ea typeface="Calibri"/>
                <a:cs typeface="Times New Roman"/>
              </a:rPr>
              <a:t>.)</a:t>
            </a:r>
            <a:r>
              <a:rPr lang="ru-RU" sz="1200" b="1" dirty="0">
                <a:solidFill>
                  <a:schemeClr val="accent3">
                    <a:lumMod val="50000"/>
                  </a:schemeClr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200" b="1" dirty="0">
                <a:solidFill>
                  <a:schemeClr val="accent3">
                    <a:lumMod val="50000"/>
                  </a:schemeClr>
                </a:solidFill>
                <a:latin typeface="Calibri"/>
                <a:ea typeface="Calibri"/>
                <a:cs typeface="Times New Roman"/>
              </a:rPr>
            </a:br>
            <a:r>
              <a:rPr lang="en-US" sz="1200" b="1" i="1" dirty="0">
                <a:solidFill>
                  <a:schemeClr val="accent1"/>
                </a:solidFill>
                <a:latin typeface="Calibri"/>
                <a:ea typeface="Calibri"/>
                <a:cs typeface="Times New Roman"/>
              </a:rPr>
              <a:t>   </a:t>
            </a:r>
            <a:r>
              <a:rPr lang="ru-RU" sz="1200" b="1" i="1" dirty="0">
                <a:solidFill>
                  <a:schemeClr val="accent1"/>
                </a:solidFill>
                <a:latin typeface="Calibri"/>
                <a:ea typeface="Calibri"/>
                <a:cs typeface="Times New Roman"/>
              </a:rPr>
              <a:t>22.11       </a:t>
            </a:r>
            <a:r>
              <a:rPr lang="ru-RU" sz="1200" b="1" dirty="0">
                <a:solidFill>
                  <a:schemeClr val="accent1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200" b="1" dirty="0">
                <a:solidFill>
                  <a:schemeClr val="accent1"/>
                </a:solidFill>
                <a:latin typeface="Calibri"/>
                <a:ea typeface="Calibri"/>
                <a:cs typeface="Times New Roman"/>
              </a:rPr>
            </a:br>
            <a:r>
              <a:rPr lang="ru-RU" sz="1200" b="1" i="1" dirty="0">
                <a:solidFill>
                  <a:schemeClr val="accent1"/>
                </a:solidFill>
                <a:latin typeface="Calibri"/>
                <a:ea typeface="Calibri"/>
                <a:cs typeface="Times New Roman"/>
              </a:rPr>
              <a:t>           </a:t>
            </a:r>
            <a:r>
              <a:rPr lang="ru-RU" sz="1200" b="1" i="1" dirty="0">
                <a:solidFill>
                  <a:schemeClr val="accent1"/>
                </a:solidFill>
                <a:latin typeface="Arial"/>
                <a:ea typeface="Calibri"/>
                <a:cs typeface="Times New Roman"/>
              </a:rPr>
              <a:t>Закрытие</a:t>
            </a:r>
            <a:r>
              <a:rPr lang="ru-RU" sz="1200" b="1" i="1" dirty="0">
                <a:solidFill>
                  <a:schemeClr val="accent1"/>
                </a:solidFill>
                <a:latin typeface="Arial Rounded MT Bold"/>
                <a:ea typeface="Calibri"/>
                <a:cs typeface="Times New Roman"/>
              </a:rPr>
              <a:t> </a:t>
            </a:r>
            <a:r>
              <a:rPr lang="ru-RU" sz="1200" b="1" i="1" dirty="0">
                <a:solidFill>
                  <a:schemeClr val="accent1"/>
                </a:solidFill>
                <a:latin typeface="Arial"/>
                <a:ea typeface="Calibri"/>
                <a:cs typeface="Times New Roman"/>
              </a:rPr>
              <a:t>декады</a:t>
            </a:r>
            <a:r>
              <a:rPr lang="ru-RU" sz="1200" b="1" dirty="0">
                <a:solidFill>
                  <a:schemeClr val="accent1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200" b="1" dirty="0">
                <a:solidFill>
                  <a:schemeClr val="accent1"/>
                </a:solidFill>
                <a:latin typeface="Calibri"/>
                <a:ea typeface="Calibri"/>
                <a:cs typeface="Times New Roman"/>
              </a:rPr>
            </a:br>
            <a:r>
              <a:rPr lang="ru-RU" sz="1100" b="1" i="1" dirty="0">
                <a:solidFill>
                  <a:schemeClr val="accent1"/>
                </a:solidFill>
                <a:latin typeface="Arial Rounded MT Bold"/>
                <a:ea typeface="Calibri"/>
                <a:cs typeface="Times New Roman"/>
              </a:rPr>
              <a:t>           1. </a:t>
            </a:r>
            <a:r>
              <a:rPr lang="ru-RU" sz="1100" b="1" i="1" dirty="0">
                <a:solidFill>
                  <a:schemeClr val="accent1"/>
                </a:solidFill>
                <a:latin typeface="Arial"/>
                <a:ea typeface="Calibri"/>
                <a:cs typeface="Times New Roman"/>
              </a:rPr>
              <a:t>Викторина</a:t>
            </a:r>
            <a:r>
              <a:rPr lang="ru-RU" sz="1100" b="1" i="1" dirty="0">
                <a:solidFill>
                  <a:schemeClr val="accent1"/>
                </a:solidFill>
                <a:latin typeface="Arial Rounded MT Bold"/>
                <a:ea typeface="Calibri"/>
                <a:cs typeface="Times New Roman"/>
              </a:rPr>
              <a:t> </a:t>
            </a:r>
            <a:r>
              <a:rPr lang="ru-RU" sz="1100" b="1" i="1" dirty="0">
                <a:solidFill>
                  <a:schemeClr val="accent1"/>
                </a:solidFill>
                <a:latin typeface="Arial Rounded MT Bold"/>
                <a:ea typeface="Calibri"/>
                <a:cs typeface="Arial Rounded MT Bold"/>
              </a:rPr>
              <a:t>«</a:t>
            </a:r>
            <a:r>
              <a:rPr lang="ru-RU" sz="1100" b="1" i="1" dirty="0">
                <a:solidFill>
                  <a:schemeClr val="accent1"/>
                </a:solidFill>
                <a:latin typeface="Arial"/>
                <a:ea typeface="Calibri"/>
                <a:cs typeface="Times New Roman"/>
              </a:rPr>
              <a:t>Знаешь</a:t>
            </a:r>
            <a:r>
              <a:rPr lang="ru-RU" sz="1100" b="1" i="1" dirty="0">
                <a:solidFill>
                  <a:schemeClr val="accent1"/>
                </a:solidFill>
                <a:latin typeface="Arial Rounded MT Bold"/>
                <a:ea typeface="Calibri"/>
                <a:cs typeface="Times New Roman"/>
              </a:rPr>
              <a:t> </a:t>
            </a:r>
            <a:r>
              <a:rPr lang="ru-RU" sz="1100" b="1" i="1" dirty="0">
                <a:solidFill>
                  <a:schemeClr val="accent1"/>
                </a:solidFill>
                <a:latin typeface="Arial"/>
                <a:ea typeface="Calibri"/>
                <a:cs typeface="Times New Roman"/>
              </a:rPr>
              <a:t>ли</a:t>
            </a:r>
            <a:r>
              <a:rPr lang="ru-RU" sz="1100" b="1" i="1" dirty="0">
                <a:solidFill>
                  <a:schemeClr val="accent1"/>
                </a:solidFill>
                <a:latin typeface="Arial Rounded MT Bold"/>
                <a:ea typeface="Calibri"/>
                <a:cs typeface="Times New Roman"/>
              </a:rPr>
              <a:t> </a:t>
            </a:r>
            <a:r>
              <a:rPr lang="ru-RU" sz="1100" b="1" i="1" dirty="0">
                <a:solidFill>
                  <a:schemeClr val="accent1"/>
                </a:solidFill>
                <a:latin typeface="Arial"/>
                <a:ea typeface="Calibri"/>
                <a:cs typeface="Times New Roman"/>
              </a:rPr>
              <a:t>ты</a:t>
            </a:r>
            <a:r>
              <a:rPr lang="ru-RU" sz="1100" b="1" i="1" dirty="0">
                <a:solidFill>
                  <a:schemeClr val="accent1"/>
                </a:solidFill>
                <a:latin typeface="Arial Rounded MT Bold"/>
                <a:ea typeface="Calibri"/>
                <a:cs typeface="Times New Roman"/>
              </a:rPr>
              <a:t> </a:t>
            </a:r>
            <a:r>
              <a:rPr lang="ru-RU" sz="1100" b="1" i="1" dirty="0">
                <a:solidFill>
                  <a:schemeClr val="accent1"/>
                </a:solidFill>
                <a:latin typeface="Arial"/>
                <a:ea typeface="Calibri"/>
                <a:cs typeface="Times New Roman"/>
              </a:rPr>
              <a:t>Британию</a:t>
            </a:r>
            <a:r>
              <a:rPr lang="ru-RU" sz="1100" b="1" i="1" dirty="0">
                <a:solidFill>
                  <a:schemeClr val="accent1"/>
                </a:solidFill>
                <a:latin typeface="Arial Rounded MT Bold"/>
                <a:ea typeface="Calibri"/>
                <a:cs typeface="Times New Roman"/>
              </a:rPr>
              <a:t>?</a:t>
            </a:r>
            <a:r>
              <a:rPr lang="ru-RU" sz="1100" b="1" i="1" dirty="0">
                <a:solidFill>
                  <a:schemeClr val="accent1"/>
                </a:solidFill>
                <a:latin typeface="Arial Rounded MT Bold"/>
                <a:ea typeface="Calibri"/>
                <a:cs typeface="Arial Rounded MT Bold"/>
              </a:rPr>
              <a:t>»</a:t>
            </a:r>
            <a:r>
              <a:rPr lang="ru-RU" sz="1100" b="1" i="1" dirty="0">
                <a:solidFill>
                  <a:schemeClr val="accent1"/>
                </a:solidFill>
                <a:latin typeface="Arial Rounded MT Bold"/>
                <a:ea typeface="Calibri"/>
                <a:cs typeface="Times New Roman"/>
              </a:rPr>
              <a:t>7</a:t>
            </a:r>
            <a:r>
              <a:rPr lang="ru-RU" sz="1100" b="1" i="1" dirty="0">
                <a:solidFill>
                  <a:schemeClr val="accent1"/>
                </a:solidFill>
                <a:latin typeface="Arial"/>
                <a:ea typeface="Calibri"/>
                <a:cs typeface="Times New Roman"/>
              </a:rPr>
              <a:t>б</a:t>
            </a:r>
            <a:r>
              <a:rPr lang="ru-RU" sz="1100" b="1" i="1" dirty="0">
                <a:solidFill>
                  <a:schemeClr val="accent1"/>
                </a:solidFill>
                <a:latin typeface="Arial Rounded MT Bold"/>
                <a:ea typeface="Calibri"/>
                <a:cs typeface="Times New Roman"/>
              </a:rPr>
              <a:t> (</a:t>
            </a:r>
            <a:r>
              <a:rPr lang="ru-RU" sz="1100" b="1" i="1" dirty="0" err="1">
                <a:solidFill>
                  <a:schemeClr val="accent1"/>
                </a:solidFill>
                <a:latin typeface="Arial"/>
                <a:ea typeface="Calibri"/>
                <a:cs typeface="Times New Roman"/>
              </a:rPr>
              <a:t>МалинниковаТ</a:t>
            </a:r>
            <a:r>
              <a:rPr lang="ru-RU" sz="1100" b="1" i="1" dirty="0" err="1">
                <a:solidFill>
                  <a:schemeClr val="accent1"/>
                </a:solidFill>
                <a:latin typeface="Arial Rounded MT Bold"/>
                <a:ea typeface="Calibri"/>
                <a:cs typeface="Times New Roman"/>
              </a:rPr>
              <a:t>.</a:t>
            </a:r>
            <a:r>
              <a:rPr lang="ru-RU" sz="1100" b="1" i="1" dirty="0" err="1">
                <a:solidFill>
                  <a:schemeClr val="accent1"/>
                </a:solidFill>
                <a:latin typeface="Arial"/>
                <a:ea typeface="Calibri"/>
                <a:cs typeface="Times New Roman"/>
              </a:rPr>
              <a:t>Б</a:t>
            </a:r>
            <a:r>
              <a:rPr lang="ru-RU" sz="1100" b="1" i="1" dirty="0">
                <a:solidFill>
                  <a:schemeClr val="accent1"/>
                </a:solidFill>
                <a:latin typeface="Arial Rounded MT Bold"/>
                <a:ea typeface="Calibri"/>
                <a:cs typeface="Times New Roman"/>
              </a:rPr>
              <a:t>)  </a:t>
            </a:r>
            <a:r>
              <a:rPr lang="ru-RU" sz="1100" b="1" dirty="0">
                <a:solidFill>
                  <a:schemeClr val="accent1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100" b="1" dirty="0">
                <a:solidFill>
                  <a:schemeClr val="accent1"/>
                </a:solidFill>
                <a:latin typeface="Calibri"/>
                <a:ea typeface="Calibri"/>
                <a:cs typeface="Times New Roman"/>
              </a:rPr>
            </a:br>
            <a:r>
              <a:rPr lang="ru-RU" sz="1100" b="1" i="1" dirty="0">
                <a:solidFill>
                  <a:schemeClr val="accent1"/>
                </a:solidFill>
                <a:latin typeface="Arial Rounded MT Bold"/>
                <a:ea typeface="Calibri"/>
                <a:cs typeface="Times New Roman"/>
              </a:rPr>
              <a:t>          2. </a:t>
            </a:r>
            <a:r>
              <a:rPr lang="ru-RU" sz="1100" b="1" i="1" dirty="0">
                <a:solidFill>
                  <a:schemeClr val="accent1"/>
                </a:solidFill>
                <a:latin typeface="Arial"/>
                <a:ea typeface="Calibri"/>
                <a:cs typeface="Times New Roman"/>
              </a:rPr>
              <a:t>КВН</a:t>
            </a:r>
            <a:r>
              <a:rPr lang="ru-RU" sz="1100" b="1" i="1" dirty="0">
                <a:solidFill>
                  <a:schemeClr val="accent1"/>
                </a:solidFill>
                <a:latin typeface="Arial Rounded MT Bold"/>
                <a:ea typeface="Calibri"/>
                <a:cs typeface="Arial"/>
              </a:rPr>
              <a:t> “ </a:t>
            </a:r>
            <a:r>
              <a:rPr lang="en-US" sz="1100" b="1" i="1" dirty="0">
                <a:solidFill>
                  <a:schemeClr val="accent1"/>
                </a:solidFill>
                <a:latin typeface="Arial Rounded MT Bold"/>
                <a:ea typeface="Calibri"/>
                <a:cs typeface="Arial"/>
              </a:rPr>
              <a:t>Funny English</a:t>
            </a:r>
            <a:r>
              <a:rPr lang="ru-RU" sz="1100" b="1" i="1" dirty="0">
                <a:solidFill>
                  <a:schemeClr val="accent1"/>
                </a:solidFill>
                <a:latin typeface="Arial Rounded MT Bold"/>
                <a:ea typeface="Calibri"/>
                <a:cs typeface="Arial"/>
              </a:rPr>
              <a:t>”4</a:t>
            </a:r>
            <a:r>
              <a:rPr lang="ru-RU" sz="1100" b="1" i="1" dirty="0">
                <a:solidFill>
                  <a:schemeClr val="accent1"/>
                </a:solidFill>
                <a:latin typeface="Arial"/>
                <a:ea typeface="Calibri"/>
                <a:cs typeface="Times New Roman"/>
              </a:rPr>
              <a:t>б</a:t>
            </a:r>
            <a:r>
              <a:rPr lang="ru-RU" sz="1100" b="1" i="1" dirty="0">
                <a:solidFill>
                  <a:schemeClr val="accent1"/>
                </a:solidFill>
                <a:latin typeface="Arial Rounded MT Bold"/>
                <a:ea typeface="Calibri"/>
                <a:cs typeface="Arial"/>
              </a:rPr>
              <a:t> </a:t>
            </a:r>
            <a:r>
              <a:rPr lang="ru-RU" sz="1100" b="1" i="1" dirty="0">
                <a:solidFill>
                  <a:schemeClr val="accent1"/>
                </a:solidFill>
                <a:latin typeface="Arial Rounded MT Bold"/>
                <a:ea typeface="Calibri"/>
                <a:cs typeface="Times New Roman"/>
              </a:rPr>
              <a:t>( </a:t>
            </a:r>
            <a:r>
              <a:rPr lang="ru-RU" sz="1100" b="1" i="1" dirty="0" err="1">
                <a:solidFill>
                  <a:schemeClr val="accent1"/>
                </a:solidFill>
                <a:latin typeface="Arial"/>
                <a:ea typeface="Calibri"/>
                <a:cs typeface="Times New Roman"/>
              </a:rPr>
              <a:t>Кислицына</a:t>
            </a:r>
            <a:r>
              <a:rPr lang="ru-RU" sz="1100" b="1" i="1" dirty="0">
                <a:solidFill>
                  <a:schemeClr val="accent1"/>
                </a:solidFill>
                <a:latin typeface="Arial Rounded MT Bold"/>
                <a:ea typeface="Calibri"/>
                <a:cs typeface="Times New Roman"/>
              </a:rPr>
              <a:t> </a:t>
            </a:r>
            <a:r>
              <a:rPr lang="ru-RU" sz="1100" b="1" i="1" dirty="0">
                <a:solidFill>
                  <a:schemeClr val="accent1"/>
                </a:solidFill>
                <a:latin typeface="Arial"/>
                <a:ea typeface="Calibri"/>
                <a:cs typeface="Times New Roman"/>
              </a:rPr>
              <a:t>Н</a:t>
            </a:r>
            <a:r>
              <a:rPr lang="ru-RU" sz="1100" b="1" i="1" dirty="0">
                <a:solidFill>
                  <a:schemeClr val="accent1"/>
                </a:solidFill>
                <a:latin typeface="Arial Rounded MT Bold"/>
                <a:ea typeface="Calibri"/>
                <a:cs typeface="Times New Roman"/>
              </a:rPr>
              <a:t>.</a:t>
            </a:r>
            <a:r>
              <a:rPr lang="ru-RU" sz="1100" b="1" i="1" dirty="0">
                <a:solidFill>
                  <a:schemeClr val="accent1"/>
                </a:solidFill>
                <a:latin typeface="Arial"/>
                <a:ea typeface="Calibri"/>
                <a:cs typeface="Times New Roman"/>
              </a:rPr>
              <a:t>М</a:t>
            </a:r>
            <a:r>
              <a:rPr lang="ru-RU" sz="1100" b="1" i="1" dirty="0">
                <a:solidFill>
                  <a:schemeClr val="accent1"/>
                </a:solidFill>
                <a:latin typeface="Arial Rounded MT Bold"/>
                <a:ea typeface="Calibri"/>
                <a:cs typeface="Times New Roman"/>
              </a:rPr>
              <a:t>.)</a:t>
            </a:r>
            <a:r>
              <a:rPr lang="ru-RU" sz="1100" b="1" dirty="0">
                <a:solidFill>
                  <a:schemeClr val="accent1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100" b="1" dirty="0">
                <a:solidFill>
                  <a:schemeClr val="accent1"/>
                </a:solidFill>
                <a:latin typeface="Calibri"/>
                <a:ea typeface="Calibri"/>
                <a:cs typeface="Times New Roman"/>
              </a:rPr>
            </a:br>
            <a:r>
              <a:rPr lang="ru-RU" sz="1100" b="1" dirty="0">
                <a:solidFill>
                  <a:schemeClr val="accent1"/>
                </a:solidFill>
                <a:latin typeface="Times New Roman"/>
                <a:ea typeface="Calibri"/>
                <a:cs typeface="Times New Roman"/>
              </a:rPr>
              <a:t> </a:t>
            </a:r>
            <a:r>
              <a:rPr lang="ru-RU" sz="1100" b="1" dirty="0">
                <a:solidFill>
                  <a:schemeClr val="accent1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100" b="1" dirty="0">
                <a:solidFill>
                  <a:schemeClr val="accent1"/>
                </a:solidFill>
                <a:latin typeface="Calibri"/>
                <a:ea typeface="Calibri"/>
                <a:cs typeface="Times New Roman"/>
              </a:rPr>
            </a:br>
            <a:r>
              <a:rPr lang="ru-RU" sz="1200" b="1" dirty="0">
                <a:solidFill>
                  <a:schemeClr val="accent1"/>
                </a:solidFill>
                <a:latin typeface="Calibri"/>
                <a:ea typeface="Calibri"/>
                <a:cs typeface="Times New Roman"/>
              </a:rPr>
              <a:t> </a:t>
            </a:r>
            <a:endParaRPr lang="ru-RU" sz="12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178641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448</TotalTime>
  <Words>49</Words>
  <Application>Microsoft Office PowerPoint</Application>
  <PresentationFormat>Экран (4:3)</PresentationFormat>
  <Paragraphs>18</Paragraphs>
  <Slides>28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8" baseType="lpstr">
      <vt:lpstr>Arial</vt:lpstr>
      <vt:lpstr>Arial Rounded MT Bold</vt:lpstr>
      <vt:lpstr>Calibri</vt:lpstr>
      <vt:lpstr>Cambria</vt:lpstr>
      <vt:lpstr>Century Gothic</vt:lpstr>
      <vt:lpstr>Comic Sans MS</vt:lpstr>
      <vt:lpstr>Lucida Sans Unicode</vt:lpstr>
      <vt:lpstr>Times New Roman</vt:lpstr>
      <vt:lpstr>Wingdings 3</vt:lpstr>
      <vt:lpstr>Легкий дым</vt:lpstr>
      <vt:lpstr>Организация Декады      иностранного языка в  школе  ( из опыта работы)     Кислицына Н.М.  </vt:lpstr>
      <vt:lpstr>  " Сделать внеклассную работу насколько возможно интересной для ребёнка и не   превратить эту работу в забаву - одна из труднейших и важнейших задач обучения" (К.Ушинский) </vt:lpstr>
      <vt:lpstr>Основными целями декады являются: ●Мотивировать изучения английского языка ●Активизировать лексические и грамматические навыки ●Развивать интерес к культуре изучаемого языка ●Развивать инициативу учащихся ●Способствовать развитию личности школьника ●Сформировать навыки самоуправления и самоорганизации школьников ●Помочь сблизиться как самих учеников, так и учащихся и учителей ●Развить творческие способности детей т.е.  Развитие коммуникативных, учебно-познавательных компетенций, компетенций личностного самосовершенствования. </vt:lpstr>
      <vt:lpstr>Прогнозируемый результат:  ● Приобретение каждым учеником веры в свои силы, уверенности в своих способностях и возможностях. ● Развитие коммуникативных качеств личности, взаимоуважения, доверия, инициативности, терпимости.  ● Развитие осознанных мотивов учения, побуждающих к активной познавательной деятельности. </vt:lpstr>
      <vt:lpstr>Актуальность:  ● Способствует расширению и обогащению приобретённого учебного, языкового и речевого опыта в курсе овладения иностранными языками. ● Создаётся положительная мотивация условий и возможности применения знаний, навыков, что обеспечивает стойкое положительное отношение к учению.  ● Вырабатываются такие качества, как активность, целеустремлённость. Коллективизм, чувство ответственности. </vt:lpstr>
      <vt:lpstr>Презентация PowerPoint</vt:lpstr>
      <vt:lpstr>Презентация PowerPoint</vt:lpstr>
      <vt:lpstr>                                   Декада английского языка                                       с 12-30 ноября  Открытие декады   1.  КВН 2аб кл  12.11    (КислицынаН.М.) 2.Конкурс буклетов, листовок «All about English” 9кл с 12-30.11(ГанченкоЛ.Н.) 3.Мероприятие «Алан Милн и всё всё»  5 кл (МалинниковаТ.БКислицынаН.М. 13.11, 23.11  ) 4.Конкурс«Письмо другу» 9 кл (ГанченкоЛ.Н.)с 12.11-30.11 5. Создание лэпбука «Британия  и её достопримечательности»  6 кл (МалинниковаТ.Б) 6. Мероприятие«В гостях у английского» 15.11 2 кл(ГанченкоЛ.Н.) 7. Праздник «English is fun” 15.11 3 кл (ГанченкоЛ.Н.) 8. КВН«Кто лучший» 15.114 кл (МалинниковаТ.Б) 9.КВН 4 кл 15.11 (ГанченкоЛ.Н.) 10. Игра «О, счастливчик!» 8 кл 16.11 (ГанченкоЛ.Н.) 11. Праздник Алфавита 19.11 2 кл (МалинниковаТ.Б) 12. Урок–презентация«Увлекательный английский»  19.11 3 кл (МалинниковаТ.Б) 13. Игра–путешествие по Лондону  8кл 21.11( КислицынаН.М.) 14. Урокстрановедения«Австралия- странанаоборот»  7а 22.11кл(МалинниковаТ.Б) 15. Алан Милн и всё всё  5аб 23.11(МалинниковаТ.Б) 16. Праздник английской поэзии«С.Я.Маршак- поэт переводчик» 6аб 23.11( МалинниковаТ.Б) 17. «Забавный английский» 3б  25.11( КислицынаН.М.) 18.Викторина «Ты знаешь Британию» 7аб  27.11 ( КислицынаН.М.) 19 «В.Вортсворт- поэт и природа»  11 кл 28.11 (МалинниковаТ.Б)  20. «Учимся играя»  4аб   29-30. 11( КислицынаН.М.) 21. Игра- путешествие по Британии 9б 30.11( КислицынаН.М.) </vt:lpstr>
      <vt:lpstr>     Декада английского языка                    с 11-22 ноября       11.11       Открытие декады              1. Конкурс « A magic trip to English Land» 3аб (Кислицына Н.М.)            2. Конкурс «Письмо Британскому другу» 9а (Кислицына Н.M ) 1. Ли 12.11            1. Викторина” Smart boys, smart girls” 6  аб кл (Кислицына Н.М.)     13.11     нгвистическая игра “ Enjoy English” 6 аб  (МалинниковаТ.Б)         2. Викторина “Wonderful English” 5б  (МалинниковаТ.Б)    14.11            1. Своя игра 4 кл (МалинниковаТ.Б)            2.Путешествие в Альфавиль 2 а ( Кислицына Н.М.)    15.11            1.Игра «Город мастеров» 3 кл  (МалинниковаТ.Б)      18.11                   1. Праздник “English is fun” 3 кл (Ганченко Л.Н.)          2. КВН “ Do you speak English?” 4 кл (Ганченко Л.Н.)         3.Конкурс « Ярисую Британию» 7, 9 кл (Ганченко Л.Н.)       19.11           1. Творчество Шекспира. Театр Глобус  8аб  (МалинниковаТ.Б)           2. Игра ”Animal’s world”5а(Ганченко Л.Н.)      20.11           1Литературная викторина”Book’s worms” 5 кл( Кислицына Н.М.)           2.Театр Шекспира 8а ( Кислицына Н.М.)     21.11           1. Театр Шекспира 8б ( Кислицына Н.М.)          2. Викторина «Знаешь ли ты Британию?»7а (МалинниковаТ.Б)             3. Викторина” Clever-cleverer-the cleverest”  7б( Кислицына Н.М.)    22.11                   Закрытие декады            1. Викторина «Знаешь ли ты Британию?»7б (МалинниковаТ.Б)             2. КВН “ Funny English”4б ( Кислицына Н.М.)    </vt:lpstr>
      <vt:lpstr> Декада иностранного языка                  20-30 ноября   20 ноября 1. Открытие недели 21 ноября 1.Брейн-ринг 4а  I 925-1010, 4а II 1310-1355, 4б 1220-1305 –(Ганченко Л.Н.) 2.Конкурс «Кто самый умный» 2а 1020-1105  (Малинникова Т.Б.)  3. Конкурс рисунков «Мои любимые герои мультфильмов и сказок» до 25 .11 (Малинникова Т.Б.) 22 ноября 1. Игра «Волшебный лабиринт. 5б 1220-1305 (Кислицына Н.М.) 2.Конкурс «Кто самый умный» 2б  13 10-1355( Малинникова Т.Б.) 25 ноября 1.Путешествие в страну Английского языка 3а 1045-1125, 3б I 955-1035, 3б II 1320-1400 Ганченко Л.Н.) 2.Интеллектуальная игра 7а 905-945, 7б 955-1035 ( Кислицына Н.М.) 3.Конкурс «Полиглот»7б 955-1035 (Малинникова Т.Б.) 4. Звёздный час 8а  1235-1315,  8б 1320-14( Кислицына Н.М.) 26 ноября 1. В мире ребусов и загадок 4б  1220-1305 ( Кислицына Н.М.) 27 ноября 1. Конкурс знатоков английского языка  5а 1120-1205 (Ганченко Л.Н.) 2. Волшебный лабиринт 5а  1120-1205 ( Кислицына Н.М.) 3.Интеллектуальная игра «К доске» 9б 925-1010, 11 кл 1025-1105( Малинникова Т.Б.) 28 ноября 1.Урок здоровья 3б (Ганченко Л.Н.) 2.Урок по теме «Семья» 10кл (Кислицына Н.М.) 3. Внеклассное мероприятие по произведению М Твена( Малинникова Т.Б.) 29 ноября 1.Познавательно-страноведческий урок «Из истории возникновения Дня Благодарения  6а  1020-1105, 5б  1220-1305( Малинникова Т.Б.) 30 ноября 1.Познавательно-страноведческий урок «Из истории возникновения Дня Благодарения  6б  830-915( Малинникова Т.Б.) Закрытие недели. Подведение итогов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My first steps in English  </vt:lpstr>
      <vt:lpstr>Station 1 “Mood”</vt:lpstr>
      <vt:lpstr>Station 2 “Meeting”</vt:lpstr>
      <vt:lpstr>Station 3 “The ABC”</vt:lpstr>
      <vt:lpstr>Презентация PowerPoint</vt:lpstr>
      <vt:lpstr>Презентация PowerPoint</vt:lpstr>
      <vt:lpstr>Презентация PowerPoint</vt:lpstr>
      <vt:lpstr>                               Предметная декада       имеет общеобразовательное, воспитательное и развивающее значение, углубляет и расширяет знания иностранного языка,      способствует расширению культурологического кругозора,  развивает творческую активность, эстетический вкус,  повышает мотивацию к изучению языка и культуры другой страны.    Эта форма работы по  характеру является массовой, так как предусматривает участие в ней широкого контингента учеников,  по  структуре - комплексной, так как включает комплекс разных по смыслу и форме мероприятий, которые направлены на реализацию задач комплексного подхода к воспитанию учеников. </vt:lpstr>
      <vt:lpstr>Спасибо за  внимание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  " Сделать внеклассную работу насколько возможно интересной для ребёнка и не   превратить эту работу в забаву - одна из труднейших и важнейших задач обучения" (К.Ушинский) </dc:title>
  <dc:creator>Admin</dc:creator>
  <cp:lastModifiedBy>user</cp:lastModifiedBy>
  <cp:revision>26</cp:revision>
  <dcterms:created xsi:type="dcterms:W3CDTF">2021-12-06T02:45:08Z</dcterms:created>
  <dcterms:modified xsi:type="dcterms:W3CDTF">2021-12-20T11:16:26Z</dcterms:modified>
</cp:coreProperties>
</file>