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84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87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77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78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25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51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89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29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34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538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51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E1BFE-1308-4522-BC38-A7533CAD9260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43872-590B-4769-A281-B829A8BEE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09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5400" dirty="0" smtClean="0">
              <a:solidFill>
                <a:srgbClr val="7030A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algn="ctr"/>
            <a:r>
              <a:rPr lang="ru-RU" sz="5400" dirty="0" smtClean="0">
                <a:solidFill>
                  <a:srgbClr val="7030A0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Картотека схем конструирования из счётных палочек на тему «Лотос – одно из чудес земли Амурской»</a:t>
            </a:r>
            <a:endParaRPr lang="ru-RU" sz="5400" dirty="0">
              <a:solidFill>
                <a:srgbClr val="7030A0"/>
              </a:solidFill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5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9" t="50160" r="68084"/>
          <a:stretch/>
        </p:blipFill>
        <p:spPr bwMode="auto">
          <a:xfrm>
            <a:off x="1547664" y="692696"/>
            <a:ext cx="2016224" cy="4192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Минус 4"/>
          <p:cNvSpPr/>
          <p:nvPr/>
        </p:nvSpPr>
        <p:spPr>
          <a:xfrm>
            <a:off x="5580112" y="-1278572"/>
            <a:ext cx="288032" cy="10089740"/>
          </a:xfrm>
          <a:prstGeom prst="mathMinus">
            <a:avLst>
              <a:gd name="adj1" fmla="val 2062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инус 6"/>
          <p:cNvSpPr/>
          <p:nvPr/>
        </p:nvSpPr>
        <p:spPr>
          <a:xfrm rot="20095302">
            <a:off x="4896523" y="-2255978"/>
            <a:ext cx="288032" cy="10089740"/>
          </a:xfrm>
          <a:prstGeom prst="mathMinus">
            <a:avLst>
              <a:gd name="adj1" fmla="val 2062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 rot="5400000">
            <a:off x="5580112" y="-103702"/>
            <a:ext cx="288032" cy="10089740"/>
          </a:xfrm>
          <a:prstGeom prst="mathMinus">
            <a:avLst>
              <a:gd name="adj1" fmla="val 2062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Минус 8"/>
          <p:cNvSpPr/>
          <p:nvPr/>
        </p:nvSpPr>
        <p:spPr>
          <a:xfrm rot="1426648">
            <a:off x="6230638" y="-2701793"/>
            <a:ext cx="288032" cy="10089740"/>
          </a:xfrm>
          <a:prstGeom prst="mathMinus">
            <a:avLst>
              <a:gd name="adj1" fmla="val 2062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Минус 9"/>
          <p:cNvSpPr/>
          <p:nvPr/>
        </p:nvSpPr>
        <p:spPr>
          <a:xfrm rot="20823192">
            <a:off x="5348526" y="-3377545"/>
            <a:ext cx="288032" cy="10089740"/>
          </a:xfrm>
          <a:prstGeom prst="mathMinus">
            <a:avLst>
              <a:gd name="adj1" fmla="val 2062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23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85" t="38837" r="50916" b="3666"/>
          <a:stretch/>
        </p:blipFill>
        <p:spPr bwMode="auto">
          <a:xfrm>
            <a:off x="1331640" y="548680"/>
            <a:ext cx="2376264" cy="5219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1741">
            <a:off x="4487192" y="3144030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39283">
            <a:off x="5404250" y="3567430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18247">
            <a:off x="6236125" y="2535748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47774">
            <a:off x="5349589" y="4798870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0548">
            <a:off x="5203986" y="1391428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49366">
            <a:off x="5485961" y="1391384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934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1" t="31190" r="27477" b="3666"/>
          <a:stretch/>
        </p:blipFill>
        <p:spPr bwMode="auto">
          <a:xfrm>
            <a:off x="1115616" y="836712"/>
            <a:ext cx="2366511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72207">
            <a:off x="5166544" y="4661059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39591">
            <a:off x="5116272" y="3459427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69221">
            <a:off x="6186561" y="2880688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58146">
            <a:off x="4016373" y="1877444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51864">
            <a:off x="4005575" y="3599649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19222">
            <a:off x="6077867" y="1757796"/>
            <a:ext cx="1109663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709" y="1057216"/>
            <a:ext cx="1804987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08105">
            <a:off x="5086260" y="737669"/>
            <a:ext cx="1804987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7903">
            <a:off x="4325483" y="749392"/>
            <a:ext cx="1804987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90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омпьютер\Desktop\схема лотосы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69" t="12416"/>
          <a:stretch/>
        </p:blipFill>
        <p:spPr bwMode="auto">
          <a:xfrm>
            <a:off x="467544" y="295992"/>
            <a:ext cx="2592288" cy="5923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77363" y="2171697"/>
            <a:ext cx="18415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018" y="3489470"/>
            <a:ext cx="18415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996355" y="4717141"/>
            <a:ext cx="18415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5110">
            <a:off x="3133271" y="1253655"/>
            <a:ext cx="18415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360427">
            <a:off x="3862965" y="3391511"/>
            <a:ext cx="18415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22521">
            <a:off x="6784012" y="1250946"/>
            <a:ext cx="18415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86769">
            <a:off x="4797508" y="1695746"/>
            <a:ext cx="215265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57334">
            <a:off x="3707389" y="308835"/>
            <a:ext cx="215265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7765">
            <a:off x="5974314" y="231152"/>
            <a:ext cx="215265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57334">
            <a:off x="3177019" y="617512"/>
            <a:ext cx="215265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7765">
            <a:off x="6398599" y="548717"/>
            <a:ext cx="215265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88244">
            <a:off x="4797508" y="440960"/>
            <a:ext cx="215265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8006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EFEFE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68</TotalTime>
  <Words>17</Words>
  <Application>Microsoft Office PowerPoint</Application>
  <PresentationFormat>Экран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Компьютер</dc:creator>
  <cp:lastModifiedBy>ДС № 6</cp:lastModifiedBy>
  <cp:revision>5</cp:revision>
  <dcterms:created xsi:type="dcterms:W3CDTF">2022-01-18T01:37:35Z</dcterms:created>
  <dcterms:modified xsi:type="dcterms:W3CDTF">2022-01-24T03:40:58Z</dcterms:modified>
</cp:coreProperties>
</file>