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56" r:id="rId3"/>
    <p:sldId id="258" r:id="rId4"/>
    <p:sldId id="257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4ege.ru/materials_podgotovka/62447-perechen-olimpiad-shkolnikov-na-2021-2022-uchebnyj-god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olimpiada.ru/activities?type=any&amp;subject%5B10%5D=on&amp;class=any&amp;period_date=&amp;period=year" TargetMode="External"/><Relationship Id="rId3" Type="http://schemas.openxmlformats.org/officeDocument/2006/relationships/hyperlink" Target="https://bykovkin.ru/predmet-geografiya.html" TargetMode="External"/><Relationship Id="rId7" Type="http://schemas.openxmlformats.org/officeDocument/2006/relationships/hyperlink" Target="https://intelekt-um.ru/itogi/1826-mezhdunarodnaya-olimpiada-po-geografii-2021-2022-gg.html" TargetMode="External"/><Relationship Id="rId2" Type="http://schemas.openxmlformats.org/officeDocument/2006/relationships/hyperlink" Target="https://erudit-online.ru/filter/subject/geography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ovoedrevo.ru/olimpiady-dlya-shkolnikov/po-geografii.html" TargetMode="External"/><Relationship Id="rId5" Type="http://schemas.openxmlformats.org/officeDocument/2006/relationships/hyperlink" Target="https://mir-olimpiad.ru/onlain-olimpiada-dlya-shkolnikov/520-vserossiiskaya-olimpiada-po-geografii-2020-2021-uchebnogo-goda/" TargetMode="External"/><Relationship Id="rId4" Type="http://schemas.openxmlformats.org/officeDocument/2006/relationships/hyperlink" Target="https://olimpiada.ru/activity/354" TargetMode="External"/><Relationship Id="rId9" Type="http://schemas.openxmlformats.org/officeDocument/2006/relationships/hyperlink" Target="https://www.herzen.spb.ru/abiturients/olymp_for_high_school_students/gosh_geography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asyen.ru/load/geografija/igry/80" TargetMode="External"/><Relationship Id="rId2" Type="http://schemas.openxmlformats.org/officeDocument/2006/relationships/hyperlink" Target="http://laboratoriya-znaniy.ru/index.php/relef-zemnoj-poverkhnosti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du-time.ru/konkurs-school-geography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8DEC4-CA4E-4DBE-8B72-DC361DB08E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Конкурсное движение как фактор роста профессионального мастерства педагога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D6F5308-57E9-4DAB-854F-885311DEE4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826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7CB78E-2514-43FC-ACB2-CA6B8C0A75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6" y="2404534"/>
            <a:ext cx="7929033" cy="2980266"/>
          </a:xfrm>
        </p:spPr>
        <p:txBody>
          <a:bodyPr/>
          <a:lstStyle/>
          <a:p>
            <a:pPr algn="just"/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важных направлений развития любого образовательного учреждения является профессиональный рост педагога, развитие его профессиональной  компетентности. 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компетентность педагога сейчас уже не сводится к набору знаний, умений, а определяет необходимость и эффективность их применения в реальной образовательной практике. Существует множество путей развития компетентности педагога, но одним из самых важных, по моему мнению, является </a:t>
            </a:r>
            <a:r>
              <a:rPr lang="ru-RU" sz="1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педагогов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конкурсном движении.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именно конкурсные мероприятия создают благоприятную мотивационную среду для профессионального развития, роста педагогов, влияют на инновационные процессы, выявляют творческих и инициативных педагогов и развивают в педагоге такое качество, как конкурентоспособность. Конкурсное движение помогает не только опытным, но и начинающим педагогам выйти на более высокий уровень профессионального мастерства, даёт возможность заявить о себе, развить свои таланты, способствует созданию имиджа учебного заведения в педагогическом сообществе в условиях существующей здоровой конкуренции. А ведь именно такого педагога ждет от нас современное общество. 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FC19C58-DCBA-4D7B-BA1F-85A6A8A061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266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AA65AD-4F84-4D18-92B7-2501FE588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42570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Минобрнауки опубликовало приказ «Об утверждении перечня олимпиад школьников и их уровней на 2021/22 учебный год».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 Всего в документе 86 соревнований. Все олимпиады бесплатные. Победители и призёры могут получить различные льготы при поступлении в вузы. Приказ Минобрнауки №804 от 31.08.2021. Зарегистрирован 27.10.2021 №65592.</a:t>
            </a:r>
            <a:br>
              <a:rPr lang="ru-RU" sz="2000" dirty="0">
                <a:solidFill>
                  <a:schemeClr val="tx1"/>
                </a:solidFill>
              </a:rPr>
            </a:b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79DA29-E297-4E26-ACDD-A77387E83C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8900" y="3429000"/>
            <a:ext cx="7915102" cy="2612362"/>
          </a:xfrm>
        </p:spPr>
        <p:txBody>
          <a:bodyPr/>
          <a:lstStyle/>
          <a:p>
            <a:r>
              <a:rPr lang="ru-RU" dirty="0">
                <a:hlinkClick r:id="rId2"/>
              </a:rPr>
              <a:t>Перечень олимпиад школьников на 2021-2022 учебный год (4ege.ru)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152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FDF999-4920-4EBA-A8B0-5100FC787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2A3F7E-37CB-4CAB-8756-5601C43B3E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ЭРУДИТ -ОНЛАЙН  </a:t>
            </a:r>
            <a:r>
              <a:rPr lang="ru-RU" dirty="0">
                <a:hlinkClick r:id="rId2"/>
              </a:rPr>
              <a:t>https://erudit-online.ru/filter/subject/geography.html</a:t>
            </a:r>
            <a:endParaRPr lang="ru-RU" dirty="0"/>
          </a:p>
          <a:p>
            <a:r>
              <a:rPr lang="ru-RU" dirty="0">
                <a:hlinkClick r:id="rId3"/>
              </a:rPr>
              <a:t>Онлайн олимпиады по географии для школьников (bykovkin.ru)</a:t>
            </a:r>
            <a:endParaRPr lang="ru-RU" dirty="0"/>
          </a:p>
          <a:p>
            <a:r>
              <a:rPr lang="ru-RU" dirty="0">
                <a:hlinkClick r:id="rId4"/>
              </a:rPr>
              <a:t>Олимпиада школьников «Ломоносов» по географии (olimpiada.ru)</a:t>
            </a:r>
            <a:endParaRPr lang="ru-RU" dirty="0"/>
          </a:p>
          <a:p>
            <a:r>
              <a:rPr lang="ru-RU" dirty="0">
                <a:hlinkClick r:id="rId5"/>
              </a:rPr>
              <a:t>Онлайн олимпиады для школьников (mir-olimpiad.ru)</a:t>
            </a:r>
            <a:endParaRPr lang="ru-RU" dirty="0"/>
          </a:p>
          <a:p>
            <a:r>
              <a:rPr lang="ru-RU" dirty="0">
                <a:hlinkClick r:id="rId6"/>
              </a:rPr>
              <a:t>Олимпиады по географии | Участвуйте онлайн (novoedrevo.ru)</a:t>
            </a:r>
            <a:endParaRPr lang="ru-RU" dirty="0"/>
          </a:p>
          <a:p>
            <a:r>
              <a:rPr lang="ru-RU" dirty="0">
                <a:hlinkClick r:id="rId7"/>
              </a:rPr>
              <a:t>Международная олимпиада по географии (2021-2022 </a:t>
            </a:r>
            <a:r>
              <a:rPr lang="ru-RU" dirty="0" err="1">
                <a:hlinkClick r:id="rId7"/>
              </a:rPr>
              <a:t>гг</a:t>
            </a:r>
            <a:r>
              <a:rPr lang="ru-RU" dirty="0">
                <a:hlinkClick r:id="rId7"/>
              </a:rPr>
              <a:t>) (intelekt-um.ru)</a:t>
            </a:r>
            <a:endParaRPr lang="ru-RU" dirty="0"/>
          </a:p>
          <a:p>
            <a:r>
              <a:rPr lang="ru-RU" dirty="0">
                <a:hlinkClick r:id="rId8"/>
              </a:rPr>
              <a:t>45 олимпиад по географии (olimpiada.ru)</a:t>
            </a:r>
            <a:endParaRPr lang="ru-RU" dirty="0"/>
          </a:p>
          <a:p>
            <a:r>
              <a:rPr lang="ru-RU" dirty="0">
                <a:hlinkClick r:id="rId9"/>
              </a:rPr>
              <a:t>Официальный сайт университета имени А.И. Герцена | </a:t>
            </a:r>
            <a:r>
              <a:rPr lang="ru-RU" dirty="0" err="1">
                <a:hlinkClick r:id="rId9"/>
              </a:rPr>
              <a:t>Герценовская</a:t>
            </a:r>
            <a:r>
              <a:rPr lang="ru-RU" dirty="0">
                <a:hlinkClick r:id="rId9"/>
              </a:rPr>
              <a:t> олимпиада школьников по географии (herzen.spb.ru)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06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E66FBA-698D-49F4-B7B9-4E9AE1D82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552160-E5F1-42C9-B7F0-C412DCAEC8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Лаборатория знаний - Рельеф земной поверхности (laboratoriya-znaniy.ru)</a:t>
            </a:r>
            <a:endParaRPr lang="ru-RU" dirty="0"/>
          </a:p>
          <a:p>
            <a:r>
              <a:rPr lang="ru-RU" dirty="0">
                <a:hlinkClick r:id="rId3"/>
              </a:rPr>
              <a:t>Игры и викторины по географии - География (easyen.ru)</a:t>
            </a:r>
            <a:endParaRPr lang="ru-RU" dirty="0"/>
          </a:p>
          <a:p>
            <a:r>
              <a:rPr lang="ru-RU" dirty="0">
                <a:hlinkClick r:id="rId4"/>
              </a:rPr>
              <a:t>Конкурсы и олимпиады по географии для школьников Время Знаний (edu-time.ru)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33688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</TotalTime>
  <Words>377</Words>
  <Application>Microsoft Office PowerPoint</Application>
  <PresentationFormat>Широкоэкранный</PresentationFormat>
  <Paragraphs>15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Times New Roman</vt:lpstr>
      <vt:lpstr>Trebuchet MS</vt:lpstr>
      <vt:lpstr>Wingdings 3</vt:lpstr>
      <vt:lpstr>Аспект</vt:lpstr>
      <vt:lpstr>Конкурсное движение как фактор роста профессионального мастерства педагога</vt:lpstr>
      <vt:lpstr>   Одним из важных направлений развития любого образовательного учреждения является профессиональный рост педагога, развитие его профессиональной  компетентности.  Профессиональная компетентность педагога сейчас уже не сводится к набору знаний, умений, а определяет необходимость и эффективность их применения в реальной образовательной практике. Существует множество путей развития компетентности педагога, но одним из самых важных, по моему мнению, является участие педагогов в конкурсном движении. Ведь именно конкурсные мероприятия создают благоприятную мотивационную среду для профессионального развития, роста педагогов, влияют на инновационные процессы, выявляют творческих и инициативных педагогов и развивают в педагоге такое качество, как конкурентоспособность. Конкурсное движение помогает не только опытным, но и начинающим педагогам выйти на более высокий уровень профессионального мастерства, даёт возможность заявить о себе, развить свои таланты, способствует созданию имиджа учебного заведения в педагогическом сообществе в условиях существующей здоровой конкуренции. А ведь именно такого педагога ждет от нас современное общество.  </vt:lpstr>
      <vt:lpstr>Минобрнауки опубликовало приказ «Об утверждении перечня олимпиад школьников и их уровней на 2021/22 учебный год».  Всего в документе 86 соревнований. Все олимпиады бесплатные. Победители и призёры могут получить различные льготы при поступлении в вузы. Приказ Минобрнауки №804 от 31.08.2021. Зарегистрирован 27.10.2021 №65592.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Белкина</dc:creator>
  <cp:lastModifiedBy>Ольга Белкина</cp:lastModifiedBy>
  <cp:revision>6</cp:revision>
  <dcterms:created xsi:type="dcterms:W3CDTF">2021-12-24T00:04:56Z</dcterms:created>
  <dcterms:modified xsi:type="dcterms:W3CDTF">2021-12-24T07:12:25Z</dcterms:modified>
</cp:coreProperties>
</file>