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57" r:id="rId4"/>
    <p:sldId id="263" r:id="rId5"/>
    <p:sldId id="259" r:id="rId6"/>
    <p:sldId id="258" r:id="rId7"/>
    <p:sldId id="260" r:id="rId8"/>
    <p:sldId id="261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52"/>
  </p:normalViewPr>
  <p:slideViewPr>
    <p:cSldViewPr snapToGrid="0" snapToObjects="1">
      <p:cViewPr varScale="1">
        <p:scale>
          <a:sx n="76" d="100"/>
          <a:sy n="76" d="100"/>
        </p:scale>
        <p:origin x="216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BF40A7-E549-1F45-AF98-23D1782AD0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BDCAF6-2230-FE4E-AAF7-F9B214D048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F42412-E1D0-9747-AA16-4B64E8461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7E6B85-2654-A14F-BAF6-6F13372FF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EAA145-247C-3C4D-8FDC-E84707E79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496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0891D-7E0F-8C49-97EF-A5CAB8F73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7C5515-A596-5D48-BB37-F5425648D3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330763-302E-6945-B0D5-39C021842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787372-3A46-314B-92CF-2449AB694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DA2905-84CD-B84E-8A33-D63644D21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27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D222549-C6EA-EA49-AB50-E687BC1D21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A7F9C0-AB35-5141-8DDB-7E8A22D970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37D434-DEEF-F346-9621-3C3A0E2D2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AA6757-95DE-B946-B192-CFD84C56E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BAB09E-BCD6-AE45-B9D5-3E9D3FE53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6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C9B08-6792-F442-AD3F-B5007518E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9F36FF-6A9B-3E49-8D85-AEF21DCD7F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BB8E52-E536-C649-BFF5-FDF3C354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07D8DD-0527-6744-8D33-9C2DF6770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DB45C3-C9BD-2746-B3DF-2FC8FEA9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80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47E6F8-E133-D046-9449-F94846F3F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3795F6-D299-3D44-9709-37E9AAE1A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6F19A4-1B13-254E-A731-5B0CAF5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A20EE8-E2DF-824C-8142-E49E1B5E0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B9733-FB9C-0E4D-B62F-982064403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054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859A9C-2B2A-8B47-B7ED-0A623BC2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1EEE2F-B750-014D-84ED-06845B9AD4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764849-6179-7B4B-A6C9-79B6F8D2FA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66B923-2FE0-554D-AEE8-75FDF0AC0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4B4026-1747-EB44-8758-1FFB54E32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F5BA39-BEC8-E843-8DD7-627A274CD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46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AC971-33A0-D147-A59F-7250EF70A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D46C25-8C9B-FF4A-A668-0DB5059D9C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645B73-8357-3941-B1C6-2049AF594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7F0D45D-3CEE-C941-8158-CC70292127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BB0F565-9C31-D041-B2A2-A6EAD2EA92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CF3809E-29F5-7047-BD31-02032502E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717144-4EB4-6142-9CBB-FF262FF4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9618BF9-A8D4-F642-B652-192E0B2F8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871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C4F25-D442-6E4E-9AA5-55D8C284C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4CBB96A-80F6-964B-961C-399404633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A4A6FE4-A1FB-4C4F-B5D5-598A977FE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B6B37D-A019-384D-8E5D-6C00DF135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8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E2FE691-E50E-1C4B-B8EE-023800871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380433A-63A1-634D-AB30-15C6F42AB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C71BA8-ADEB-2149-99B5-A4B2EF5A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09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0D5F0-19F5-8840-9E25-941DDB63F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871E27-FDC1-AA43-91AE-9E888BF96B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1F9FFC-93F7-1F47-B41A-A4D906FAF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9E1E4E-04BB-7348-B46F-ADEF31CEC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82F948-A2CC-534E-95D1-BE2F367E4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54466EE-40B2-8E4F-90FE-188F340C3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25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3D04B3-B835-0E45-93B7-6845AF1AE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58898E4-9427-AF4F-BFAB-1B710368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BBD542-B6D2-E44F-8339-0F06C8C49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156DED-5E49-AA41-998C-EC70B57BE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381696-7F52-DF42-B8BB-DAC916B2A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39D388-B812-9A41-A2C7-CFF4DFF1D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6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8D7B7F-6BD5-3047-8193-236B80BDB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DF1BC2-5343-F74A-89E4-A18DF54F8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2D75F5-8EF0-5949-9327-1E4488A667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750CF-A35B-8D48-A9F0-20727FFF60B5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EC3096-4129-6A4A-A5B3-A064E573C8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0DE696-F994-5646-97FF-A2D3C371FA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D6CAA-30A3-E447-B65A-061CE9C3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8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fg.resh.edu.ru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nstrao.ru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98B2D36-9A57-A040-9AF2-2310FF43E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D279D7-9C0F-244D-BEE8-8D7B38D86328}"/>
              </a:ext>
            </a:extLst>
          </p:cNvPr>
          <p:cNvSpPr/>
          <p:nvPr/>
        </p:nvSpPr>
        <p:spPr>
          <a:xfrm>
            <a:off x="6678924" y="5181897"/>
            <a:ext cx="514923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Учитель географии МАОУ СОШ 2</a:t>
            </a:r>
          </a:p>
          <a:p>
            <a:pPr algn="ctr"/>
            <a:r>
              <a:rPr lang="ru-RU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п.Серышево</a:t>
            </a:r>
            <a:endParaRPr 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Перепелица ЛВ</a:t>
            </a:r>
          </a:p>
        </p:txBody>
      </p:sp>
    </p:spTree>
    <p:extLst>
      <p:ext uri="{BB962C8B-B14F-4D97-AF65-F5344CB8AC3E}">
        <p14:creationId xmlns:p14="http://schemas.microsoft.com/office/powerpoint/2010/main" val="3894150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5C6A713-3BAE-9043-BC49-AFFA7052B819}"/>
              </a:ext>
            </a:extLst>
          </p:cNvPr>
          <p:cNvSpPr txBox="1"/>
          <p:nvPr/>
        </p:nvSpPr>
        <p:spPr>
          <a:xfrm>
            <a:off x="8361761" y="2659559"/>
            <a:ext cx="60936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4400" b="1" i="0" u="none" strike="noStrike" dirty="0">
                <a:solidFill>
                  <a:srgbClr val="DD0000"/>
                </a:solidFill>
                <a:effectLst/>
                <a:latin typeface="YS Text"/>
                <a:hlinkClick r:id="rId2"/>
              </a:rPr>
              <a:t>fg.resh.edu.ru</a:t>
            </a:r>
            <a:endParaRPr lang="ru-RU" sz="4400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D4B8CD7A-0692-7741-BDDD-7E2525814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86796"/>
            <a:ext cx="7249699" cy="435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234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еугольник 1">
            <a:extLst>
              <a:ext uri="{FF2B5EF4-FFF2-40B4-BE49-F238E27FC236}">
                <a16:creationId xmlns:a16="http://schemas.microsoft.com/office/drawing/2014/main" id="{F50DCBD8-110D-D941-85E4-10EE8536F69B}"/>
              </a:ext>
            </a:extLst>
          </p:cNvPr>
          <p:cNvSpPr/>
          <p:nvPr/>
        </p:nvSpPr>
        <p:spPr>
          <a:xfrm>
            <a:off x="3086101" y="21789"/>
            <a:ext cx="6443662" cy="4429125"/>
          </a:xfrm>
          <a:prstGeom prst="triangle">
            <a:avLst>
              <a:gd name="adj" fmla="val 4883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 географии ФГ формируется достижением предметных результатов через: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467F20-526E-BC48-83E1-94A4A38C19D0}"/>
              </a:ext>
            </a:extLst>
          </p:cNvPr>
          <p:cNvSpPr/>
          <p:nvPr/>
        </p:nvSpPr>
        <p:spPr>
          <a:xfrm rot="18359965">
            <a:off x="1047658" y="1774686"/>
            <a:ext cx="5098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Работу с текстом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6A29A9-D345-D64F-8F66-5D508009C3B2}"/>
              </a:ext>
            </a:extLst>
          </p:cNvPr>
          <p:cNvSpPr/>
          <p:nvPr/>
        </p:nvSpPr>
        <p:spPr>
          <a:xfrm>
            <a:off x="3597042" y="4272677"/>
            <a:ext cx="519796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Работу с</a:t>
            </a:r>
          </a:p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географической </a:t>
            </a:r>
          </a:p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картой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3FA1F2B-03E2-DC45-B1BD-A55FAE75DE5E}"/>
              </a:ext>
            </a:extLst>
          </p:cNvPr>
          <p:cNvSpPr/>
          <p:nvPr/>
        </p:nvSpPr>
        <p:spPr>
          <a:xfrm rot="3135391">
            <a:off x="6799189" y="1109101"/>
            <a:ext cx="608294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Работа</a:t>
            </a:r>
          </a:p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со статистическими</a:t>
            </a:r>
          </a:p>
          <a:p>
            <a:pPr algn="ctr"/>
            <a:r>
              <a:rPr lang="ru-RU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данными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E27D53B-B17E-274A-A1A2-C06C46CDC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75" y="257667"/>
            <a:ext cx="2601145" cy="197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48D7F8DF-A246-4347-85F7-0D8FB6F75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22" y="5276776"/>
            <a:ext cx="2203450" cy="126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730330EA-9604-E74A-AAF0-3FA04A034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286" y="4849770"/>
            <a:ext cx="3123367" cy="14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назад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5F66AC35-95F8-164E-833B-3346A0E893DE}"/>
              </a:ext>
            </a:extLst>
          </p:cNvPr>
          <p:cNvSpPr/>
          <p:nvPr/>
        </p:nvSpPr>
        <p:spPr>
          <a:xfrm>
            <a:off x="685800" y="2700338"/>
            <a:ext cx="685800" cy="60007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53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D044000-0399-F546-90DC-6E9CBC69F7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904687"/>
              </p:ext>
            </p:extLst>
          </p:nvPr>
        </p:nvGraphicFramePr>
        <p:xfrm>
          <a:off x="0" y="0"/>
          <a:ext cx="12191998" cy="668576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41714">
                  <a:extLst>
                    <a:ext uri="{9D8B030D-6E8A-4147-A177-3AD203B41FA5}">
                      <a16:colId xmlns:a16="http://schemas.microsoft.com/office/drawing/2014/main" val="2156029515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696709333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2761180413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3885088214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3372348607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75360377"/>
                    </a:ext>
                  </a:extLst>
                </a:gridCol>
                <a:gridCol w="1741714">
                  <a:extLst>
                    <a:ext uri="{9D8B030D-6E8A-4147-A177-3AD203B41FA5}">
                      <a16:colId xmlns:a16="http://schemas.microsoft.com/office/drawing/2014/main" val="2973681785"/>
                    </a:ext>
                  </a:extLst>
                </a:gridCol>
              </a:tblGrid>
              <a:tr h="1497717">
                <a:tc>
                  <a:txBody>
                    <a:bodyPr/>
                    <a:lstStyle/>
                    <a:p>
                      <a:r>
                        <a:rPr lang="ru-RU" sz="3200" dirty="0"/>
                        <a:t>5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6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7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8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9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10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11 класс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144606"/>
                  </a:ext>
                </a:extLst>
              </a:tr>
              <a:tr h="2041350">
                <a:tc gridSpan="2">
                  <a:txBody>
                    <a:bodyPr/>
                    <a:lstStyle/>
                    <a:p>
                      <a:r>
                        <a:rPr lang="ru-RU" sz="2800" b="1" dirty="0"/>
                        <a:t>Комментированное чтение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2800" b="1" dirty="0"/>
                        <a:t>Составление сравнительной таблицы на основе прочитанного текста с обязательным выводом,</a:t>
                      </a:r>
                    </a:p>
                    <a:p>
                      <a:r>
                        <a:rPr lang="ru-RU" sz="2800" b="1" dirty="0"/>
                        <a:t>Заполнение текста пропущенными словами, создание схематического рисунка по тексту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4340517"/>
                  </a:ext>
                </a:extLst>
              </a:tr>
              <a:tr h="3146697">
                <a:tc gridSpan="2">
                  <a:txBody>
                    <a:bodyPr/>
                    <a:lstStyle/>
                    <a:p>
                      <a:r>
                        <a:rPr lang="ru-RU" sz="2800" b="1" dirty="0"/>
                        <a:t>Составление простой таблицы на основе параграфа учебника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/>
                        <a:t>Составление схемы по прочитанному тексту, составление развернутого плана и конспекта параграфа, нахождение географических ошибок в тексте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2800" b="1" dirty="0"/>
                        <a:t>Высказывать свое мнение по тексту, обозначающему проблему, с предложением собственного способа решения проблемы, преобразование текста в график/диаграмму, решение географ-х задач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372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939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>
            <a:extLst>
              <a:ext uri="{FF2B5EF4-FFF2-40B4-BE49-F238E27FC236}">
                <a16:creationId xmlns:a16="http://schemas.microsoft.com/office/drawing/2014/main" id="{C25811E0-BED9-6343-83CB-CCBCFF874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822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E169C68C-63D7-FB46-B341-846445AA2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8" y="0"/>
            <a:ext cx="89392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293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DF48B80-3594-C043-8621-48F353452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10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2F307FF7-766A-DD4B-A421-6FD7C08DF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38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26996BB-43EB-4644-82E1-94BCCB700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зад 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2A89720-08B7-284F-A8E3-BD1968095913}"/>
              </a:ext>
            </a:extLst>
          </p:cNvPr>
          <p:cNvSpPr/>
          <p:nvPr/>
        </p:nvSpPr>
        <p:spPr>
          <a:xfrm>
            <a:off x="4286251" y="3429000"/>
            <a:ext cx="585788" cy="542925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09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B1EA2AA-D025-634A-8761-47813480B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406" y="425539"/>
            <a:ext cx="9501188" cy="643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E86512C-9DE2-074C-AA0A-014BC30B741C}"/>
              </a:ext>
            </a:extLst>
          </p:cNvPr>
          <p:cNvSpPr/>
          <p:nvPr/>
        </p:nvSpPr>
        <p:spPr>
          <a:xfrm>
            <a:off x="2034119" y="0"/>
            <a:ext cx="81237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Если вы самостоятельно составляете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3798592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CB461A71-86F8-4742-AD7A-1D164F48C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278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0AF4F964-7C35-5A4A-980F-88A12CCA6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834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E2E380EE-40B0-C844-989C-4901CD9B8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" y="0"/>
            <a:ext cx="9144000" cy="51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D8940-9AF5-1640-B080-2C725F5B3255}"/>
              </a:ext>
            </a:extLst>
          </p:cNvPr>
          <p:cNvSpPr txBox="1"/>
          <p:nvPr/>
        </p:nvSpPr>
        <p:spPr>
          <a:xfrm>
            <a:off x="1957388" y="3629025"/>
            <a:ext cx="7558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4400" dirty="0"/>
              <a:t>https://</a:t>
            </a:r>
            <a:r>
              <a:rPr lang="en" sz="4400" dirty="0" err="1"/>
              <a:t>instrao.ru</a:t>
            </a:r>
            <a:r>
              <a:rPr lang="en" sz="4400" dirty="0"/>
              <a:t>/</a:t>
            </a:r>
            <a:endParaRPr lang="ru-RU" sz="4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2B3079-B5BB-DB43-9B50-85C751400C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52400"/>
            <a:ext cx="9144000" cy="51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B9C4D9AC-5C30-184A-809B-17D9D9F85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49" y="166686"/>
            <a:ext cx="11008449" cy="61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>
            <a:extLst>
              <a:ext uri="{FF2B5EF4-FFF2-40B4-BE49-F238E27FC236}">
                <a16:creationId xmlns:a16="http://schemas.microsoft.com/office/drawing/2014/main" id="{B1A239B1-B6BA-AE43-B0F7-8C379E3DD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06" y="152400"/>
            <a:ext cx="11008449" cy="61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E0C074CE-CD8B-F944-9752-03A9CE3B3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06" y="166686"/>
            <a:ext cx="11008449" cy="61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408323F-83E6-E140-9D11-71984240D781}"/>
              </a:ext>
            </a:extLst>
          </p:cNvPr>
          <p:cNvSpPr txBox="1"/>
          <p:nvPr/>
        </p:nvSpPr>
        <p:spPr>
          <a:xfrm>
            <a:off x="6373416" y="4013745"/>
            <a:ext cx="60936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6000" b="1" i="0" u="none" strike="noStrike" dirty="0">
                <a:solidFill>
                  <a:srgbClr val="DD0000"/>
                </a:solidFill>
                <a:effectLst/>
                <a:latin typeface="YS Text"/>
                <a:hlinkClick r:id="rId3"/>
              </a:rPr>
              <a:t>instrao.ru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6374737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140</Words>
  <Application>Microsoft Macintosh PowerPoint</Application>
  <PresentationFormat>Широкоэкранный</PresentationFormat>
  <Paragraphs>28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Microsoft Office User</cp:lastModifiedBy>
  <cp:revision>1</cp:revision>
  <dcterms:created xsi:type="dcterms:W3CDTF">2021-12-09T06:06:18Z</dcterms:created>
  <dcterms:modified xsi:type="dcterms:W3CDTF">2021-12-09T07:23:24Z</dcterms:modified>
</cp:coreProperties>
</file>