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02624" cy="3180183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Разнообразие мостов Амурской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780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620000" cy="86409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Автомобильный мост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3466"/>
            <a:ext cx="9142894" cy="59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48"/>
            <a:ext cx="7620000" cy="94868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Железнодорожный мост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2" y="860130"/>
            <a:ext cx="9164592" cy="59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200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Автомобильный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мост через р.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Зея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620000" cy="105273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Пешеходный мост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3394"/>
            <a:ext cx="7620000" cy="92211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Мост Благовещенск-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Хэйхэ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20000" cy="922114"/>
          </a:xfrm>
        </p:spPr>
        <p:txBody>
          <a:bodyPr/>
          <a:lstStyle/>
          <a:p>
            <a:r>
              <a:rPr lang="ru-RU" b="1" i="1" dirty="0" smtClean="0"/>
              <a:t>Строение моста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" y="1673424"/>
            <a:ext cx="8449641" cy="5184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309320"/>
            <a:ext cx="626469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</TotalTime>
  <Words>20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Разнообразие мостов Амурской области</vt:lpstr>
      <vt:lpstr>Автомобильный мост</vt:lpstr>
      <vt:lpstr>Железнодорожный мост</vt:lpstr>
      <vt:lpstr>Автомобильный мост через р. Зея</vt:lpstr>
      <vt:lpstr>Пешеходный мост</vt:lpstr>
      <vt:lpstr>Мост Благовещенск-Хэйхэ</vt:lpstr>
      <vt:lpstr>Презентация PowerPoint</vt:lpstr>
      <vt:lpstr>Строение моста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мостов Амурской области</dc:title>
  <dc:creator>User</dc:creator>
  <cp:lastModifiedBy>User</cp:lastModifiedBy>
  <cp:revision>5</cp:revision>
  <dcterms:created xsi:type="dcterms:W3CDTF">2022-02-01T10:46:26Z</dcterms:created>
  <dcterms:modified xsi:type="dcterms:W3CDTF">2022-02-07T05:42:27Z</dcterms:modified>
</cp:coreProperties>
</file>