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г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го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щщ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гнг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ждж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гор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</cp:revision>
  <dcterms:created xsi:type="dcterms:W3CDTF">2022-01-10T10:31:45Z</dcterms:created>
  <dcterms:modified xsi:type="dcterms:W3CDTF">2022-02-05T10:48:47Z</dcterms:modified>
</cp:coreProperties>
</file>