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56" y="-64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1v8u1ev1s9e4n.cloudfront.net/525cc2b863dade586409edb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 b="38638"/>
          <a:stretch/>
        </p:blipFill>
        <p:spPr bwMode="auto">
          <a:xfrm>
            <a:off x="7300465" y="3356992"/>
            <a:ext cx="3500885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720155" y="447890"/>
            <a:ext cx="9433048" cy="6120680"/>
          </a:xfrm>
          <a:prstGeom prst="round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10102" y="2130428"/>
            <a:ext cx="9181147" cy="1470025"/>
          </a:xfrm>
        </p:spPr>
        <p:txBody>
          <a:bodyPr/>
          <a:lstStyle>
            <a:lvl1pPr>
              <a:defRPr b="1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defRPr>
            </a:lvl1pPr>
          </a:lstStyle>
          <a:p>
            <a:r>
              <a:rPr lang="ru-RU" dirty="0" smtClean="0"/>
              <a:t>Шаблон презентации</a:t>
            </a:r>
            <a:br>
              <a:rPr lang="ru-RU" dirty="0" smtClean="0"/>
            </a:br>
            <a:r>
              <a:rPr lang="ru-RU" dirty="0" smtClean="0"/>
              <a:t>«Космос»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068" y="6356353"/>
            <a:ext cx="2520315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://www.wallmonkeys.com/blog/wp-content/gallery/blog-4/Fotolia_6324299_1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4" t="27936" b="33102"/>
          <a:stretch/>
        </p:blipFill>
        <p:spPr bwMode="auto">
          <a:xfrm>
            <a:off x="68159" y="59597"/>
            <a:ext cx="4120595" cy="20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easyfreeclipart.com/1254/rocket-launch-free-cliparts-that-you-can-download-to-computer-125421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3771">
            <a:off x="7207311" y="3319036"/>
            <a:ext cx="2740053" cy="31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28267" y="5229200"/>
            <a:ext cx="6306746" cy="1158756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Автор: учитель начальных классов </a:t>
            </a:r>
          </a:p>
          <a:p>
            <a:pPr lvl="0"/>
            <a:r>
              <a:rPr lang="ru-RU" dirty="0" smtClean="0"/>
              <a:t>МБОУ Первомайской СОШ им. А.С. Ерёмина</a:t>
            </a:r>
          </a:p>
          <a:p>
            <a:pPr lvl="0"/>
            <a:r>
              <a:rPr lang="ru-RU" dirty="0" smtClean="0"/>
              <a:t>Татарского района   Новосибирской области </a:t>
            </a:r>
          </a:p>
          <a:p>
            <a:pPr lvl="0"/>
            <a:r>
              <a:rPr lang="ru-RU" dirty="0" smtClean="0"/>
              <a:t>Игнатова Лариса Юрьевна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720155" y="447890"/>
            <a:ext cx="9433048" cy="6120680"/>
          </a:xfrm>
          <a:prstGeom prst="round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ungsuh" pitchFamily="18" charset="-127"/>
                <a:ea typeface="Gungsuh" pitchFamily="18" charset="-127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ungsuh" pitchFamily="18" charset="-127"/>
                <a:ea typeface="Gungsuh" pitchFamily="18" charset="-127"/>
              </a:defRPr>
            </a:lvl1pPr>
            <a:lvl2pPr>
              <a:defRPr>
                <a:latin typeface="Gungsuh" pitchFamily="18" charset="-127"/>
                <a:ea typeface="Gungsuh" pitchFamily="18" charset="-127"/>
              </a:defRPr>
            </a:lvl2pPr>
            <a:lvl3pPr>
              <a:defRPr>
                <a:latin typeface="Gungsuh" pitchFamily="18" charset="-127"/>
                <a:ea typeface="Gungsuh" pitchFamily="18" charset="-127"/>
              </a:defRPr>
            </a:lvl3pPr>
            <a:lvl4pPr>
              <a:defRPr>
                <a:latin typeface="Gungsuh" pitchFamily="18" charset="-127"/>
                <a:ea typeface="Gungsuh" pitchFamily="18" charset="-127"/>
              </a:defRPr>
            </a:lvl4pPr>
            <a:lvl5pPr>
              <a:defRPr>
                <a:latin typeface="Gungsuh" pitchFamily="18" charset="-127"/>
                <a:ea typeface="Gungsuh" pitchFamily="18" charset="-127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068" y="6356353"/>
            <a:ext cx="2520315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4" descr="http://images.easyfreeclipart.com/1254/rocket-launch-free-cliparts-that-you-can-download-to-computer-12542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4112">
            <a:off x="9003970" y="4716992"/>
            <a:ext cx="1817983" cy="20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720155" y="447890"/>
            <a:ext cx="9433048" cy="6120680"/>
          </a:xfrm>
          <a:prstGeom prst="round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3" y="4406903"/>
            <a:ext cx="9181147" cy="1362075"/>
          </a:xfrm>
        </p:spPr>
        <p:txBody>
          <a:bodyPr anchor="t"/>
          <a:lstStyle>
            <a:lvl1pPr algn="l">
              <a:defRPr sz="4000" b="1" cap="all">
                <a:latin typeface="Gungsuh" pitchFamily="18" charset="-127"/>
                <a:ea typeface="Gungsuh" pitchFamily="18" charset="-127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3" y="2906713"/>
            <a:ext cx="918114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ungsuh" pitchFamily="18" charset="-127"/>
                <a:ea typeface="Gungsuh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068" y="6356353"/>
            <a:ext cx="2520315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4" descr="http://images.easyfreeclipart.com/1254/rocket-launch-free-cliparts-that-you-can-download-to-computer-12542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4112">
            <a:off x="9003970" y="4716992"/>
            <a:ext cx="1817983" cy="20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720155" y="447890"/>
            <a:ext cx="9433048" cy="6120680"/>
          </a:xfrm>
          <a:prstGeom prst="round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ungsuh" pitchFamily="18" charset="-127"/>
                <a:ea typeface="Gungsuh" pitchFamily="18" charset="-127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3"/>
            <a:ext cx="4770597" cy="4525963"/>
          </a:xfrm>
        </p:spPr>
        <p:txBody>
          <a:bodyPr/>
          <a:lstStyle>
            <a:lvl1pPr>
              <a:defRPr sz="2800">
                <a:latin typeface="Gungsuh" pitchFamily="18" charset="-127"/>
                <a:ea typeface="Gungsuh" pitchFamily="18" charset="-127"/>
              </a:defRPr>
            </a:lvl1pPr>
            <a:lvl2pPr>
              <a:defRPr sz="2400">
                <a:latin typeface="Gungsuh" pitchFamily="18" charset="-127"/>
                <a:ea typeface="Gungsuh" pitchFamily="18" charset="-127"/>
              </a:defRPr>
            </a:lvl2pPr>
            <a:lvl3pPr>
              <a:defRPr sz="2000">
                <a:latin typeface="Gungsuh" pitchFamily="18" charset="-127"/>
                <a:ea typeface="Gungsuh" pitchFamily="18" charset="-127"/>
              </a:defRPr>
            </a:lvl3pPr>
            <a:lvl4pPr>
              <a:defRPr sz="1800">
                <a:latin typeface="Gungsuh" pitchFamily="18" charset="-127"/>
                <a:ea typeface="Gungsuh" pitchFamily="18" charset="-127"/>
              </a:defRPr>
            </a:lvl4pPr>
            <a:lvl5pPr>
              <a:defRPr sz="1800">
                <a:latin typeface="Gungsuh" pitchFamily="18" charset="-127"/>
                <a:ea typeface="Gungsuh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3"/>
            <a:ext cx="4770597" cy="4525963"/>
          </a:xfrm>
        </p:spPr>
        <p:txBody>
          <a:bodyPr/>
          <a:lstStyle>
            <a:lvl1pPr>
              <a:defRPr sz="2800">
                <a:latin typeface="Gungsuh" pitchFamily="18" charset="-127"/>
                <a:ea typeface="Gungsuh" pitchFamily="18" charset="-127"/>
              </a:defRPr>
            </a:lvl1pPr>
            <a:lvl2pPr>
              <a:defRPr sz="2400">
                <a:latin typeface="Gungsuh" pitchFamily="18" charset="-127"/>
                <a:ea typeface="Gungsuh" pitchFamily="18" charset="-127"/>
              </a:defRPr>
            </a:lvl2pPr>
            <a:lvl3pPr>
              <a:defRPr sz="2000">
                <a:latin typeface="Gungsuh" pitchFamily="18" charset="-127"/>
                <a:ea typeface="Gungsuh" pitchFamily="18" charset="-127"/>
              </a:defRPr>
            </a:lvl3pPr>
            <a:lvl4pPr>
              <a:defRPr sz="1800">
                <a:latin typeface="Gungsuh" pitchFamily="18" charset="-127"/>
                <a:ea typeface="Gungsuh" pitchFamily="18" charset="-127"/>
              </a:defRPr>
            </a:lvl4pPr>
            <a:lvl5pPr>
              <a:defRPr sz="1800">
                <a:latin typeface="Gungsuh" pitchFamily="18" charset="-127"/>
                <a:ea typeface="Gungsuh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40068" y="6356353"/>
            <a:ext cx="2520315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4" descr="http://images.easyfreeclipart.com/1254/rocket-launch-free-cliparts-that-you-can-download-to-computer-12542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4112">
            <a:off x="9003970" y="4716992"/>
            <a:ext cx="1817983" cy="20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720155" y="447890"/>
            <a:ext cx="9433048" cy="6120680"/>
          </a:xfrm>
          <a:prstGeom prst="round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ungsuh" pitchFamily="18" charset="-127"/>
                <a:ea typeface="Gungsuh" pitchFamily="18" charset="-127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40068" y="6356353"/>
            <a:ext cx="2520315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http://images.easyfreeclipart.com/1254/rocket-launch-free-cliparts-that-you-can-download-to-computer-12542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4112">
            <a:off x="9003970" y="4716992"/>
            <a:ext cx="1817983" cy="20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720155" y="447890"/>
            <a:ext cx="9433048" cy="6120680"/>
          </a:xfrm>
          <a:prstGeom prst="round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40068" y="6356353"/>
            <a:ext cx="2520315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4" descr="http://images.easyfreeclipart.com/1254/rocket-launch-free-cliparts-that-you-can-download-to-computer-125421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4112">
            <a:off x="9003970" y="4716992"/>
            <a:ext cx="1817983" cy="20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3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2" y="6356353"/>
            <a:ext cx="3420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3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0696"/>
            <a:ext cx="1440235" cy="4666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71" y="2060848"/>
            <a:ext cx="9181147" cy="14700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Вырос он у седого Амура,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 красавице </a:t>
            </a:r>
            <a:r>
              <a:rPr lang="ru-RU" dirty="0" err="1" smtClean="0">
                <a:solidFill>
                  <a:srgbClr val="002060"/>
                </a:solidFill>
              </a:rPr>
              <a:t>Зее</a:t>
            </a:r>
            <a:r>
              <a:rPr lang="ru-RU" dirty="0" smtClean="0">
                <a:solidFill>
                  <a:srgbClr val="002060"/>
                </a:solidFill>
              </a:rPr>
              <a:t> реке.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Добрые дела проект космодром\ДЛЯ САЙТА ДЕТСКОГО САДА ФОТО ДЕТЕЙ\2 на сайт песни про космодром\IMG_20220215_154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332656"/>
            <a:ext cx="10440864" cy="5984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2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Добрые дела проект космодром\ДЛЯ САЙТА ДЕТСКОГО САДА ФОТО ДЕТЕЙ\2 на сайт песни про космодром\IMG_20220215_154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6" y="188640"/>
            <a:ext cx="1005367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1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обрые дела проект космодром\ДЛЯ САЙТА ДЕТСКОГО САДА ФОТО ДЕТЕЙ\2 на сайт песни про космодром\IMG_20220215_1655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2" b="8340"/>
          <a:stretch/>
        </p:blipFill>
        <p:spPr bwMode="auto">
          <a:xfrm>
            <a:off x="2169666" y="116632"/>
            <a:ext cx="6233815" cy="6677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4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Добрые дела проект космодром\ДЛЯ САЙТА ДЕТСКОГО САДА ФОТО ДЕТЕЙ\2 на сайт песни про космодром\IMG_20220215_154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7" y="404664"/>
            <a:ext cx="9496012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5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Добрые дела проект космодром\ДЛЯ САЙТА ДЕТСКОГО САДА ФОТО ДЕТЕЙ\2 на сайт песни про космодром\IMG_20220215_1543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2" t="8395" r="4984"/>
          <a:stretch/>
        </p:blipFill>
        <p:spPr bwMode="auto">
          <a:xfrm>
            <a:off x="360115" y="332656"/>
            <a:ext cx="5638373" cy="4580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Добрые дела проект космодром\ДЛЯ САЙТА ДЕТСКОГО САДА ФОТО ДЕТЕЙ\2 на сайт песни про космодром\IMG_20220215_1543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4" t="11057" r="6883" b="4631"/>
          <a:stretch/>
        </p:blipFill>
        <p:spPr bwMode="auto">
          <a:xfrm>
            <a:off x="5688706" y="2996952"/>
            <a:ext cx="4934631" cy="3647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57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</Words>
  <Application>Microsoft Office PowerPoint</Application>
  <PresentationFormat>Произвольный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Вырос он у седого Амура,  на красавице Зее реке.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Алла Панкова</cp:lastModifiedBy>
  <cp:revision>13</cp:revision>
  <dcterms:created xsi:type="dcterms:W3CDTF">2017-03-14T13:50:57Z</dcterms:created>
  <dcterms:modified xsi:type="dcterms:W3CDTF">2022-02-22T10:11:48Z</dcterms:modified>
</cp:coreProperties>
</file>