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58" r:id="rId5"/>
    <p:sldId id="272" r:id="rId6"/>
    <p:sldId id="273" r:id="rId7"/>
    <p:sldId id="261" r:id="rId8"/>
    <p:sldId id="266" r:id="rId9"/>
    <p:sldId id="265" r:id="rId10"/>
    <p:sldId id="264" r:id="rId11"/>
    <p:sldId id="263" r:id="rId12"/>
    <p:sldId id="267" r:id="rId13"/>
    <p:sldId id="271" r:id="rId14"/>
    <p:sldId id="259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57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88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6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28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66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3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65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5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82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5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7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D45C-27CF-44CD-A4E1-BD0214974A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F561-0AC9-481F-B70A-E1E494BF9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49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23470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98247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4747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09507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25" y="63061"/>
            <a:ext cx="4329486" cy="4769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731" y="1"/>
            <a:ext cx="3460341" cy="438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863" y="126124"/>
            <a:ext cx="4266094" cy="319957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090" y="3325695"/>
            <a:ext cx="6022428" cy="343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1897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353"/>
          </a:xfrm>
        </p:spPr>
      </p:pic>
    </p:spTree>
    <p:extLst>
      <p:ext uri="{BB962C8B-B14F-4D97-AF65-F5344CB8AC3E}">
        <p14:creationId xmlns:p14="http://schemas.microsoft.com/office/powerpoint/2010/main" xmlns="" val="333356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12"/>
            <a:ext cx="6003985" cy="682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839" y="30712"/>
            <a:ext cx="5845161" cy="7072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04041" y="622738"/>
            <a:ext cx="387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Isabella-Decor" panose="04000503020000020003" pitchFamily="82" charset="0"/>
              </a:rPr>
              <a:t>Горящие горы днём</a:t>
            </a:r>
            <a:endParaRPr lang="ru-RU" sz="3600" b="1" dirty="0">
              <a:solidFill>
                <a:srgbClr val="002060"/>
              </a:solidFill>
              <a:latin typeface="Isabella-Decor" panose="0400050302000002000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3670" y="441434"/>
            <a:ext cx="414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Isabella-Decor" panose="04000503020000020003" pitchFamily="82" charset="0"/>
              </a:rPr>
              <a:t>Горящие горы ночью</a:t>
            </a:r>
            <a:endParaRPr lang="ru-RU" sz="3600" b="1" dirty="0">
              <a:solidFill>
                <a:schemeClr val="bg1"/>
              </a:solidFill>
              <a:latin typeface="Isabella-Decor" panose="040005030200000200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98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016"/>
            <a:ext cx="12191999" cy="6830984"/>
          </a:xfrm>
        </p:spPr>
      </p:pic>
    </p:spTree>
    <p:extLst>
      <p:ext uri="{BB962C8B-B14F-4D97-AF65-F5344CB8AC3E}">
        <p14:creationId xmlns:p14="http://schemas.microsoft.com/office/powerpoint/2010/main" xmlns="" val="250269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5025" y="4918842"/>
            <a:ext cx="2516995" cy="181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279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2760"/>
            <a:ext cx="2798379" cy="293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816" y="862760"/>
            <a:ext cx="2887011" cy="3054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6266" y="904711"/>
            <a:ext cx="3330098" cy="3012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802" y="973990"/>
            <a:ext cx="2860198" cy="2874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552" y="3959481"/>
            <a:ext cx="3748642" cy="2855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5575"/>
            <a:ext cx="4290407" cy="2757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333" y="4010912"/>
            <a:ext cx="3894667" cy="2803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8861" y="-103308"/>
            <a:ext cx="9559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Isabella-Decor" panose="04000503020000020003" pitchFamily="82" charset="0"/>
              </a:rPr>
              <a:t>     </a:t>
            </a:r>
            <a:r>
              <a:rPr lang="ru-RU" sz="6000" b="1" dirty="0" smtClean="0">
                <a:solidFill>
                  <a:srgbClr val="002060"/>
                </a:solidFill>
                <a:latin typeface="Isabella-Decor" panose="04000503020000020003" pitchFamily="82" charset="0"/>
              </a:rPr>
              <a:t>7 чудес земли Амурской</a:t>
            </a:r>
            <a:endParaRPr lang="ru-RU" sz="6000" b="1" dirty="0">
              <a:solidFill>
                <a:srgbClr val="002060"/>
              </a:solidFill>
              <a:latin typeface="Isabella-Decor" panose="040005030200000200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22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88"/>
            <a:ext cx="12192000" cy="6846212"/>
          </a:xfrm>
        </p:spPr>
      </p:pic>
    </p:spTree>
    <p:extLst>
      <p:ext uri="{BB962C8B-B14F-4D97-AF65-F5344CB8AC3E}">
        <p14:creationId xmlns:p14="http://schemas.microsoft.com/office/powerpoint/2010/main" xmlns="" val="4498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57101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08306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687" y="0"/>
            <a:ext cx="658531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343" y="0"/>
            <a:ext cx="612986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4410" y="365125"/>
            <a:ext cx="493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Isabella-Decor" panose="04000503020000020003" pitchFamily="82" charset="0"/>
              </a:rPr>
              <a:t>Амурские </a:t>
            </a:r>
            <a:r>
              <a:rPr lang="ru-RU" sz="3600" b="1" dirty="0" err="1" smtClean="0">
                <a:solidFill>
                  <a:srgbClr val="FFFF00"/>
                </a:solidFill>
                <a:latin typeface="Isabella-Decor" panose="04000503020000020003" pitchFamily="82" charset="0"/>
              </a:rPr>
              <a:t>писаницы</a:t>
            </a:r>
            <a:r>
              <a:rPr lang="ru-RU" sz="3600" b="1" dirty="0" smtClean="0">
                <a:solidFill>
                  <a:srgbClr val="FFFF00"/>
                </a:solidFill>
                <a:latin typeface="Isabella-Decor" panose="04000503020000020003" pitchFamily="82" charset="0"/>
              </a:rPr>
              <a:t> или         петроглифы</a:t>
            </a:r>
            <a:endParaRPr lang="ru-RU" sz="3600" b="1" dirty="0">
              <a:solidFill>
                <a:srgbClr val="FFFF00"/>
              </a:solidFill>
              <a:latin typeface="Isabella-Decor" panose="040005030200000200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4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15748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667" y="0"/>
            <a:ext cx="6773333" cy="687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5345"/>
            <a:ext cx="5418667" cy="587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161624"/>
            <a:ext cx="536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  <a:latin typeface="Isabella-Decor" panose="04000503020000020003" pitchFamily="82" charset="0"/>
              </a:rPr>
              <a:t>Усть-нюкжинский</a:t>
            </a:r>
            <a:r>
              <a:rPr lang="ru-RU" sz="3600" b="1" dirty="0">
                <a:solidFill>
                  <a:srgbClr val="0070C0"/>
                </a:solidFill>
                <a:latin typeface="Isabella-Decor" panose="04000503020000020003" pitchFamily="82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Isabella-Decor" panose="04000503020000020003" pitchFamily="82" charset="0"/>
              </a:rPr>
              <a:t>метеорит</a:t>
            </a:r>
            <a:endParaRPr lang="ru-RU" sz="3600" b="1" dirty="0">
              <a:solidFill>
                <a:srgbClr val="0070C0"/>
              </a:solidFill>
              <a:latin typeface="Isabella-Decor" panose="040005030200000200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38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631" y="15766"/>
            <a:ext cx="8791073" cy="906517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Isabella-Decor" panose="04000503020000020003" pitchFamily="82" charset="0"/>
              </a:rPr>
              <a:t>    </a:t>
            </a:r>
            <a:r>
              <a:rPr lang="ru-RU" sz="6600" b="1" dirty="0" smtClean="0">
                <a:solidFill>
                  <a:srgbClr val="0070C0"/>
                </a:solidFill>
                <a:latin typeface="Isabella-Decor" panose="04000503020000020003" pitchFamily="82" charset="0"/>
              </a:rPr>
              <a:t>Флора и фауна Приамурья</a:t>
            </a:r>
            <a:endParaRPr lang="ru-RU" sz="6600" b="1" dirty="0">
              <a:solidFill>
                <a:srgbClr val="0070C0"/>
              </a:solidFill>
              <a:latin typeface="Isabella-Decor" panose="04000503020000020003" pitchFamily="8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3158"/>
            <a:ext cx="6499113" cy="565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5284" y="1203160"/>
            <a:ext cx="5606716" cy="565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1166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Произвольный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Флора и фауна Приамурья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Елена</cp:lastModifiedBy>
  <cp:revision>8</cp:revision>
  <dcterms:created xsi:type="dcterms:W3CDTF">2022-02-03T06:47:19Z</dcterms:created>
  <dcterms:modified xsi:type="dcterms:W3CDTF">2022-02-05T09:46:11Z</dcterms:modified>
</cp:coreProperties>
</file>