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iagrams/quickStyle2.xml" ContentType="application/vnd.openxmlformats-officedocument.drawingml.diagramStyl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5"/>
  </p:notesMasterIdLst>
  <p:sldIdLst>
    <p:sldId id="276" r:id="rId2"/>
    <p:sldId id="297" r:id="rId3"/>
    <p:sldId id="298" r:id="rId4"/>
    <p:sldId id="300" r:id="rId5"/>
    <p:sldId id="301" r:id="rId6"/>
    <p:sldId id="264" r:id="rId7"/>
    <p:sldId id="302" r:id="rId8"/>
    <p:sldId id="304" r:id="rId9"/>
    <p:sldId id="305" r:id="rId10"/>
    <p:sldId id="303" r:id="rId11"/>
    <p:sldId id="267" r:id="rId12"/>
    <p:sldId id="306" r:id="rId13"/>
    <p:sldId id="284" r:id="rId1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CC3300"/>
    <a:srgbClr val="FF0000"/>
    <a:srgbClr val="FEBEF2"/>
    <a:srgbClr val="CAFEF8"/>
    <a:srgbClr val="E1CCF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777" autoAdjust="0"/>
    <p:restoredTop sz="92430" autoAdjust="0"/>
  </p:normalViewPr>
  <p:slideViewPr>
    <p:cSldViewPr snapToGrid="0">
      <p:cViewPr>
        <p:scale>
          <a:sx n="53" d="100"/>
          <a:sy n="53" d="100"/>
        </p:scale>
        <p:origin x="-1338" y="-40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42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качество</c:v>
                </c:pt>
              </c:strCache>
            </c:strRef>
          </c:tx>
          <c:dLbls>
            <c:txPr>
              <a:bodyPr/>
              <a:lstStyle/>
              <a:p>
                <a:pPr>
                  <a:defRPr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</c:dLbls>
          <c:cat>
            <c:strRef>
              <c:f>Лист1!$A$2:$A$5</c:f>
              <c:strCache>
                <c:ptCount val="3"/>
                <c:pt idx="0">
                  <c:v>2018 год 4 класс</c:v>
                </c:pt>
                <c:pt idx="1">
                  <c:v>2019 год 5 класс</c:v>
                </c:pt>
                <c:pt idx="2">
                  <c:v>2020 год 6 класс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49</c:v>
                </c:pt>
                <c:pt idx="1">
                  <c:v>15</c:v>
                </c:pt>
                <c:pt idx="2">
                  <c:v>3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успеваемость</c:v>
                </c:pt>
              </c:strCache>
            </c:strRef>
          </c:tx>
          <c:spPr>
            <a:solidFill>
              <a:srgbClr val="00B050"/>
            </a:solidFill>
          </c:spPr>
          <c:dLbls>
            <c:txPr>
              <a:bodyPr/>
              <a:lstStyle/>
              <a:p>
                <a:pPr>
                  <a:defRPr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</c:dLbls>
          <c:cat>
            <c:strRef>
              <c:f>Лист1!$A$2:$A$5</c:f>
              <c:strCache>
                <c:ptCount val="3"/>
                <c:pt idx="0">
                  <c:v>2018 год 4 класс</c:v>
                </c:pt>
                <c:pt idx="1">
                  <c:v>2019 год 5 класс</c:v>
                </c:pt>
                <c:pt idx="2">
                  <c:v>2020 год 6 класс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88</c:v>
                </c:pt>
                <c:pt idx="1">
                  <c:v>51</c:v>
                </c:pt>
                <c:pt idx="2">
                  <c:v>8</c:v>
                </c:pt>
              </c:numCache>
            </c:numRef>
          </c:val>
        </c:ser>
        <c:shape val="cylinder"/>
        <c:axId val="79512320"/>
        <c:axId val="79513856"/>
        <c:axId val="0"/>
      </c:bar3DChart>
      <c:catAx>
        <c:axId val="79512320"/>
        <c:scaling>
          <c:orientation val="minMax"/>
        </c:scaling>
        <c:axPos val="b"/>
        <c:tickLblPos val="nextTo"/>
        <c:crossAx val="79513856"/>
        <c:crosses val="autoZero"/>
        <c:auto val="1"/>
        <c:lblAlgn val="ctr"/>
        <c:lblOffset val="100"/>
      </c:catAx>
      <c:valAx>
        <c:axId val="79513856"/>
        <c:scaling>
          <c:orientation val="minMax"/>
        </c:scaling>
        <c:axPos val="l"/>
        <c:majorGridlines/>
        <c:numFmt formatCode="General" sourceLinked="1"/>
        <c:tickLblPos val="nextTo"/>
        <c:crossAx val="79512320"/>
        <c:crosses val="autoZero"/>
        <c:crossBetween val="between"/>
      </c:valAx>
    </c:plotArea>
    <c:legend>
      <c:legendPos val="r"/>
      <c:legendEntry>
        <c:idx val="0"/>
        <c:txPr>
          <a:bodyPr/>
          <a:lstStyle/>
          <a:p>
            <a:pPr>
              <a:defRPr b="1"/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b="1"/>
            </a:pPr>
            <a:endParaRPr lang="ru-RU"/>
          </a:p>
        </c:txPr>
      </c:legendEntry>
      <c:layout>
        <c:manualLayout>
          <c:xMode val="edge"/>
          <c:yMode val="edge"/>
          <c:x val="0.71653050964020959"/>
          <c:y val="0.8470845161385947"/>
          <c:w val="0.23827165568411318"/>
          <c:h val="0.15291561753892963"/>
        </c:manualLayout>
      </c:layout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качество</c:v>
                </c:pt>
              </c:strCache>
            </c:strRef>
          </c:tx>
          <c:dLbls>
            <c:txPr>
              <a:bodyPr/>
              <a:lstStyle/>
              <a:p>
                <a:pPr>
                  <a:defRPr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</c:dLbls>
          <c:cat>
            <c:strRef>
              <c:f>Лист1!$A$2:$A$5</c:f>
              <c:strCache>
                <c:ptCount val="3"/>
                <c:pt idx="0">
                  <c:v>2018 год 4 класс</c:v>
                </c:pt>
                <c:pt idx="1">
                  <c:v>2019 год 5 класс</c:v>
                </c:pt>
                <c:pt idx="2">
                  <c:v>2020 год 6 класс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62</c:v>
                </c:pt>
                <c:pt idx="1">
                  <c:v>38</c:v>
                </c:pt>
                <c:pt idx="2">
                  <c:v>33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успеваемость</c:v>
                </c:pt>
              </c:strCache>
            </c:strRef>
          </c:tx>
          <c:spPr>
            <a:solidFill>
              <a:srgbClr val="00B050"/>
            </a:solidFill>
          </c:spPr>
          <c:dLbls>
            <c:txPr>
              <a:bodyPr/>
              <a:lstStyle/>
              <a:p>
                <a:pPr>
                  <a:defRPr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</c:dLbls>
          <c:cat>
            <c:strRef>
              <c:f>Лист1!$A$2:$A$5</c:f>
              <c:strCache>
                <c:ptCount val="3"/>
                <c:pt idx="0">
                  <c:v>2018 год 4 класс</c:v>
                </c:pt>
                <c:pt idx="1">
                  <c:v>2019 год 5 класс</c:v>
                </c:pt>
                <c:pt idx="2">
                  <c:v>2020 год 6 класс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92</c:v>
                </c:pt>
                <c:pt idx="1">
                  <c:v>68</c:v>
                </c:pt>
                <c:pt idx="2">
                  <c:v>85</c:v>
                </c:pt>
              </c:numCache>
            </c:numRef>
          </c:val>
        </c:ser>
        <c:shape val="cylinder"/>
        <c:axId val="105797120"/>
        <c:axId val="105798656"/>
        <c:axId val="0"/>
      </c:bar3DChart>
      <c:catAx>
        <c:axId val="105797120"/>
        <c:scaling>
          <c:orientation val="minMax"/>
        </c:scaling>
        <c:axPos val="b"/>
        <c:tickLblPos val="nextTo"/>
        <c:crossAx val="105798656"/>
        <c:crosses val="autoZero"/>
        <c:auto val="1"/>
        <c:lblAlgn val="ctr"/>
        <c:lblOffset val="100"/>
      </c:catAx>
      <c:valAx>
        <c:axId val="105798656"/>
        <c:scaling>
          <c:orientation val="minMax"/>
        </c:scaling>
        <c:axPos val="l"/>
        <c:majorGridlines/>
        <c:numFmt formatCode="General" sourceLinked="1"/>
        <c:tickLblPos val="nextTo"/>
        <c:crossAx val="105797120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ABAE4D9-0A3C-4383-9440-2020D7BF3702}" type="doc">
      <dgm:prSet loTypeId="urn:microsoft.com/office/officeart/2005/8/layout/chevron2" loCatId="list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F4BA5CF-98FA-47E8-983D-7632E6D0AFEA}">
      <dgm:prSet phldrT="[Текст]"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altLang="ru-RU" sz="28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международные (TIMSS, PISA, PIRLS, ICILS, ICCS,TEDS</a:t>
          </a:r>
          <a:r>
            <a:rPr lang="ru-RU" alt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)</a:t>
          </a:r>
          <a:endParaRPr lang="ru-RU" sz="2000" dirty="0"/>
        </a:p>
      </dgm:t>
    </dgm:pt>
    <dgm:pt modelId="{ACF9DA02-17A5-4B6C-8C51-C49D4AE413E9}" type="parTrans" cxnId="{3C34130D-2E1B-4DBB-AFBA-A7B22644EE92}">
      <dgm:prSet/>
      <dgm:spPr/>
      <dgm:t>
        <a:bodyPr/>
        <a:lstStyle/>
        <a:p>
          <a:endParaRPr lang="ru-RU"/>
        </a:p>
      </dgm:t>
    </dgm:pt>
    <dgm:pt modelId="{C79442B9-E1C7-43CB-8730-57ADB037B6C5}" type="sibTrans" cxnId="{3C34130D-2E1B-4DBB-AFBA-A7B22644EE92}">
      <dgm:prSet/>
      <dgm:spPr/>
      <dgm:t>
        <a:bodyPr/>
        <a:lstStyle/>
        <a:p>
          <a:endParaRPr lang="ru-RU"/>
        </a:p>
      </dgm:t>
    </dgm:pt>
    <dgm:pt modelId="{23715418-1D4D-4F3D-8BA0-24DEE6689C6F}">
      <dgm:prSet phldrT="[Текст]"/>
      <dgm:spPr/>
      <dgm:t>
        <a:bodyPr/>
        <a:lstStyle/>
        <a:p>
          <a:endParaRPr lang="ru-RU" dirty="0"/>
        </a:p>
      </dgm:t>
    </dgm:pt>
    <dgm:pt modelId="{61E11CD8-C004-4B4C-AE1A-170A8C76B954}" type="parTrans" cxnId="{2817FAF0-FBE5-4C6A-B1A1-0AFF361E6764}">
      <dgm:prSet/>
      <dgm:spPr/>
      <dgm:t>
        <a:bodyPr/>
        <a:lstStyle/>
        <a:p>
          <a:endParaRPr lang="ru-RU"/>
        </a:p>
      </dgm:t>
    </dgm:pt>
    <dgm:pt modelId="{85B3E674-59B3-4081-8AAD-E776E9BCAD22}" type="sibTrans" cxnId="{2817FAF0-FBE5-4C6A-B1A1-0AFF361E6764}">
      <dgm:prSet/>
      <dgm:spPr/>
      <dgm:t>
        <a:bodyPr/>
        <a:lstStyle/>
        <a:p>
          <a:endParaRPr lang="ru-RU"/>
        </a:p>
      </dgm:t>
    </dgm:pt>
    <dgm:pt modelId="{BEB92BB7-182E-4BC7-A3B5-D1825A761B28}">
      <dgm:prSet phldrT="[Текст]"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altLang="ru-RU" sz="2800" b="1" dirty="0" smtClean="0">
              <a:latin typeface="Times New Roman" pitchFamily="18" charset="0"/>
              <a:cs typeface="Times New Roman" panose="02020603050405020304" pitchFamily="18" charset="0"/>
            </a:rPr>
            <a:t>национальные  (НИКО)</a:t>
          </a:r>
          <a:endParaRPr lang="ru-RU" sz="2800" dirty="0"/>
        </a:p>
      </dgm:t>
    </dgm:pt>
    <dgm:pt modelId="{AE01974C-35B7-426F-BA4B-AB288799EE5B}" type="parTrans" cxnId="{1DCA0C96-A8C0-4347-ADBD-65767CBB8D1B}">
      <dgm:prSet/>
      <dgm:spPr/>
      <dgm:t>
        <a:bodyPr/>
        <a:lstStyle/>
        <a:p>
          <a:endParaRPr lang="ru-RU"/>
        </a:p>
      </dgm:t>
    </dgm:pt>
    <dgm:pt modelId="{40701BED-6C6B-4DBA-BA8F-5D31F2443C2C}" type="sibTrans" cxnId="{1DCA0C96-A8C0-4347-ADBD-65767CBB8D1B}">
      <dgm:prSet/>
      <dgm:spPr/>
      <dgm:t>
        <a:bodyPr/>
        <a:lstStyle/>
        <a:p>
          <a:endParaRPr lang="ru-RU"/>
        </a:p>
      </dgm:t>
    </dgm:pt>
    <dgm:pt modelId="{A9C716E7-5BAE-45B3-932B-55372FBA1C01}">
      <dgm:prSet phldrT="[Текст]"/>
      <dgm:spPr/>
      <dgm:t>
        <a:bodyPr/>
        <a:lstStyle/>
        <a:p>
          <a:endParaRPr lang="ru-RU" dirty="0"/>
        </a:p>
      </dgm:t>
    </dgm:pt>
    <dgm:pt modelId="{3E5A91EB-7C00-4988-95F9-861DE96EF552}" type="parTrans" cxnId="{A5688A15-7024-41C7-B984-C039A0D48C63}">
      <dgm:prSet/>
      <dgm:spPr/>
      <dgm:t>
        <a:bodyPr/>
        <a:lstStyle/>
        <a:p>
          <a:endParaRPr lang="ru-RU"/>
        </a:p>
      </dgm:t>
    </dgm:pt>
    <dgm:pt modelId="{C9E6EF57-6566-4BD7-8DA3-89A89F33F586}" type="sibTrans" cxnId="{A5688A15-7024-41C7-B984-C039A0D48C63}">
      <dgm:prSet/>
      <dgm:spPr/>
      <dgm:t>
        <a:bodyPr/>
        <a:lstStyle/>
        <a:p>
          <a:endParaRPr lang="ru-RU"/>
        </a:p>
      </dgm:t>
    </dgm:pt>
    <dgm:pt modelId="{559BC50B-9F95-4144-AEE8-F7E65A8B9CAE}">
      <dgm:prSet phldrT="[Текст]" custT="1"/>
      <dgm:spPr/>
      <dgm:t>
        <a:bodyPr/>
        <a:lstStyle/>
        <a:p>
          <a:pPr marL="0" marR="0" indent="0" algn="l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altLang="ru-RU" sz="2800" b="1" dirty="0" smtClean="0">
              <a:latin typeface="Times New Roman" pitchFamily="18" charset="0"/>
              <a:cs typeface="Times New Roman" panose="02020603050405020304" pitchFamily="18" charset="0"/>
            </a:rPr>
            <a:t>региональные (РСОКО)</a:t>
          </a:r>
          <a:endParaRPr lang="ru-RU" sz="2800" b="1" dirty="0">
            <a:latin typeface="Times New Roman" pitchFamily="18" charset="0"/>
            <a:cs typeface="Times New Roman" panose="02020603050405020304" pitchFamily="18" charset="0"/>
          </a:endParaRPr>
        </a:p>
      </dgm:t>
    </dgm:pt>
    <dgm:pt modelId="{F8E0FDC8-2F78-4992-B080-DC98C761E6D3}" type="parTrans" cxnId="{9C5668E0-6D4B-4B17-9D6E-5070A6430244}">
      <dgm:prSet/>
      <dgm:spPr/>
      <dgm:t>
        <a:bodyPr/>
        <a:lstStyle/>
        <a:p>
          <a:endParaRPr lang="ru-RU"/>
        </a:p>
      </dgm:t>
    </dgm:pt>
    <dgm:pt modelId="{AED82513-D045-4A45-B2F5-CEF369A4A657}" type="sibTrans" cxnId="{9C5668E0-6D4B-4B17-9D6E-5070A6430244}">
      <dgm:prSet/>
      <dgm:spPr/>
      <dgm:t>
        <a:bodyPr/>
        <a:lstStyle/>
        <a:p>
          <a:endParaRPr lang="ru-RU"/>
        </a:p>
      </dgm:t>
    </dgm:pt>
    <dgm:pt modelId="{C3CE066E-7ABD-4772-9B6B-AFEFB551E48D}">
      <dgm:prSet phldrT="[Текст]"/>
      <dgm:spPr/>
      <dgm:t>
        <a:bodyPr/>
        <a:lstStyle/>
        <a:p>
          <a:endParaRPr lang="ru-RU" dirty="0"/>
        </a:p>
      </dgm:t>
    </dgm:pt>
    <dgm:pt modelId="{1E5D6470-6F34-4B84-85CD-41CB2EEF1E5E}" type="sibTrans" cxnId="{493DEC38-0F86-48AD-A1BC-A4252E8816A9}">
      <dgm:prSet/>
      <dgm:spPr/>
      <dgm:t>
        <a:bodyPr/>
        <a:lstStyle/>
        <a:p>
          <a:endParaRPr lang="ru-RU"/>
        </a:p>
      </dgm:t>
    </dgm:pt>
    <dgm:pt modelId="{E55C5F6F-ABB6-4C47-AE00-86E8F4D543C2}" type="parTrans" cxnId="{493DEC38-0F86-48AD-A1BC-A4252E8816A9}">
      <dgm:prSet/>
      <dgm:spPr/>
      <dgm:t>
        <a:bodyPr/>
        <a:lstStyle/>
        <a:p>
          <a:endParaRPr lang="ru-RU"/>
        </a:p>
      </dgm:t>
    </dgm:pt>
    <dgm:pt modelId="{99C18E57-535E-46A9-9C1A-0ED66923AFC5}">
      <dgm:prSet custT="1"/>
      <dgm:spPr/>
      <dgm:t>
        <a:bodyPr/>
        <a:lstStyle/>
        <a:p>
          <a:r>
            <a:rPr lang="ru-RU" altLang="ru-RU" sz="2800" b="1" dirty="0" smtClean="0">
              <a:latin typeface="Times New Roman" pitchFamily="18" charset="0"/>
              <a:cs typeface="Times New Roman" panose="02020603050405020304" pitchFamily="18" charset="0"/>
            </a:rPr>
            <a:t>школьные (проверочные работы, промежуточная аттестация)</a:t>
          </a:r>
          <a:endParaRPr lang="ru-RU" sz="2800" dirty="0"/>
        </a:p>
      </dgm:t>
    </dgm:pt>
    <dgm:pt modelId="{18BEB427-1D8B-4F62-ACF4-F5C197D340D4}" type="parTrans" cxnId="{45D29266-5A88-4084-879A-AFF8128CBE43}">
      <dgm:prSet/>
      <dgm:spPr/>
      <dgm:t>
        <a:bodyPr/>
        <a:lstStyle/>
        <a:p>
          <a:endParaRPr lang="ru-RU"/>
        </a:p>
      </dgm:t>
    </dgm:pt>
    <dgm:pt modelId="{41B424AE-3414-4EF9-A2DA-2D6696B4471C}" type="sibTrans" cxnId="{45D29266-5A88-4084-879A-AFF8128CBE43}">
      <dgm:prSet/>
      <dgm:spPr/>
      <dgm:t>
        <a:bodyPr/>
        <a:lstStyle/>
        <a:p>
          <a:endParaRPr lang="ru-RU"/>
        </a:p>
      </dgm:t>
    </dgm:pt>
    <dgm:pt modelId="{FFFFAD5E-B3E2-4E31-A901-949945A78214}">
      <dgm:prSet phldrT="[Текст]"/>
      <dgm:spPr/>
      <dgm:t>
        <a:bodyPr/>
        <a:lstStyle/>
        <a:p>
          <a:pPr marR="0" eaLnBrk="1" fontAlgn="auto" latinLnBrk="0" hangingPunct="1">
            <a:buClrTx/>
            <a:buSzTx/>
            <a:buFontTx/>
            <a:tabLst/>
            <a:defRPr/>
          </a:pPr>
          <a:endParaRPr lang="ru-RU" b="1" dirty="0">
            <a:latin typeface="Times New Roman" pitchFamily="18" charset="0"/>
            <a:cs typeface="Times New Roman" panose="02020603050405020304" pitchFamily="18" charset="0"/>
          </a:endParaRPr>
        </a:p>
      </dgm:t>
    </dgm:pt>
    <dgm:pt modelId="{9379E532-9957-46DD-BC66-2620683A12DA}" type="sibTrans" cxnId="{13CBF133-811F-4359-BBC7-8F9554895943}">
      <dgm:prSet/>
      <dgm:spPr/>
      <dgm:t>
        <a:bodyPr/>
        <a:lstStyle/>
        <a:p>
          <a:endParaRPr lang="ru-RU"/>
        </a:p>
      </dgm:t>
    </dgm:pt>
    <dgm:pt modelId="{A4441A23-F684-4287-909F-A8776C4E2A78}" type="parTrans" cxnId="{13CBF133-811F-4359-BBC7-8F9554895943}">
      <dgm:prSet/>
      <dgm:spPr/>
      <dgm:t>
        <a:bodyPr/>
        <a:lstStyle/>
        <a:p>
          <a:endParaRPr lang="ru-RU"/>
        </a:p>
      </dgm:t>
    </dgm:pt>
    <dgm:pt modelId="{B6972137-C7B3-4029-9627-F2F477DFFAFC}" type="pres">
      <dgm:prSet presAssocID="{CABAE4D9-0A3C-4383-9440-2020D7BF3702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7FF2019-0C1E-4FA1-83D9-D413B794F3C1}" type="pres">
      <dgm:prSet presAssocID="{C3CE066E-7ABD-4772-9B6B-AFEFB551E48D}" presName="composite" presStyleCnt="0"/>
      <dgm:spPr/>
    </dgm:pt>
    <dgm:pt modelId="{B6704D4C-040E-459F-810F-2C2F5F07E6F1}" type="pres">
      <dgm:prSet presAssocID="{C3CE066E-7ABD-4772-9B6B-AFEFB551E48D}" presName="parentText" presStyleLbl="align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8F18311-BDF1-48CC-9340-302547AD025B}" type="pres">
      <dgm:prSet presAssocID="{C3CE066E-7ABD-4772-9B6B-AFEFB551E48D}" presName="descendantText" presStyleLbl="alignAcc1" presStyleIdx="0" presStyleCnt="4" custScaleX="97571" custScaleY="13799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5F86624-562D-4D42-B32F-6A5DCAB98922}" type="pres">
      <dgm:prSet presAssocID="{1E5D6470-6F34-4B84-85CD-41CB2EEF1E5E}" presName="sp" presStyleCnt="0"/>
      <dgm:spPr/>
    </dgm:pt>
    <dgm:pt modelId="{7C3DDD51-099C-4A7D-A46C-84C663B02ED1}" type="pres">
      <dgm:prSet presAssocID="{23715418-1D4D-4F3D-8BA0-24DEE6689C6F}" presName="composite" presStyleCnt="0"/>
      <dgm:spPr/>
    </dgm:pt>
    <dgm:pt modelId="{B071E0A2-1A55-4A98-9E05-B48F2B0E42DC}" type="pres">
      <dgm:prSet presAssocID="{23715418-1D4D-4F3D-8BA0-24DEE6689C6F}" presName="parentText" presStyleLbl="align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E44EBF2-0D28-4A06-996D-0BAA31779F36}" type="pres">
      <dgm:prSet presAssocID="{23715418-1D4D-4F3D-8BA0-24DEE6689C6F}" presName="descendantText" presStyleLbl="alignAcc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26A49A4-07AE-4CC6-A1C5-C671DD913B10}" type="pres">
      <dgm:prSet presAssocID="{85B3E674-59B3-4081-8AAD-E776E9BCAD22}" presName="sp" presStyleCnt="0"/>
      <dgm:spPr/>
    </dgm:pt>
    <dgm:pt modelId="{A060F821-3EDA-4A56-BFC9-212ED2972D7F}" type="pres">
      <dgm:prSet presAssocID="{A9C716E7-5BAE-45B3-932B-55372FBA1C01}" presName="composite" presStyleCnt="0"/>
      <dgm:spPr/>
    </dgm:pt>
    <dgm:pt modelId="{EFF6E286-C4AE-4EE4-B7D0-AD0E774DB639}" type="pres">
      <dgm:prSet presAssocID="{A9C716E7-5BAE-45B3-932B-55372FBA1C01}" presName="parentText" presStyleLbl="align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483D1CA-EFFB-4FB0-AE13-3FFEBC6FA317}" type="pres">
      <dgm:prSet presAssocID="{A9C716E7-5BAE-45B3-932B-55372FBA1C01}" presName="descendantText" presStyleLbl="alignAcc1" presStyleIdx="2" presStyleCnt="4" custLinFactNeighborX="-548" custLinFactNeighborY="-144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7BC6FEE-DE6A-4B87-86BD-B40880B4CA51}" type="pres">
      <dgm:prSet presAssocID="{C9E6EF57-6566-4BD7-8DA3-89A89F33F586}" presName="sp" presStyleCnt="0"/>
      <dgm:spPr/>
    </dgm:pt>
    <dgm:pt modelId="{E336F217-7206-40A8-8FA0-2982095FF7D8}" type="pres">
      <dgm:prSet presAssocID="{FFFFAD5E-B3E2-4E31-A901-949945A78214}" presName="composite" presStyleCnt="0"/>
      <dgm:spPr/>
    </dgm:pt>
    <dgm:pt modelId="{E50D860D-9438-4A6C-8B63-F97EB9EA226F}" type="pres">
      <dgm:prSet presAssocID="{FFFFAD5E-B3E2-4E31-A901-949945A78214}" presName="parentText" presStyleLbl="align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61A23C5-B130-4083-AF7B-81B9F1908B21}" type="pres">
      <dgm:prSet presAssocID="{FFFFAD5E-B3E2-4E31-A901-949945A78214}" presName="descendantText" presStyleLbl="alignAcc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5311094-BAFA-4A09-BB5C-109C30304C9C}" type="presOf" srcId="{C3CE066E-7ABD-4772-9B6B-AFEFB551E48D}" destId="{B6704D4C-040E-459F-810F-2C2F5F07E6F1}" srcOrd="0" destOrd="0" presId="urn:microsoft.com/office/officeart/2005/8/layout/chevron2"/>
    <dgm:cxn modelId="{CF383BDF-1EB6-4D21-8B24-D39F8C034465}" type="presOf" srcId="{559BC50B-9F95-4144-AEE8-F7E65A8B9CAE}" destId="{4483D1CA-EFFB-4FB0-AE13-3FFEBC6FA317}" srcOrd="0" destOrd="0" presId="urn:microsoft.com/office/officeart/2005/8/layout/chevron2"/>
    <dgm:cxn modelId="{3C34130D-2E1B-4DBB-AFBA-A7B22644EE92}" srcId="{C3CE066E-7ABD-4772-9B6B-AFEFB551E48D}" destId="{AF4BA5CF-98FA-47E8-983D-7632E6D0AFEA}" srcOrd="0" destOrd="0" parTransId="{ACF9DA02-17A5-4B6C-8C51-C49D4AE413E9}" sibTransId="{C79442B9-E1C7-43CB-8730-57ADB037B6C5}"/>
    <dgm:cxn modelId="{493DEC38-0F86-48AD-A1BC-A4252E8816A9}" srcId="{CABAE4D9-0A3C-4383-9440-2020D7BF3702}" destId="{C3CE066E-7ABD-4772-9B6B-AFEFB551E48D}" srcOrd="0" destOrd="0" parTransId="{E55C5F6F-ABB6-4C47-AE00-86E8F4D543C2}" sibTransId="{1E5D6470-6F34-4B84-85CD-41CB2EEF1E5E}"/>
    <dgm:cxn modelId="{B481374E-F909-4E0E-9BD4-688026FF7207}" type="presOf" srcId="{23715418-1D4D-4F3D-8BA0-24DEE6689C6F}" destId="{B071E0A2-1A55-4A98-9E05-B48F2B0E42DC}" srcOrd="0" destOrd="0" presId="urn:microsoft.com/office/officeart/2005/8/layout/chevron2"/>
    <dgm:cxn modelId="{A5688A15-7024-41C7-B984-C039A0D48C63}" srcId="{CABAE4D9-0A3C-4383-9440-2020D7BF3702}" destId="{A9C716E7-5BAE-45B3-932B-55372FBA1C01}" srcOrd="2" destOrd="0" parTransId="{3E5A91EB-7C00-4988-95F9-861DE96EF552}" sibTransId="{C9E6EF57-6566-4BD7-8DA3-89A89F33F586}"/>
    <dgm:cxn modelId="{45D29266-5A88-4084-879A-AFF8128CBE43}" srcId="{FFFFAD5E-B3E2-4E31-A901-949945A78214}" destId="{99C18E57-535E-46A9-9C1A-0ED66923AFC5}" srcOrd="0" destOrd="0" parTransId="{18BEB427-1D8B-4F62-ACF4-F5C197D340D4}" sibTransId="{41B424AE-3414-4EF9-A2DA-2D6696B4471C}"/>
    <dgm:cxn modelId="{0A4BB62F-38B6-46E6-90CB-996EE2630A0D}" type="presOf" srcId="{99C18E57-535E-46A9-9C1A-0ED66923AFC5}" destId="{561A23C5-B130-4083-AF7B-81B9F1908B21}" srcOrd="0" destOrd="0" presId="urn:microsoft.com/office/officeart/2005/8/layout/chevron2"/>
    <dgm:cxn modelId="{9C5668E0-6D4B-4B17-9D6E-5070A6430244}" srcId="{A9C716E7-5BAE-45B3-932B-55372FBA1C01}" destId="{559BC50B-9F95-4144-AEE8-F7E65A8B9CAE}" srcOrd="0" destOrd="0" parTransId="{F8E0FDC8-2F78-4992-B080-DC98C761E6D3}" sibTransId="{AED82513-D045-4A45-B2F5-CEF369A4A657}"/>
    <dgm:cxn modelId="{2817FAF0-FBE5-4C6A-B1A1-0AFF361E6764}" srcId="{CABAE4D9-0A3C-4383-9440-2020D7BF3702}" destId="{23715418-1D4D-4F3D-8BA0-24DEE6689C6F}" srcOrd="1" destOrd="0" parTransId="{61E11CD8-C004-4B4C-AE1A-170A8C76B954}" sibTransId="{85B3E674-59B3-4081-8AAD-E776E9BCAD22}"/>
    <dgm:cxn modelId="{13CBF133-811F-4359-BBC7-8F9554895943}" srcId="{CABAE4D9-0A3C-4383-9440-2020D7BF3702}" destId="{FFFFAD5E-B3E2-4E31-A901-949945A78214}" srcOrd="3" destOrd="0" parTransId="{A4441A23-F684-4287-909F-A8776C4E2A78}" sibTransId="{9379E532-9957-46DD-BC66-2620683A12DA}"/>
    <dgm:cxn modelId="{1DCA0C96-A8C0-4347-ADBD-65767CBB8D1B}" srcId="{23715418-1D4D-4F3D-8BA0-24DEE6689C6F}" destId="{BEB92BB7-182E-4BC7-A3B5-D1825A761B28}" srcOrd="0" destOrd="0" parTransId="{AE01974C-35B7-426F-BA4B-AB288799EE5B}" sibTransId="{40701BED-6C6B-4DBA-BA8F-5D31F2443C2C}"/>
    <dgm:cxn modelId="{2DDAB011-0667-48DB-999C-554B3A5F6227}" type="presOf" srcId="{FFFFAD5E-B3E2-4E31-A901-949945A78214}" destId="{E50D860D-9438-4A6C-8B63-F97EB9EA226F}" srcOrd="0" destOrd="0" presId="urn:microsoft.com/office/officeart/2005/8/layout/chevron2"/>
    <dgm:cxn modelId="{7233E85A-E682-4F5C-99D1-B9CD4F76EAB3}" type="presOf" srcId="{AF4BA5CF-98FA-47E8-983D-7632E6D0AFEA}" destId="{38F18311-BDF1-48CC-9340-302547AD025B}" srcOrd="0" destOrd="0" presId="urn:microsoft.com/office/officeart/2005/8/layout/chevron2"/>
    <dgm:cxn modelId="{B364159C-C869-4A9E-ADE7-B194A5098338}" type="presOf" srcId="{A9C716E7-5BAE-45B3-932B-55372FBA1C01}" destId="{EFF6E286-C4AE-4EE4-B7D0-AD0E774DB639}" srcOrd="0" destOrd="0" presId="urn:microsoft.com/office/officeart/2005/8/layout/chevron2"/>
    <dgm:cxn modelId="{70C63F23-406F-40FE-99DB-BBF3B3354DBF}" type="presOf" srcId="{CABAE4D9-0A3C-4383-9440-2020D7BF3702}" destId="{B6972137-C7B3-4029-9627-F2F477DFFAFC}" srcOrd="0" destOrd="0" presId="urn:microsoft.com/office/officeart/2005/8/layout/chevron2"/>
    <dgm:cxn modelId="{4AF2E004-05B8-4317-858D-75A3B608D261}" type="presOf" srcId="{BEB92BB7-182E-4BC7-A3B5-D1825A761B28}" destId="{8E44EBF2-0D28-4A06-996D-0BAA31779F36}" srcOrd="0" destOrd="0" presId="urn:microsoft.com/office/officeart/2005/8/layout/chevron2"/>
    <dgm:cxn modelId="{25B2C694-E759-4F02-AA14-6C33A8C4E81A}" type="presParOf" srcId="{B6972137-C7B3-4029-9627-F2F477DFFAFC}" destId="{E7FF2019-0C1E-4FA1-83D9-D413B794F3C1}" srcOrd="0" destOrd="0" presId="urn:microsoft.com/office/officeart/2005/8/layout/chevron2"/>
    <dgm:cxn modelId="{19A2281C-CBB7-44DB-A85F-7406A9A793FB}" type="presParOf" srcId="{E7FF2019-0C1E-4FA1-83D9-D413B794F3C1}" destId="{B6704D4C-040E-459F-810F-2C2F5F07E6F1}" srcOrd="0" destOrd="0" presId="urn:microsoft.com/office/officeart/2005/8/layout/chevron2"/>
    <dgm:cxn modelId="{ED2F04E0-4736-4A9D-9298-4132B66B07FC}" type="presParOf" srcId="{E7FF2019-0C1E-4FA1-83D9-D413B794F3C1}" destId="{38F18311-BDF1-48CC-9340-302547AD025B}" srcOrd="1" destOrd="0" presId="urn:microsoft.com/office/officeart/2005/8/layout/chevron2"/>
    <dgm:cxn modelId="{34877C20-E0A2-4EF3-A421-AD423F4AA215}" type="presParOf" srcId="{B6972137-C7B3-4029-9627-F2F477DFFAFC}" destId="{05F86624-562D-4D42-B32F-6A5DCAB98922}" srcOrd="1" destOrd="0" presId="urn:microsoft.com/office/officeart/2005/8/layout/chevron2"/>
    <dgm:cxn modelId="{266EE7B3-D418-4112-B5C7-D1244AC73ED2}" type="presParOf" srcId="{B6972137-C7B3-4029-9627-F2F477DFFAFC}" destId="{7C3DDD51-099C-4A7D-A46C-84C663B02ED1}" srcOrd="2" destOrd="0" presId="urn:microsoft.com/office/officeart/2005/8/layout/chevron2"/>
    <dgm:cxn modelId="{29F64B25-F3C5-48E3-949B-6218A12B6242}" type="presParOf" srcId="{7C3DDD51-099C-4A7D-A46C-84C663B02ED1}" destId="{B071E0A2-1A55-4A98-9E05-B48F2B0E42DC}" srcOrd="0" destOrd="0" presId="urn:microsoft.com/office/officeart/2005/8/layout/chevron2"/>
    <dgm:cxn modelId="{E0C7E3C5-B3D1-4A41-B2EF-E0317F3370D2}" type="presParOf" srcId="{7C3DDD51-099C-4A7D-A46C-84C663B02ED1}" destId="{8E44EBF2-0D28-4A06-996D-0BAA31779F36}" srcOrd="1" destOrd="0" presId="urn:microsoft.com/office/officeart/2005/8/layout/chevron2"/>
    <dgm:cxn modelId="{9947B5B2-1CBC-4FBD-880F-EED2224B218F}" type="presParOf" srcId="{B6972137-C7B3-4029-9627-F2F477DFFAFC}" destId="{D26A49A4-07AE-4CC6-A1C5-C671DD913B10}" srcOrd="3" destOrd="0" presId="urn:microsoft.com/office/officeart/2005/8/layout/chevron2"/>
    <dgm:cxn modelId="{003E3E44-98A9-4636-B6E9-0EB006C1F5B0}" type="presParOf" srcId="{B6972137-C7B3-4029-9627-F2F477DFFAFC}" destId="{A060F821-3EDA-4A56-BFC9-212ED2972D7F}" srcOrd="4" destOrd="0" presId="urn:microsoft.com/office/officeart/2005/8/layout/chevron2"/>
    <dgm:cxn modelId="{A8B36834-34D3-4CC3-AE7A-C2EB4B255CAB}" type="presParOf" srcId="{A060F821-3EDA-4A56-BFC9-212ED2972D7F}" destId="{EFF6E286-C4AE-4EE4-B7D0-AD0E774DB639}" srcOrd="0" destOrd="0" presId="urn:microsoft.com/office/officeart/2005/8/layout/chevron2"/>
    <dgm:cxn modelId="{AB664C8A-0FD0-42C2-B7C8-ECD1E4D54C20}" type="presParOf" srcId="{A060F821-3EDA-4A56-BFC9-212ED2972D7F}" destId="{4483D1CA-EFFB-4FB0-AE13-3FFEBC6FA317}" srcOrd="1" destOrd="0" presId="urn:microsoft.com/office/officeart/2005/8/layout/chevron2"/>
    <dgm:cxn modelId="{2E877982-8DD4-4FF6-A7EF-1C4E2B4223C1}" type="presParOf" srcId="{B6972137-C7B3-4029-9627-F2F477DFFAFC}" destId="{17BC6FEE-DE6A-4B87-86BD-B40880B4CA51}" srcOrd="5" destOrd="0" presId="urn:microsoft.com/office/officeart/2005/8/layout/chevron2"/>
    <dgm:cxn modelId="{A2EA3363-898E-4A32-8B09-2D0A80D0FD48}" type="presParOf" srcId="{B6972137-C7B3-4029-9627-F2F477DFFAFC}" destId="{E336F217-7206-40A8-8FA0-2982095FF7D8}" srcOrd="6" destOrd="0" presId="urn:microsoft.com/office/officeart/2005/8/layout/chevron2"/>
    <dgm:cxn modelId="{5207A7C5-A062-40BD-8BE8-8F2AC8343A11}" type="presParOf" srcId="{E336F217-7206-40A8-8FA0-2982095FF7D8}" destId="{E50D860D-9438-4A6C-8B63-F97EB9EA226F}" srcOrd="0" destOrd="0" presId="urn:microsoft.com/office/officeart/2005/8/layout/chevron2"/>
    <dgm:cxn modelId="{A68A71B8-13AC-440E-ACAD-44D3A54E1A9B}" type="presParOf" srcId="{E336F217-7206-40A8-8FA0-2982095FF7D8}" destId="{561A23C5-B130-4083-AF7B-81B9F1908B21}" srcOrd="1" destOrd="0" presId="urn:microsoft.com/office/officeart/2005/8/layout/chevron2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F08F222-7BC0-4942-9098-6FAF331E65FB}" type="doc">
      <dgm:prSet loTypeId="urn:microsoft.com/office/officeart/2005/8/layout/radial6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B4F84FC-D08F-4D36-97F4-BABF62662541}">
      <dgm:prSet phldrT="[Текст]" custT="1"/>
      <dgm:spPr>
        <a:solidFill>
          <a:srgbClr val="E1CCF0"/>
        </a:solidFill>
      </dgm:spPr>
      <dgm:t>
        <a:bodyPr/>
        <a:lstStyle/>
        <a:p>
          <a:r>
            <a:rPr lang="ru-RU" sz="3200" b="1" dirty="0" smtClean="0">
              <a:solidFill>
                <a:srgbClr val="CC3300"/>
              </a:solidFill>
              <a:latin typeface="Times New Roman" pitchFamily="18" charset="0"/>
              <a:ea typeface="+mj-ea"/>
              <a:cs typeface="Times New Roman" pitchFamily="18" charset="0"/>
            </a:rPr>
            <a:t>Основная цель ВПР</a:t>
          </a:r>
          <a:endParaRPr lang="ru-RU" sz="3200" b="1" dirty="0">
            <a:solidFill>
              <a:srgbClr val="CC3300"/>
            </a:solidFill>
          </a:endParaRPr>
        </a:p>
      </dgm:t>
    </dgm:pt>
    <dgm:pt modelId="{CB59744B-ED10-4749-A59B-7D9686BE2DA2}" type="parTrans" cxnId="{C7763931-E3FA-428D-8FC6-0E0158235720}">
      <dgm:prSet/>
      <dgm:spPr/>
      <dgm:t>
        <a:bodyPr/>
        <a:lstStyle/>
        <a:p>
          <a:endParaRPr lang="ru-RU"/>
        </a:p>
      </dgm:t>
    </dgm:pt>
    <dgm:pt modelId="{D9F43B29-841E-4AA5-8AA1-4255948F77F8}" type="sibTrans" cxnId="{C7763931-E3FA-428D-8FC6-0E0158235720}">
      <dgm:prSet/>
      <dgm:spPr/>
      <dgm:t>
        <a:bodyPr/>
        <a:lstStyle/>
        <a:p>
          <a:endParaRPr lang="ru-RU"/>
        </a:p>
      </dgm:t>
    </dgm:pt>
    <dgm:pt modelId="{16A81B60-EA21-4C78-B73E-994AB0035C7F}">
      <dgm:prSet phldrT="[Текст]" custT="1"/>
      <dgm:spPr>
        <a:solidFill>
          <a:schemeClr val="accent3">
            <a:lumMod val="40000"/>
            <a:lumOff val="60000"/>
          </a:schemeClr>
        </a:solidFill>
        <a:ln>
          <a:solidFill>
            <a:schemeClr val="tx1"/>
          </a:solidFill>
        </a:ln>
      </dgm:spPr>
      <dgm:t>
        <a:bodyPr/>
        <a:lstStyle/>
        <a:p>
          <a:r>
            <a:rPr lang="ru-RU" sz="2400" b="1" dirty="0" smtClean="0">
              <a:solidFill>
                <a:schemeClr val="tx1"/>
              </a:solidFill>
            </a:rPr>
            <a:t>исследование компетенций учителя</a:t>
          </a:r>
          <a:endParaRPr lang="ru-RU" sz="2400" b="1" dirty="0">
            <a:solidFill>
              <a:schemeClr val="tx1"/>
            </a:solidFill>
          </a:endParaRPr>
        </a:p>
      </dgm:t>
    </dgm:pt>
    <dgm:pt modelId="{9033B2A2-0D07-4D6D-A54E-1E135FFC9481}" type="parTrans" cxnId="{E6777CDC-5CD4-4B33-9A8E-D2FD587896DE}">
      <dgm:prSet/>
      <dgm:spPr/>
      <dgm:t>
        <a:bodyPr/>
        <a:lstStyle/>
        <a:p>
          <a:endParaRPr lang="ru-RU"/>
        </a:p>
      </dgm:t>
    </dgm:pt>
    <dgm:pt modelId="{3B71BDC2-EE70-4011-8BC2-D5DBDD013334}" type="sibTrans" cxnId="{E6777CDC-5CD4-4B33-9A8E-D2FD587896DE}">
      <dgm:prSet/>
      <dgm:spPr/>
      <dgm:t>
        <a:bodyPr/>
        <a:lstStyle/>
        <a:p>
          <a:endParaRPr lang="ru-RU"/>
        </a:p>
      </dgm:t>
    </dgm:pt>
    <dgm:pt modelId="{CC003900-9759-448F-B266-B688512A9F87}">
      <dgm:prSet phldrT="[Текст]" custT="1"/>
      <dgm:spPr>
        <a:solidFill>
          <a:srgbClr val="CAFEF8"/>
        </a:solidFill>
        <a:ln>
          <a:solidFill>
            <a:schemeClr val="tx1"/>
          </a:solidFill>
        </a:ln>
      </dgm:spPr>
      <dgm:t>
        <a:bodyPr/>
        <a:lstStyle/>
        <a:p>
          <a:r>
            <a:rPr lang="ru-RU" sz="2400" b="1" dirty="0" smtClean="0">
              <a:solidFill>
                <a:schemeClr val="tx1"/>
              </a:solidFill>
            </a:rPr>
            <a:t>информирование участников образовательных отношений о состоянии освоения образовательных программ</a:t>
          </a:r>
          <a:endParaRPr lang="ru-RU" sz="24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C778D2D2-FBAB-422B-8F48-669252BE813C}" type="parTrans" cxnId="{3F617067-F033-4803-ADDB-3645C87007A0}">
      <dgm:prSet/>
      <dgm:spPr/>
      <dgm:t>
        <a:bodyPr/>
        <a:lstStyle/>
        <a:p>
          <a:endParaRPr lang="ru-RU"/>
        </a:p>
      </dgm:t>
    </dgm:pt>
    <dgm:pt modelId="{214BFA51-EBDF-465A-A8B4-A949F85C7EDC}" type="sibTrans" cxnId="{3F617067-F033-4803-ADDB-3645C87007A0}">
      <dgm:prSet/>
      <dgm:spPr/>
      <dgm:t>
        <a:bodyPr/>
        <a:lstStyle/>
        <a:p>
          <a:endParaRPr lang="ru-RU"/>
        </a:p>
      </dgm:t>
    </dgm:pt>
    <dgm:pt modelId="{99CFBA91-C1B3-430C-8B15-F79B4F67D861}">
      <dgm:prSet custT="1"/>
      <dgm:spPr>
        <a:solidFill>
          <a:srgbClr val="FEBEF2"/>
        </a:solidFill>
        <a:ln>
          <a:solidFill>
            <a:schemeClr val="tx1"/>
          </a:solidFill>
        </a:ln>
      </dgm:spPr>
      <dgm:t>
        <a:bodyPr/>
        <a:lstStyle/>
        <a:p>
          <a:r>
            <a:rPr lang="ru-RU" sz="2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своевременная диагностика уровня достижения образовательных результатов</a:t>
          </a:r>
          <a:endParaRPr lang="ru-RU" sz="24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2FEB93D4-C38F-4006-A7EC-B74A400ED9B5}" type="parTrans" cxnId="{423B3782-E873-4F0D-BF06-16C539A3B8E1}">
      <dgm:prSet/>
      <dgm:spPr/>
      <dgm:t>
        <a:bodyPr/>
        <a:lstStyle/>
        <a:p>
          <a:endParaRPr lang="ru-RU"/>
        </a:p>
      </dgm:t>
    </dgm:pt>
    <dgm:pt modelId="{0039754A-8612-489B-96D6-5F553EA89AE7}" type="sibTrans" cxnId="{423B3782-E873-4F0D-BF06-16C539A3B8E1}">
      <dgm:prSet/>
      <dgm:spPr/>
      <dgm:t>
        <a:bodyPr/>
        <a:lstStyle/>
        <a:p>
          <a:endParaRPr lang="ru-RU"/>
        </a:p>
      </dgm:t>
    </dgm:pt>
    <dgm:pt modelId="{288A4A7F-8D70-4AAC-8C11-981D9A105C69}" type="pres">
      <dgm:prSet presAssocID="{DF08F222-7BC0-4942-9098-6FAF331E65FB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B36DBC3-094A-431B-86DA-4D72ABB1FE51}" type="pres">
      <dgm:prSet presAssocID="{9B4F84FC-D08F-4D36-97F4-BABF62662541}" presName="centerShape" presStyleLbl="node0" presStyleIdx="0" presStyleCnt="1" custScaleX="194361" custScaleY="149539" custLinFactNeighborX="9831" custLinFactNeighborY="-37655"/>
      <dgm:spPr/>
      <dgm:t>
        <a:bodyPr/>
        <a:lstStyle/>
        <a:p>
          <a:endParaRPr lang="ru-RU"/>
        </a:p>
      </dgm:t>
    </dgm:pt>
    <dgm:pt modelId="{93EA4EE4-F5DC-47C6-AAF9-56C4DF7A098E}" type="pres">
      <dgm:prSet presAssocID="{16A81B60-EA21-4C78-B73E-994AB0035C7F}" presName="node" presStyleLbl="node1" presStyleIdx="0" presStyleCnt="3" custScaleX="217229" custScaleY="179644" custRadScaleRad="196312" custRadScaleInc="-17267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6E8AF21-A4DF-42C1-8733-D860CC7E74E2}" type="pres">
      <dgm:prSet presAssocID="{16A81B60-EA21-4C78-B73E-994AB0035C7F}" presName="dummy" presStyleCnt="0"/>
      <dgm:spPr/>
    </dgm:pt>
    <dgm:pt modelId="{B9DB750A-DD6D-4CF7-9CC0-D1F536BF5E01}" type="pres">
      <dgm:prSet presAssocID="{3B71BDC2-EE70-4011-8BC2-D5DBDD013334}" presName="sibTrans" presStyleLbl="sibTrans2D1" presStyleIdx="0" presStyleCnt="3" custAng="18232433" custScaleX="71472" custScaleY="98748" custLinFactNeighborX="52285" custLinFactNeighborY="-51035"/>
      <dgm:spPr/>
      <dgm:t>
        <a:bodyPr/>
        <a:lstStyle/>
        <a:p>
          <a:endParaRPr lang="ru-RU"/>
        </a:p>
      </dgm:t>
    </dgm:pt>
    <dgm:pt modelId="{C67986CA-4092-4666-8B28-A1AA1DE3F1B4}" type="pres">
      <dgm:prSet presAssocID="{CC003900-9759-448F-B266-B688512A9F87}" presName="node" presStyleLbl="node1" presStyleIdx="1" presStyleCnt="3" custScaleX="284865" custScaleY="223745" custRadScaleRad="99323" custRadScaleInc="25927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EE158F2-A04A-4875-828B-06C7F756B132}" type="pres">
      <dgm:prSet presAssocID="{CC003900-9759-448F-B266-B688512A9F87}" presName="dummy" presStyleCnt="0"/>
      <dgm:spPr/>
    </dgm:pt>
    <dgm:pt modelId="{8247D4DB-FD54-4D7D-9B6D-ED9184AE9AF4}" type="pres">
      <dgm:prSet presAssocID="{214BFA51-EBDF-465A-A8B4-A949F85C7EDC}" presName="sibTrans" presStyleLbl="sibTrans2D1" presStyleIdx="1" presStyleCnt="3" custAng="1967701" custScaleX="83883" custScaleY="59624" custLinFactNeighborX="15607" custLinFactNeighborY="-32545"/>
      <dgm:spPr/>
      <dgm:t>
        <a:bodyPr/>
        <a:lstStyle/>
        <a:p>
          <a:endParaRPr lang="ru-RU"/>
        </a:p>
      </dgm:t>
    </dgm:pt>
    <dgm:pt modelId="{29F6827E-2F5F-4E24-AC86-A5D9879B2B2D}" type="pres">
      <dgm:prSet presAssocID="{99CFBA91-C1B3-430C-8B15-F79B4F67D861}" presName="node" presStyleLbl="node1" presStyleIdx="2" presStyleCnt="3" custScaleX="250781" custScaleY="195087" custRadScaleRad="193917" custRadScaleInc="-38441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FC3A557-8153-4343-ABAB-AB646F73F88C}" type="pres">
      <dgm:prSet presAssocID="{99CFBA91-C1B3-430C-8B15-F79B4F67D861}" presName="dummy" presStyleCnt="0"/>
      <dgm:spPr/>
    </dgm:pt>
    <dgm:pt modelId="{41DB5B09-4859-4472-8F1C-8D7D993328D7}" type="pres">
      <dgm:prSet presAssocID="{0039754A-8612-489B-96D6-5F553EA89AE7}" presName="sibTrans" presStyleLbl="sibTrans2D1" presStyleIdx="2" presStyleCnt="3" custScaleX="101940" custScaleY="51360" custLinFactNeighborX="4922" custLinFactNeighborY="15303"/>
      <dgm:spPr/>
      <dgm:t>
        <a:bodyPr/>
        <a:lstStyle/>
        <a:p>
          <a:endParaRPr lang="ru-RU"/>
        </a:p>
      </dgm:t>
    </dgm:pt>
  </dgm:ptLst>
  <dgm:cxnLst>
    <dgm:cxn modelId="{3F617067-F033-4803-ADDB-3645C87007A0}" srcId="{9B4F84FC-D08F-4D36-97F4-BABF62662541}" destId="{CC003900-9759-448F-B266-B688512A9F87}" srcOrd="1" destOrd="0" parTransId="{C778D2D2-FBAB-422B-8F48-669252BE813C}" sibTransId="{214BFA51-EBDF-465A-A8B4-A949F85C7EDC}"/>
    <dgm:cxn modelId="{1533211D-43AF-478C-8B27-D6EA9B645262}" type="presOf" srcId="{214BFA51-EBDF-465A-A8B4-A949F85C7EDC}" destId="{8247D4DB-FD54-4D7D-9B6D-ED9184AE9AF4}" srcOrd="0" destOrd="0" presId="urn:microsoft.com/office/officeart/2005/8/layout/radial6"/>
    <dgm:cxn modelId="{E6777CDC-5CD4-4B33-9A8E-D2FD587896DE}" srcId="{9B4F84FC-D08F-4D36-97F4-BABF62662541}" destId="{16A81B60-EA21-4C78-B73E-994AB0035C7F}" srcOrd="0" destOrd="0" parTransId="{9033B2A2-0D07-4D6D-A54E-1E135FFC9481}" sibTransId="{3B71BDC2-EE70-4011-8BC2-D5DBDD013334}"/>
    <dgm:cxn modelId="{C7763931-E3FA-428D-8FC6-0E0158235720}" srcId="{DF08F222-7BC0-4942-9098-6FAF331E65FB}" destId="{9B4F84FC-D08F-4D36-97F4-BABF62662541}" srcOrd="0" destOrd="0" parTransId="{CB59744B-ED10-4749-A59B-7D9686BE2DA2}" sibTransId="{D9F43B29-841E-4AA5-8AA1-4255948F77F8}"/>
    <dgm:cxn modelId="{423B3782-E873-4F0D-BF06-16C539A3B8E1}" srcId="{9B4F84FC-D08F-4D36-97F4-BABF62662541}" destId="{99CFBA91-C1B3-430C-8B15-F79B4F67D861}" srcOrd="2" destOrd="0" parTransId="{2FEB93D4-C38F-4006-A7EC-B74A400ED9B5}" sibTransId="{0039754A-8612-489B-96D6-5F553EA89AE7}"/>
    <dgm:cxn modelId="{41559CC4-F778-4644-8E7A-01F2624FF017}" type="presOf" srcId="{3B71BDC2-EE70-4011-8BC2-D5DBDD013334}" destId="{B9DB750A-DD6D-4CF7-9CC0-D1F536BF5E01}" srcOrd="0" destOrd="0" presId="urn:microsoft.com/office/officeart/2005/8/layout/radial6"/>
    <dgm:cxn modelId="{9AAA140E-5F06-4A3A-BFE4-BEF14BC7B374}" type="presOf" srcId="{16A81B60-EA21-4C78-B73E-994AB0035C7F}" destId="{93EA4EE4-F5DC-47C6-AAF9-56C4DF7A098E}" srcOrd="0" destOrd="0" presId="urn:microsoft.com/office/officeart/2005/8/layout/radial6"/>
    <dgm:cxn modelId="{2276EBB7-18CF-453E-BCBA-6CA44646F10B}" type="presOf" srcId="{CC003900-9759-448F-B266-B688512A9F87}" destId="{C67986CA-4092-4666-8B28-A1AA1DE3F1B4}" srcOrd="0" destOrd="0" presId="urn:microsoft.com/office/officeart/2005/8/layout/radial6"/>
    <dgm:cxn modelId="{C8824B92-12D0-4E63-B99E-5872D4C9A0BB}" type="presOf" srcId="{0039754A-8612-489B-96D6-5F553EA89AE7}" destId="{41DB5B09-4859-4472-8F1C-8D7D993328D7}" srcOrd="0" destOrd="0" presId="urn:microsoft.com/office/officeart/2005/8/layout/radial6"/>
    <dgm:cxn modelId="{D7270A2B-1D67-4D48-87BC-E5C21E7AE91D}" type="presOf" srcId="{9B4F84FC-D08F-4D36-97F4-BABF62662541}" destId="{1B36DBC3-094A-431B-86DA-4D72ABB1FE51}" srcOrd="0" destOrd="0" presId="urn:microsoft.com/office/officeart/2005/8/layout/radial6"/>
    <dgm:cxn modelId="{1881FCA9-4CBC-48D2-84F8-AF18AA143356}" type="presOf" srcId="{DF08F222-7BC0-4942-9098-6FAF331E65FB}" destId="{288A4A7F-8D70-4AAC-8C11-981D9A105C69}" srcOrd="0" destOrd="0" presId="urn:microsoft.com/office/officeart/2005/8/layout/radial6"/>
    <dgm:cxn modelId="{BD945153-58F9-4D94-AF46-5D3E4448BB61}" type="presOf" srcId="{99CFBA91-C1B3-430C-8B15-F79B4F67D861}" destId="{29F6827E-2F5F-4E24-AC86-A5D9879B2B2D}" srcOrd="0" destOrd="0" presId="urn:microsoft.com/office/officeart/2005/8/layout/radial6"/>
    <dgm:cxn modelId="{1FBC902E-98FB-420F-8662-208E9E8BEAC8}" type="presParOf" srcId="{288A4A7F-8D70-4AAC-8C11-981D9A105C69}" destId="{1B36DBC3-094A-431B-86DA-4D72ABB1FE51}" srcOrd="0" destOrd="0" presId="urn:microsoft.com/office/officeart/2005/8/layout/radial6"/>
    <dgm:cxn modelId="{49645305-AB8F-4922-A056-04714189AAA8}" type="presParOf" srcId="{288A4A7F-8D70-4AAC-8C11-981D9A105C69}" destId="{93EA4EE4-F5DC-47C6-AAF9-56C4DF7A098E}" srcOrd="1" destOrd="0" presId="urn:microsoft.com/office/officeart/2005/8/layout/radial6"/>
    <dgm:cxn modelId="{1E6148B5-597F-4E8A-A65C-D3DC8BFD7790}" type="presParOf" srcId="{288A4A7F-8D70-4AAC-8C11-981D9A105C69}" destId="{F6E8AF21-A4DF-42C1-8733-D860CC7E74E2}" srcOrd="2" destOrd="0" presId="urn:microsoft.com/office/officeart/2005/8/layout/radial6"/>
    <dgm:cxn modelId="{88611EF6-BB44-4FE7-A6A2-7A1B0F5FE4CC}" type="presParOf" srcId="{288A4A7F-8D70-4AAC-8C11-981D9A105C69}" destId="{B9DB750A-DD6D-4CF7-9CC0-D1F536BF5E01}" srcOrd="3" destOrd="0" presId="urn:microsoft.com/office/officeart/2005/8/layout/radial6"/>
    <dgm:cxn modelId="{6738F322-8679-40F0-BE78-C1EC8A03DE91}" type="presParOf" srcId="{288A4A7F-8D70-4AAC-8C11-981D9A105C69}" destId="{C67986CA-4092-4666-8B28-A1AA1DE3F1B4}" srcOrd="4" destOrd="0" presId="urn:microsoft.com/office/officeart/2005/8/layout/radial6"/>
    <dgm:cxn modelId="{BDDC22CD-3914-4C46-87F6-EBEB22456BEA}" type="presParOf" srcId="{288A4A7F-8D70-4AAC-8C11-981D9A105C69}" destId="{5EE158F2-A04A-4875-828B-06C7F756B132}" srcOrd="5" destOrd="0" presId="urn:microsoft.com/office/officeart/2005/8/layout/radial6"/>
    <dgm:cxn modelId="{D0130499-72E7-4267-B875-3E25F17AC729}" type="presParOf" srcId="{288A4A7F-8D70-4AAC-8C11-981D9A105C69}" destId="{8247D4DB-FD54-4D7D-9B6D-ED9184AE9AF4}" srcOrd="6" destOrd="0" presId="urn:microsoft.com/office/officeart/2005/8/layout/radial6"/>
    <dgm:cxn modelId="{8B74D3D0-DAC9-451A-9BEA-CA2E8D7984A4}" type="presParOf" srcId="{288A4A7F-8D70-4AAC-8C11-981D9A105C69}" destId="{29F6827E-2F5F-4E24-AC86-A5D9879B2B2D}" srcOrd="7" destOrd="0" presId="urn:microsoft.com/office/officeart/2005/8/layout/radial6"/>
    <dgm:cxn modelId="{B325ADE6-56A0-4B8A-8921-78C8D0B4E460}" type="presParOf" srcId="{288A4A7F-8D70-4AAC-8C11-981D9A105C69}" destId="{DFC3A557-8153-4343-ABAB-AB646F73F88C}" srcOrd="8" destOrd="0" presId="urn:microsoft.com/office/officeart/2005/8/layout/radial6"/>
    <dgm:cxn modelId="{94B8B42B-37DD-4C6B-B02D-89AD0BC97887}" type="presParOf" srcId="{288A4A7F-8D70-4AAC-8C11-981D9A105C69}" destId="{41DB5B09-4859-4472-8F1C-8D7D993328D7}" srcOrd="9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BBC21CD-60FC-4592-AF5B-1ECC19318378}">
      <dsp:nvSpPr>
        <dsp:cNvPr id="0" name=""/>
        <dsp:cNvSpPr/>
      </dsp:nvSpPr>
      <dsp:spPr>
        <a:xfrm>
          <a:off x="1058860" y="1013079"/>
          <a:ext cx="5075441" cy="3277092"/>
        </a:xfrm>
        <a:prstGeom prst="blockArc">
          <a:avLst>
            <a:gd name="adj1" fmla="val 9438013"/>
            <a:gd name="adj2" fmla="val 15045411"/>
            <a:gd name="adj3" fmla="val 4638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1DB5B09-4859-4472-8F1C-8D7D993328D7}">
      <dsp:nvSpPr>
        <dsp:cNvPr id="0" name=""/>
        <dsp:cNvSpPr/>
      </dsp:nvSpPr>
      <dsp:spPr>
        <a:xfrm>
          <a:off x="1644398" y="1210867"/>
          <a:ext cx="4170761" cy="4170761"/>
        </a:xfrm>
        <a:prstGeom prst="blockArc">
          <a:avLst>
            <a:gd name="adj1" fmla="val 1813494"/>
            <a:gd name="adj2" fmla="val 11334704"/>
            <a:gd name="adj3" fmla="val 4638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247D4DB-FD54-4D7D-9B6D-ED9184AE9AF4}">
      <dsp:nvSpPr>
        <dsp:cNvPr id="0" name=""/>
        <dsp:cNvSpPr/>
      </dsp:nvSpPr>
      <dsp:spPr>
        <a:xfrm>
          <a:off x="5151220" y="1645260"/>
          <a:ext cx="4170761" cy="4170761"/>
        </a:xfrm>
        <a:prstGeom prst="blockArc">
          <a:avLst>
            <a:gd name="adj1" fmla="val 21239266"/>
            <a:gd name="adj2" fmla="val 8942120"/>
            <a:gd name="adj3" fmla="val 4638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9DB750A-DD6D-4CF7-9CC0-D1F536BF5E01}">
      <dsp:nvSpPr>
        <dsp:cNvPr id="0" name=""/>
        <dsp:cNvSpPr/>
      </dsp:nvSpPr>
      <dsp:spPr>
        <a:xfrm>
          <a:off x="3175850" y="-451474"/>
          <a:ext cx="7020429" cy="7020429"/>
        </a:xfrm>
        <a:prstGeom prst="blockArc">
          <a:avLst>
            <a:gd name="adj1" fmla="val 12225197"/>
            <a:gd name="adj2" fmla="val 1425197"/>
            <a:gd name="adj3" fmla="val 2755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B36DBC3-094A-431B-86DA-4D72ABB1FE51}">
      <dsp:nvSpPr>
        <dsp:cNvPr id="0" name=""/>
        <dsp:cNvSpPr/>
      </dsp:nvSpPr>
      <dsp:spPr>
        <a:xfrm>
          <a:off x="3941712" y="712511"/>
          <a:ext cx="3729531" cy="2869456"/>
        </a:xfrm>
        <a:prstGeom prst="ellipse">
          <a:avLst/>
        </a:prstGeom>
        <a:solidFill>
          <a:srgbClr val="E1CCF0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640" tIns="40640" rIns="40640" bIns="4064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kern="1200" dirty="0" smtClean="0">
              <a:solidFill>
                <a:srgbClr val="CC3300"/>
              </a:solidFill>
              <a:latin typeface="Times New Roman" pitchFamily="18" charset="0"/>
              <a:ea typeface="+mj-ea"/>
              <a:cs typeface="Times New Roman" pitchFamily="18" charset="0"/>
            </a:rPr>
            <a:t>Цель проведения ВПР</a:t>
          </a:r>
          <a:endParaRPr lang="ru-RU" sz="3200" b="1" kern="1200" dirty="0">
            <a:solidFill>
              <a:srgbClr val="CC3300"/>
            </a:solidFill>
          </a:endParaRPr>
        </a:p>
      </dsp:txBody>
      <dsp:txXfrm>
        <a:off x="4487889" y="1132733"/>
        <a:ext cx="2637177" cy="2029012"/>
      </dsp:txXfrm>
    </dsp:sp>
    <dsp:sp modelId="{93EA4EE4-F5DC-47C6-AAF9-56C4DF7A098E}">
      <dsp:nvSpPr>
        <dsp:cNvPr id="0" name=""/>
        <dsp:cNvSpPr/>
      </dsp:nvSpPr>
      <dsp:spPr>
        <a:xfrm>
          <a:off x="1466304" y="-478083"/>
          <a:ext cx="2917836" cy="2412991"/>
        </a:xfrm>
        <a:prstGeom prst="ellipse">
          <a:avLst/>
        </a:prstGeom>
        <a:solidFill>
          <a:schemeClr val="accent3">
            <a:lumMod val="40000"/>
            <a:lumOff val="60000"/>
          </a:schemeClr>
        </a:solidFill>
        <a:ln w="15875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Обеспечение единства образовательного пространства Российской Федерации </a:t>
          </a:r>
          <a:endParaRPr lang="ru-RU" sz="2000" b="1" kern="1200" dirty="0">
            <a:solidFill>
              <a:schemeClr val="tx1"/>
            </a:solidFill>
          </a:endParaRPr>
        </a:p>
      </dsp:txBody>
      <dsp:txXfrm>
        <a:off x="1893611" y="-124709"/>
        <a:ext cx="2063222" cy="1706243"/>
      </dsp:txXfrm>
    </dsp:sp>
    <dsp:sp modelId="{C67986CA-4092-4666-8B28-A1AA1DE3F1B4}">
      <dsp:nvSpPr>
        <dsp:cNvPr id="0" name=""/>
        <dsp:cNvSpPr/>
      </dsp:nvSpPr>
      <dsp:spPr>
        <a:xfrm>
          <a:off x="7296724" y="1987629"/>
          <a:ext cx="3931394" cy="3059303"/>
        </a:xfrm>
        <a:prstGeom prst="ellipse">
          <a:avLst/>
        </a:prstGeom>
        <a:solidFill>
          <a:srgbClr val="CAFEF8"/>
        </a:solidFill>
        <a:ln w="15875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Поддержка введения ФГОС за счет предоставления образовательным организациям единых проверочных материалов и единых критериев оценивания учебных достижений</a:t>
          </a:r>
          <a:endParaRPr lang="ru-RU" sz="1800" b="1" kern="1200" dirty="0">
            <a:solidFill>
              <a:schemeClr val="tx1"/>
            </a:solidFill>
          </a:endParaRPr>
        </a:p>
      </dsp:txBody>
      <dsp:txXfrm>
        <a:off x="7872463" y="2435654"/>
        <a:ext cx="2779916" cy="2163253"/>
      </dsp:txXfrm>
    </dsp:sp>
    <dsp:sp modelId="{29F6827E-2F5F-4E24-AC86-A5D9879B2B2D}">
      <dsp:nvSpPr>
        <dsp:cNvPr id="0" name=""/>
        <dsp:cNvSpPr/>
      </dsp:nvSpPr>
      <dsp:spPr>
        <a:xfrm>
          <a:off x="4043517" y="3636916"/>
          <a:ext cx="2892731" cy="2283587"/>
        </a:xfrm>
        <a:prstGeom prst="ellipse">
          <a:avLst/>
        </a:prstGeom>
        <a:solidFill>
          <a:srgbClr val="FEBEF2"/>
        </a:solidFill>
        <a:ln w="15875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Выявление готовности для продолжения образования </a:t>
          </a:r>
          <a:endParaRPr lang="ru-RU" sz="2000" b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4467148" y="3971340"/>
        <a:ext cx="2045469" cy="1614739"/>
      </dsp:txXfrm>
    </dsp:sp>
    <dsp:sp modelId="{B64C26D9-7052-4DFB-98C3-8C521B285310}">
      <dsp:nvSpPr>
        <dsp:cNvPr id="0" name=""/>
        <dsp:cNvSpPr/>
      </dsp:nvSpPr>
      <dsp:spPr>
        <a:xfrm>
          <a:off x="0" y="2219974"/>
          <a:ext cx="3434689" cy="2435490"/>
        </a:xfrm>
        <a:prstGeom prst="ellipse">
          <a:avLst/>
        </a:prstGeom>
        <a:solidFill>
          <a:schemeClr val="accent4">
            <a:lumMod val="20000"/>
            <a:lumOff val="80000"/>
          </a:schemeClr>
        </a:solidFill>
        <a:ln w="15875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Совершенствование общероссийской системы оценки качества образования</a:t>
          </a:r>
          <a:endParaRPr lang="ru-RU" sz="2000" b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502999" y="2576643"/>
        <a:ext cx="2428691" cy="172215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8FDC233-E0CE-45BA-AA92-8FBB0606267F}" type="datetimeFigureOut">
              <a:rPr lang="ru-RU" smtClean="0"/>
              <a:pPr/>
              <a:t>28.01.2021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354C02-DC75-4436-BA8E-FE180EDA287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646256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304800" y="228600"/>
            <a:ext cx="11594592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82220" y="5353963"/>
            <a:ext cx="11631168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600200"/>
            <a:ext cx="103632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556001"/>
            <a:ext cx="85344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94113E-E22C-4721-896C-E55156715599}" type="datetimeFigureOut">
              <a:rPr lang="ru-RU" smtClean="0"/>
              <a:pPr/>
              <a:t>28.01.2021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D6C4D2-C7F2-4FE4-93FB-C32AFB1345B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94113E-E22C-4721-896C-E55156715599}" type="datetimeFigureOut">
              <a:rPr lang="ru-RU" smtClean="0"/>
              <a:pPr/>
              <a:t>28.01.2021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D6C4D2-C7F2-4FE4-93FB-C32AFB1345B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304800" y="228600"/>
            <a:ext cx="11594592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94113E-E22C-4721-896C-E55156715599}" type="datetimeFigureOut">
              <a:rPr lang="ru-RU" smtClean="0"/>
              <a:pPr/>
              <a:t>28.01.2021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D6C4D2-C7F2-4FE4-93FB-C32AFB1345B7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82220" y="714191"/>
            <a:ext cx="11631168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1447801"/>
            <a:ext cx="27432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1447800"/>
            <a:ext cx="80264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94113E-E22C-4721-896C-E55156715599}" type="datetimeFigureOut">
              <a:rPr lang="ru-RU" smtClean="0"/>
              <a:pPr/>
              <a:t>28.01.2021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D6C4D2-C7F2-4FE4-93FB-C32AFB1345B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304800" y="228600"/>
            <a:ext cx="11594592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8063251" y="4203592"/>
            <a:ext cx="383523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3492427" y="4075290"/>
            <a:ext cx="7392687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3771637" y="4087562"/>
            <a:ext cx="729064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7479319" y="4074175"/>
            <a:ext cx="4410667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82220" y="4058555"/>
            <a:ext cx="11631168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0043" y="2463560"/>
            <a:ext cx="103632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23153" y="1437449"/>
            <a:ext cx="8556979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94113E-E22C-4721-896C-E55156715599}" type="datetimeFigureOut">
              <a:rPr lang="ru-RU" smtClean="0"/>
              <a:pPr/>
              <a:t>28.01.2021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D6C4D2-C7F2-4FE4-93FB-C32AFB1345B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94113E-E22C-4721-896C-E55156715599}" type="datetimeFigureOut">
              <a:rPr lang="ru-RU" smtClean="0"/>
              <a:pPr/>
              <a:t>28.01.2021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D6C4D2-C7F2-4FE4-93FB-C32AFB1345B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902207" y="2679192"/>
            <a:ext cx="5096256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6193536" y="2679192"/>
            <a:ext cx="5096256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2208" y="2678114"/>
            <a:ext cx="5096256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03110" y="3429001"/>
            <a:ext cx="5093407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7600" y="2678113"/>
            <a:ext cx="5096256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7" y="3429001"/>
            <a:ext cx="5096256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94113E-E22C-4721-896C-E55156715599}" type="datetimeFigureOut">
              <a:rPr lang="ru-RU" smtClean="0"/>
              <a:pPr/>
              <a:t>28.01.2021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D6C4D2-C7F2-4FE4-93FB-C32AFB1345B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94113E-E22C-4721-896C-E55156715599}" type="datetimeFigureOut">
              <a:rPr lang="ru-RU" smtClean="0"/>
              <a:pPr/>
              <a:t>28.01.2021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D6C4D2-C7F2-4FE4-93FB-C32AFB1345B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304800" y="228600"/>
            <a:ext cx="11594592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82220" y="714191"/>
            <a:ext cx="11631168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94113E-E22C-4721-896C-E55156715599}" type="datetimeFigureOut">
              <a:rPr lang="ru-RU" smtClean="0"/>
              <a:pPr/>
              <a:t>28.01.2021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D6C4D2-C7F2-4FE4-93FB-C32AFB1345B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304800" y="228600"/>
            <a:ext cx="11594592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94113E-E22C-4721-896C-E55156715599}" type="datetimeFigureOut">
              <a:rPr lang="ru-RU" smtClean="0"/>
              <a:pPr/>
              <a:t>28.01.2021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D6C4D2-C7F2-4FE4-93FB-C32AFB1345B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19200" y="3581401"/>
            <a:ext cx="44704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82220" y="714191"/>
            <a:ext cx="11631168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1219200" y="2286000"/>
            <a:ext cx="44704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02616" y="1828800"/>
            <a:ext cx="5205435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304800" y="228600"/>
            <a:ext cx="11594592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82220" y="5353963"/>
            <a:ext cx="11631168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98874" y="338667"/>
            <a:ext cx="5083527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491112" y="2785533"/>
            <a:ext cx="5091289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94113E-E22C-4721-896C-E55156715599}" type="datetimeFigureOut">
              <a:rPr lang="ru-RU" smtClean="0"/>
              <a:pPr/>
              <a:t>28.01.2021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D6C4D2-C7F2-4FE4-93FB-C32AFB1345B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117600" y="1371600"/>
            <a:ext cx="475488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304800" y="228600"/>
            <a:ext cx="11594592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82220" y="1679429"/>
            <a:ext cx="11631168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338328"/>
            <a:ext cx="109728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84896" y="6250165"/>
            <a:ext cx="504892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5294113E-E22C-4721-896C-E55156715599}" type="datetimeFigureOut">
              <a:rPr lang="ru-RU" smtClean="0"/>
              <a:pPr/>
              <a:t>28.01.2021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185" y="6250165"/>
            <a:ext cx="50489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321451" y="6250164"/>
            <a:ext cx="15491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8D6C4D2-C7F2-4FE4-93FB-C32AFB1345B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62757" y="2675467"/>
            <a:ext cx="9877777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2519" y="938151"/>
            <a:ext cx="10687793" cy="3087584"/>
          </a:xfrm>
        </p:spPr>
        <p:txBody>
          <a:bodyPr>
            <a:normAutofit/>
          </a:bodyPr>
          <a:lstStyle/>
          <a:p>
            <a:r>
              <a:rPr lang="ru-RU" sz="6000" b="1" dirty="0" smtClean="0">
                <a:solidFill>
                  <a:schemeClr val="tx1"/>
                </a:solidFill>
              </a:rPr>
              <a:t>Как использовать результаты ВПР для повышения качества образования?</a:t>
            </a:r>
            <a:endParaRPr lang="ru-RU" sz="6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05318" y="5284520"/>
            <a:ext cx="9746281" cy="1175657"/>
          </a:xfrm>
        </p:spPr>
        <p:txBody>
          <a:bodyPr>
            <a:noAutofit/>
          </a:bodyPr>
          <a:lstStyle/>
          <a:p>
            <a:pPr algn="r">
              <a:lnSpc>
                <a:spcPct val="100000"/>
              </a:lnSpc>
              <a:spcBef>
                <a:spcPts val="0"/>
              </a:spcBef>
            </a:pPr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МОАУ СОШ с.Томское </a:t>
            </a:r>
          </a:p>
          <a:p>
            <a:pPr algn="r">
              <a:lnSpc>
                <a:spcPct val="100000"/>
              </a:lnSpc>
              <a:spcBef>
                <a:spcPts val="0"/>
              </a:spcBef>
            </a:pPr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заместитель директора по УВР Зиновьева С.В.</a:t>
            </a:r>
            <a:endParaRPr lang="ru-RU" sz="3200" b="1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31961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219200" y="338328"/>
            <a:ext cx="10363200" cy="862943"/>
          </a:xfrm>
        </p:spPr>
        <p:txBody>
          <a:bodyPr/>
          <a:lstStyle/>
          <a:p>
            <a:pPr algn="l"/>
            <a:r>
              <a:rPr lang="ru-RU" b="1" dirty="0" smtClean="0">
                <a:solidFill>
                  <a:schemeClr val="tx1"/>
                </a:solidFill>
              </a:rPr>
              <a:t>ВПР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4" name="Заголовок 2"/>
          <p:cNvSpPr txBox="1">
            <a:spLocks/>
          </p:cNvSpPr>
          <p:nvPr/>
        </p:nvSpPr>
        <p:spPr>
          <a:xfrm>
            <a:off x="1219199" y="1333410"/>
            <a:ext cx="10443883" cy="86294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dirty="0" smtClean="0">
                <a:latin typeface="+mj-lt"/>
                <a:ea typeface="+mj-ea"/>
                <a:cs typeface="+mj-cs"/>
              </a:rPr>
              <a:t>Анализ</a:t>
            </a:r>
            <a:endParaRPr kumimoji="0" lang="ru-RU" sz="4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Заголовок 2"/>
          <p:cNvSpPr txBox="1">
            <a:spLocks/>
          </p:cNvSpPr>
          <p:nvPr/>
        </p:nvSpPr>
        <p:spPr>
          <a:xfrm>
            <a:off x="1237128" y="2382281"/>
            <a:ext cx="10434919" cy="86294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dirty="0" smtClean="0">
                <a:latin typeface="+mj-lt"/>
                <a:ea typeface="+mj-ea"/>
                <a:cs typeface="+mj-cs"/>
              </a:rPr>
              <a:t>Педагогический совет</a:t>
            </a:r>
            <a:endParaRPr kumimoji="0" lang="ru-RU" sz="4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Заголовок 2"/>
          <p:cNvSpPr txBox="1">
            <a:spLocks/>
          </p:cNvSpPr>
          <p:nvPr/>
        </p:nvSpPr>
        <p:spPr>
          <a:xfrm>
            <a:off x="1290918" y="3431152"/>
            <a:ext cx="10408024" cy="86294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dirty="0" smtClean="0">
                <a:latin typeface="+mj-lt"/>
                <a:ea typeface="+mj-ea"/>
                <a:cs typeface="+mj-cs"/>
              </a:rPr>
              <a:t>План мероприятий «дорожная карта»</a:t>
            </a:r>
            <a:endParaRPr kumimoji="0" lang="ru-RU" sz="4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Заголовок 2"/>
          <p:cNvSpPr txBox="1">
            <a:spLocks/>
          </p:cNvSpPr>
          <p:nvPr/>
        </p:nvSpPr>
        <p:spPr>
          <a:xfrm>
            <a:off x="1290917" y="4327622"/>
            <a:ext cx="10497671" cy="86294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dirty="0" smtClean="0">
                <a:latin typeface="+mj-lt"/>
                <a:ea typeface="+mj-ea"/>
                <a:cs typeface="+mj-cs"/>
              </a:rPr>
              <a:t>Приказ</a:t>
            </a:r>
            <a:endParaRPr kumimoji="0" lang="ru-RU" sz="4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build="p"/>
      <p:bldP spid="5" grpId="0" build="p"/>
      <p:bldP spid="6" grpId="0" build="p"/>
      <p:bldP spid="7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9912" y="237111"/>
            <a:ext cx="10515600" cy="1052195"/>
          </a:xfrm>
        </p:spPr>
        <p:txBody>
          <a:bodyPr>
            <a:normAutofit fontScale="90000"/>
          </a:bodyPr>
          <a:lstStyle/>
          <a:p>
            <a:r>
              <a:rPr lang="ru-RU" sz="4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Меры по повышению качества образования в отношении:</a:t>
            </a:r>
            <a:endParaRPr lang="ru-RU" sz="4000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271585" y="1549176"/>
            <a:ext cx="1347035" cy="36933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УЧИТЕЛЯ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577012" y="838432"/>
            <a:ext cx="2600968" cy="64633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ОБРАЗОВАТЕЛЬНОЙ 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ОРГАНИИЦИИ</a:t>
            </a:r>
            <a:endParaRPr lang="ru-RU" b="1" dirty="0"/>
          </a:p>
        </p:txBody>
      </p:sp>
      <p:sp>
        <p:nvSpPr>
          <p:cNvPr id="6" name="TextBox 5"/>
          <p:cNvSpPr txBox="1"/>
          <p:nvPr/>
        </p:nvSpPr>
        <p:spPr>
          <a:xfrm>
            <a:off x="1336110" y="1161310"/>
            <a:ext cx="2339230" cy="36933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ОБУЧАЮЩЕГОСЯ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66166" y="1506070"/>
            <a:ext cx="4069975" cy="479823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228600" lvl="0" indent="-228600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внесены корректировки в рабочие программы учебных предметов</a:t>
            </a:r>
          </a:p>
          <a:p>
            <a:pPr marL="228600" lvl="0" indent="-228600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предлагаются индивидуальные занятия и консультации </a:t>
            </a:r>
          </a:p>
          <a:p>
            <a:pPr marL="228600" lvl="0" indent="-228600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используются на уроках различные видов контроля </a:t>
            </a:r>
          </a:p>
          <a:p>
            <a:pPr marL="228600" lvl="0" indent="-228600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составляются индивидуальные рекомендации учителями - предметниками совместно с педагогом-психологом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4589929" y="2124742"/>
            <a:ext cx="3030071" cy="34163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228600" lvl="0" indent="-228600">
              <a:buFont typeface="Arial" panose="020B0604020202020204" pitchFamily="34" charset="0"/>
              <a:buChar char="•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взаимопосещение уроков в целях преемственности</a:t>
            </a:r>
          </a:p>
          <a:p>
            <a:pPr marL="228600" lvl="0" indent="-228600">
              <a:buFont typeface="Arial" panose="020B0604020202020204" pitchFamily="34" charset="0"/>
              <a:buChar char="•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повышение квалификации</a:t>
            </a:r>
          </a:p>
          <a:p>
            <a:pPr marL="228600" lvl="0" indent="-228600">
              <a:buFont typeface="Arial" panose="020B0604020202020204" pitchFamily="34" charset="0"/>
              <a:buChar char="•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участие учителей в семинарах,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вебина-рах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различных уровней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7960658" y="1577092"/>
            <a:ext cx="3908612" cy="452431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использование результатов ВПР при составлении административных проверочных работ</a:t>
            </a:r>
          </a:p>
          <a:p>
            <a:pPr>
              <a:buFont typeface="Arial" pitchFamily="34" charset="0"/>
              <a:buChar char="•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использование результата в качестве одного из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критериев результативности работы школы при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проведении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самооценки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ОУ</a:t>
            </a:r>
          </a:p>
          <a:p>
            <a:pPr>
              <a:buFont typeface="Arial" pitchFamily="34" charset="0"/>
              <a:buChar char="•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организация методической поддержки через сетевое взаимодействие  школ</a:t>
            </a:r>
          </a:p>
        </p:txBody>
      </p:sp>
    </p:spTree>
    <p:extLst>
      <p:ext uri="{BB962C8B-B14F-4D97-AF65-F5344CB8AC3E}">
        <p14:creationId xmlns:p14="http://schemas.microsoft.com/office/powerpoint/2010/main" xmlns="" val="14266889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0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0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20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4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9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5" grpId="0" build="allAtOnce" animBg="1"/>
      <p:bldP spid="6" grpId="0" animBg="1"/>
      <p:bldP spid="8" grpId="0" build="p" animBg="1"/>
      <p:bldP spid="9" grpId="0" build="p" animBg="1"/>
      <p:bldP spid="13" grpId="0" uiExpand="1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84094" y="338327"/>
            <a:ext cx="11421034" cy="6223838"/>
          </a:xfrm>
        </p:spPr>
        <p:txBody>
          <a:bodyPr/>
          <a:lstStyle/>
          <a:p>
            <a:pPr lvl="0" algn="l"/>
            <a:r>
              <a:rPr lang="ru-RU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В чём заключаются  положительные стороны проведения ВПР?</a:t>
            </a:r>
            <a:br>
              <a:rPr lang="ru-RU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Какие результаты достигнуты?</a:t>
            </a:r>
            <a:br>
              <a:rPr lang="ru-RU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Насколько они значимы в образовательном процессе?</a:t>
            </a:r>
            <a:br>
              <a:rPr lang="ru-RU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Какие меры надо принять для улучшения полученных результатов?</a:t>
            </a:r>
            <a:endParaRPr lang="ru-RU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7370" y="1774415"/>
            <a:ext cx="10515600" cy="3937616"/>
          </a:xfrm>
        </p:spPr>
        <p:txBody>
          <a:bodyPr>
            <a:noAutofit/>
          </a:bodyPr>
          <a:lstStyle/>
          <a:p>
            <a:r>
              <a:rPr lang="ru-RU" sz="96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96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96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</a:t>
            </a:r>
            <a:br>
              <a:rPr lang="ru-RU" sz="96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96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ВНИМАНИЕ! </a:t>
            </a:r>
            <a:r>
              <a:rPr lang="ru-RU" sz="9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ВНИМАНИЕ!</a:t>
            </a:r>
            <a:endParaRPr lang="ru-RU" sz="9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121345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23850" y="381189"/>
            <a:ext cx="11582400" cy="5833874"/>
          </a:xfrm>
        </p:spPr>
        <p:txBody>
          <a:bodyPr>
            <a:normAutofit/>
          </a:bodyPr>
          <a:lstStyle/>
          <a:p>
            <a:r>
              <a:rPr lang="ru-RU" sz="5400" b="1" dirty="0" smtClean="0">
                <a:solidFill>
                  <a:schemeClr val="tx1"/>
                </a:solidFill>
                <a:latin typeface="+mn-lt"/>
                <a:cs typeface="Times New Roman" pitchFamily="18" charset="0"/>
              </a:rPr>
              <a:t>Стремление к повышению качества</a:t>
            </a:r>
            <a:br>
              <a:rPr lang="ru-RU" sz="5400" b="1" dirty="0" smtClean="0">
                <a:solidFill>
                  <a:schemeClr val="tx1"/>
                </a:solidFill>
                <a:latin typeface="+mn-lt"/>
                <a:cs typeface="Times New Roman" pitchFamily="18" charset="0"/>
              </a:rPr>
            </a:br>
            <a:r>
              <a:rPr lang="ru-RU" sz="5400" b="1" dirty="0" smtClean="0">
                <a:solidFill>
                  <a:schemeClr val="tx1"/>
                </a:solidFill>
                <a:latin typeface="+mn-lt"/>
                <a:cs typeface="Times New Roman" pitchFamily="18" charset="0"/>
              </a:rPr>
              <a:t>-это норма в работе учителя, а не </a:t>
            </a:r>
            <a:br>
              <a:rPr lang="ru-RU" sz="5400" b="1" dirty="0" smtClean="0">
                <a:solidFill>
                  <a:schemeClr val="tx1"/>
                </a:solidFill>
                <a:latin typeface="+mn-lt"/>
                <a:cs typeface="Times New Roman" pitchFamily="18" charset="0"/>
              </a:rPr>
            </a:br>
            <a:r>
              <a:rPr lang="ru-RU" sz="5400" b="1" dirty="0" smtClean="0">
                <a:solidFill>
                  <a:schemeClr val="tx1"/>
                </a:solidFill>
                <a:latin typeface="+mn-lt"/>
                <a:cs typeface="Times New Roman" pitchFamily="18" charset="0"/>
              </a:rPr>
              <a:t>дополнительная нагрузка</a:t>
            </a:r>
            <a:endParaRPr lang="ru-RU" sz="5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/>
        </p:nvGraphicFramePr>
        <p:xfrm>
          <a:off x="228600" y="371474"/>
          <a:ext cx="11487150" cy="58578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09600" y="338328"/>
            <a:ext cx="11223812" cy="1252728"/>
          </a:xfrm>
        </p:spPr>
        <p:txBody>
          <a:bodyPr>
            <a:normAutofit fontScale="90000"/>
          </a:bodyPr>
          <a:lstStyle/>
          <a:p>
            <a:r>
              <a:rPr lang="ru-RU" sz="5400" b="1" dirty="0" smtClean="0">
                <a:solidFill>
                  <a:schemeClr val="tx1"/>
                </a:solidFill>
              </a:rPr>
              <a:t>Система оценки качества образования</a:t>
            </a:r>
            <a:endParaRPr lang="ru-RU" sz="5400" b="1" dirty="0">
              <a:solidFill>
                <a:schemeClr val="tx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60612" y="1649506"/>
            <a:ext cx="4500282" cy="38189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u="sng" dirty="0" smtClean="0">
                <a:solidFill>
                  <a:schemeClr val="tx1"/>
                </a:solidFill>
              </a:rPr>
              <a:t>Внешняя оценка</a:t>
            </a:r>
          </a:p>
          <a:p>
            <a:pPr>
              <a:buFont typeface="Arial" pitchFamily="34" charset="0"/>
              <a:buChar char="•"/>
            </a:pPr>
            <a:r>
              <a:rPr lang="ru-RU" sz="2800" b="1" dirty="0" smtClean="0">
                <a:solidFill>
                  <a:schemeClr val="tx1"/>
                </a:solidFill>
              </a:rPr>
              <a:t> ГИА ( ЕГЭ, ОГЭ)</a:t>
            </a:r>
          </a:p>
          <a:p>
            <a:pPr>
              <a:buFont typeface="Arial" pitchFamily="34" charset="0"/>
              <a:buChar char="•"/>
            </a:pPr>
            <a:r>
              <a:rPr lang="ru-RU" sz="2800" b="1" dirty="0" smtClean="0">
                <a:solidFill>
                  <a:schemeClr val="tx1"/>
                </a:solidFill>
              </a:rPr>
              <a:t> независимая оценка качества образования</a:t>
            </a:r>
          </a:p>
          <a:p>
            <a:pPr>
              <a:buFont typeface="Arial" pitchFamily="34" charset="0"/>
              <a:buChar char="•"/>
            </a:pPr>
            <a:r>
              <a:rPr lang="ru-RU" sz="2800" b="1" dirty="0" smtClean="0">
                <a:solidFill>
                  <a:schemeClr val="tx1"/>
                </a:solidFill>
              </a:rPr>
              <a:t> мониторинговые исследования районного, регионального и федерального уровней</a:t>
            </a:r>
          </a:p>
          <a:p>
            <a:pPr algn="ctr">
              <a:buFont typeface="Arial" pitchFamily="34" charset="0"/>
              <a:buChar char="•"/>
            </a:pP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266329" y="1703294"/>
            <a:ext cx="4867835" cy="37113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u="sng" dirty="0" smtClean="0">
                <a:solidFill>
                  <a:schemeClr val="tx1"/>
                </a:solidFill>
              </a:rPr>
              <a:t>Внутренняя оценка</a:t>
            </a:r>
          </a:p>
          <a:p>
            <a:pPr>
              <a:buFont typeface="Arial" pitchFamily="34" charset="0"/>
              <a:buChar char="•"/>
            </a:pPr>
            <a:r>
              <a:rPr lang="ru-RU" sz="2800" b="1" dirty="0" smtClean="0">
                <a:solidFill>
                  <a:schemeClr val="tx1"/>
                </a:solidFill>
              </a:rPr>
              <a:t> стартовая диагностика</a:t>
            </a:r>
          </a:p>
          <a:p>
            <a:pPr>
              <a:buFont typeface="Arial" pitchFamily="34" charset="0"/>
              <a:buChar char="•"/>
            </a:pPr>
            <a:r>
              <a:rPr lang="ru-RU" sz="2800" b="1" dirty="0" smtClean="0">
                <a:solidFill>
                  <a:schemeClr val="tx1"/>
                </a:solidFill>
              </a:rPr>
              <a:t> текущая и тематическая оценка</a:t>
            </a:r>
          </a:p>
          <a:p>
            <a:pPr>
              <a:buFont typeface="Arial" pitchFamily="34" charset="0"/>
              <a:buChar char="•"/>
            </a:pPr>
            <a:r>
              <a:rPr lang="ru-RU" sz="2800" b="1" dirty="0" smtClean="0">
                <a:solidFill>
                  <a:schemeClr val="tx1"/>
                </a:solidFill>
              </a:rPr>
              <a:t> промежуточная аттестация</a:t>
            </a:r>
          </a:p>
          <a:p>
            <a:pPr>
              <a:buFont typeface="Arial" pitchFamily="34" charset="0"/>
              <a:buChar char="•"/>
            </a:pPr>
            <a:r>
              <a:rPr lang="ru-RU" sz="2800" b="1" dirty="0" smtClean="0">
                <a:solidFill>
                  <a:schemeClr val="tx1"/>
                </a:solidFill>
              </a:rPr>
              <a:t> внутришкольный мониторинг</a:t>
            </a:r>
          </a:p>
          <a:p>
            <a:pPr>
              <a:buFont typeface="Arial" pitchFamily="34" charset="0"/>
              <a:buChar char="•"/>
            </a:pPr>
            <a:r>
              <a:rPr lang="ru-RU" sz="2800" b="1" dirty="0" smtClean="0">
                <a:solidFill>
                  <a:schemeClr val="tx1"/>
                </a:solidFill>
              </a:rPr>
              <a:t> портфолио</a:t>
            </a:r>
          </a:p>
          <a:p>
            <a:pPr algn="ctr">
              <a:buFont typeface="Arial" pitchFamily="34" charset="0"/>
              <a:buChar char="•"/>
            </a:pPr>
            <a:endParaRPr lang="ru-RU" sz="2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ds04.infourok.ru/uploads/ex/07a8/00011917-2b014101/hello_html_m6987f10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6700" y="250450"/>
            <a:ext cx="8321488" cy="62400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8193098" y="5818562"/>
            <a:ext cx="184731" cy="36933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graphicFrame>
        <p:nvGraphicFramePr>
          <p:cNvPr id="9" name="Схема 8"/>
          <p:cNvGraphicFramePr/>
          <p:nvPr>
            <p:extLst>
              <p:ext uri="{D42A27DB-BD31-4B8C-83A1-F6EECF244321}">
                <p14:modId xmlns:p14="http://schemas.microsoft.com/office/powerpoint/2010/main" xmlns="" val="1024865602"/>
              </p:ext>
            </p:extLst>
          </p:nvPr>
        </p:nvGraphicFramePr>
        <p:xfrm>
          <a:off x="0" y="592328"/>
          <a:ext cx="11952631" cy="564710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5837122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9" grpId="0">
        <p:bldAsOne/>
      </p:bldGraphic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22729" y="4715435"/>
            <a:ext cx="11636189" cy="1846729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chemeClr val="tx1"/>
                </a:solidFill>
              </a:rPr>
              <a:t>Главная особенность ВПР в том, что она комплексно позволяет взглянуть на результаты образования: оцениваются не только достижения планируемых результатов по отдельным предметам, но и </a:t>
            </a:r>
            <a:r>
              <a:rPr lang="ru-RU" sz="2400" b="1" dirty="0" err="1" smtClean="0">
                <a:solidFill>
                  <a:schemeClr val="tx1"/>
                </a:solidFill>
              </a:rPr>
              <a:t>метапредметные</a:t>
            </a:r>
            <a:r>
              <a:rPr lang="ru-RU" sz="2400" b="1" dirty="0" smtClean="0">
                <a:solidFill>
                  <a:schemeClr val="tx1"/>
                </a:solidFill>
              </a:rPr>
              <a:t> результаты</a:t>
            </a:r>
            <a:r>
              <a:rPr lang="ru-RU" sz="2700" dirty="0" smtClean="0">
                <a:solidFill>
                  <a:schemeClr val="tx1"/>
                </a:solidFill>
              </a:rPr>
              <a:t/>
            </a:r>
            <a:br>
              <a:rPr lang="ru-RU" sz="2700" dirty="0" smtClean="0">
                <a:solidFill>
                  <a:schemeClr val="tx1"/>
                </a:solidFill>
              </a:rPr>
            </a:br>
            <a:endParaRPr lang="ru-RU" sz="2700" dirty="0">
              <a:solidFill>
                <a:schemeClr val="tx1"/>
              </a:solidFill>
            </a:endParaRPr>
          </a:p>
        </p:txBody>
      </p:sp>
      <p:pic>
        <p:nvPicPr>
          <p:cNvPr id="4" name="Рисунок 3" descr="https://fs.znanio.ru/methodology/images/52/c4/52c4f093ef79e8563d0529c0e252f405313a5e26.jpg"/>
          <p:cNvPicPr/>
          <p:nvPr/>
        </p:nvPicPr>
        <p:blipFill>
          <a:blip r:embed="rId2"/>
          <a:srcRect l="3951" t="2251" r="1755" b="41463"/>
          <a:stretch>
            <a:fillRect/>
          </a:stretch>
        </p:blipFill>
        <p:spPr bwMode="auto">
          <a:xfrm>
            <a:off x="1452283" y="376518"/>
            <a:ext cx="8928846" cy="4141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251012" y="1595719"/>
          <a:ext cx="11600329" cy="448134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18447"/>
                <a:gridCol w="1344706"/>
                <a:gridCol w="1764107"/>
                <a:gridCol w="1643267"/>
                <a:gridCol w="1643267"/>
                <a:gridCol w="1386441"/>
                <a:gridCol w="1900094"/>
              </a:tblGrid>
              <a:tr h="1188981">
                <a:tc rowSpan="2">
                  <a:txBody>
                    <a:bodyPr/>
                    <a:lstStyle/>
                    <a:p>
                      <a:pPr algn="ctr"/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2018 год</a:t>
                      </a:r>
                      <a:r>
                        <a:rPr lang="en-US" sz="2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sz="2800" b="1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 </a:t>
                      </a:r>
                      <a:r>
                        <a:rPr lang="ru-RU" sz="2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класс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2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2019</a:t>
                      </a:r>
                      <a:r>
                        <a:rPr lang="ru-RU" sz="3200" b="1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год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200" b="1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 класс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2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2020 год</a:t>
                      </a:r>
                    </a:p>
                    <a:p>
                      <a:pPr algn="ctr"/>
                      <a:r>
                        <a:rPr lang="ru-RU" sz="32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 класс</a:t>
                      </a:r>
                      <a:endParaRPr lang="ru-RU" sz="3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89082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Качество %</a:t>
                      </a:r>
                    </a:p>
                    <a:p>
                      <a:pPr algn="ctr"/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Успеваемость %</a:t>
                      </a:r>
                    </a:p>
                    <a:p>
                      <a:pPr algn="ctr"/>
                      <a:endParaRPr lang="ru-RU" b="1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Качество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</a:p>
                    <a:p>
                      <a:pPr algn="ctr"/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Успеваемость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</a:p>
                    <a:p>
                      <a:pPr algn="ctr"/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Качество</a:t>
                      </a:r>
                    </a:p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Успеваемость</a:t>
                      </a:r>
                    </a:p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188981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Русский язык</a:t>
                      </a:r>
                    </a:p>
                    <a:p>
                      <a:pPr algn="ctr"/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49</a:t>
                      </a:r>
                      <a:endParaRPr lang="ru-RU" sz="3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88</a:t>
                      </a:r>
                      <a:endParaRPr lang="ru-RU" sz="3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  <a:endParaRPr lang="ru-RU" sz="3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53</a:t>
                      </a:r>
                      <a:endParaRPr lang="ru-RU" sz="3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3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3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188981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Математика</a:t>
                      </a:r>
                    </a:p>
                    <a:p>
                      <a:pPr algn="ctr"/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62</a:t>
                      </a:r>
                      <a:endParaRPr lang="ru-RU" sz="3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92</a:t>
                      </a:r>
                      <a:endParaRPr lang="ru-RU" sz="3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38</a:t>
                      </a:r>
                      <a:endParaRPr lang="ru-RU" sz="3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68</a:t>
                      </a:r>
                      <a:endParaRPr lang="ru-RU" sz="3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33</a:t>
                      </a:r>
                      <a:endParaRPr lang="ru-RU" sz="3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85</a:t>
                      </a:r>
                      <a:endParaRPr lang="ru-RU" sz="3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1631577" y="430306"/>
            <a:ext cx="9377082" cy="8964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Результаты ВПР  одного класса</a:t>
            </a:r>
            <a:endParaRPr lang="ru-RU" sz="32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22730" y="1649506"/>
          <a:ext cx="7225551" cy="446442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09600" y="338328"/>
            <a:ext cx="5145741" cy="1096025"/>
          </a:xfrm>
        </p:spPr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</a:rPr>
              <a:t>русский язык</a:t>
            </a:r>
            <a:endParaRPr lang="ru-RU" b="1" dirty="0">
              <a:solidFill>
                <a:schemeClr val="tx1"/>
              </a:solidFill>
            </a:endParaRPr>
          </a:p>
        </p:txBody>
      </p:sp>
      <p:graphicFrame>
        <p:nvGraphicFramePr>
          <p:cNvPr id="5" name="Содержимое 3"/>
          <p:cNvGraphicFramePr>
            <a:graphicFrameLocks/>
          </p:cNvGraphicFramePr>
          <p:nvPr/>
        </p:nvGraphicFramePr>
        <p:xfrm>
          <a:off x="6257363" y="1362636"/>
          <a:ext cx="5378825" cy="42851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Заголовок 2"/>
          <p:cNvSpPr txBox="1">
            <a:spLocks/>
          </p:cNvSpPr>
          <p:nvPr/>
        </p:nvSpPr>
        <p:spPr>
          <a:xfrm>
            <a:off x="6122894" y="419010"/>
            <a:ext cx="5145741" cy="97948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dirty="0" smtClean="0">
                <a:latin typeface="+mj-lt"/>
                <a:ea typeface="+mj-ea"/>
                <a:cs typeface="+mj-cs"/>
              </a:rPr>
              <a:t>математика</a:t>
            </a:r>
            <a:endParaRPr kumimoji="0" lang="ru-RU" sz="4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2228</TotalTime>
  <Words>283</Words>
  <Application>Microsoft Office PowerPoint</Application>
  <PresentationFormat>Произвольный</PresentationFormat>
  <Paragraphs>79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Волна</vt:lpstr>
      <vt:lpstr>Как использовать результаты ВПР для повышения качества образования?</vt:lpstr>
      <vt:lpstr>Стремление к повышению качества -это норма в работе учителя, а не  дополнительная нагрузка</vt:lpstr>
      <vt:lpstr>Слайд 3</vt:lpstr>
      <vt:lpstr>Система оценки качества образования</vt:lpstr>
      <vt:lpstr>Слайд 5</vt:lpstr>
      <vt:lpstr>Слайд 6</vt:lpstr>
      <vt:lpstr>Главная особенность ВПР в том, что она комплексно позволяет взглянуть на результаты образования: оцениваются не только достижения планируемых результатов по отдельным предметам, но и метапредметные результаты </vt:lpstr>
      <vt:lpstr>Слайд 8</vt:lpstr>
      <vt:lpstr>русский язык</vt:lpstr>
      <vt:lpstr>ВПР</vt:lpstr>
      <vt:lpstr>Меры по повышению качества образования в отношении:</vt:lpstr>
      <vt:lpstr>- В чём заключаются  положительные стороны проведения ВПР? - Какие результаты достигнуты? - Насколько они значимы в образовательном процессе? - Какие меры надо принять для улучшения полученных результатов?</vt:lpstr>
      <vt:lpstr> СПАСИБО ЗА ВНИМАНИЕ! ВНИМАНИЕ!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ВПР как оценочная процедура для планирования работы школы</dc:title>
  <dc:creator>Ирина</dc:creator>
  <cp:lastModifiedBy>Татьяна</cp:lastModifiedBy>
  <cp:revision>169</cp:revision>
  <dcterms:created xsi:type="dcterms:W3CDTF">2017-06-05T18:55:34Z</dcterms:created>
  <dcterms:modified xsi:type="dcterms:W3CDTF">2021-01-28T05:57:33Z</dcterms:modified>
</cp:coreProperties>
</file>