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6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2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9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5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5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C0E1-5B37-46C0-8AC9-02140E7003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AEFE-5923-42AD-9017-4921B6BBF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12776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 инженерного  мышления посредством конструирование ракет из плоскостных геометрических фигур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№10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Панкова А.П.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обрые дела проект космодром\ДЛЯ САЙТА ДЕТСКОГО САДА ФОТО ДЕТЕЙ\4 конструирование из геометрических плоскосных фигур 10 группа\IMG_20220124_160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b="18085"/>
          <a:stretch/>
        </p:blipFill>
        <p:spPr bwMode="auto">
          <a:xfrm>
            <a:off x="1043608" y="194448"/>
            <a:ext cx="6408712" cy="646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Добрые дела проект космодром\ДЛЯ САЙТА ДЕТСКОГО САДА ФОТО ДЕТЕЙ\4 конструирование из геометрических плоскосных фигур 10 группа\IMG_20220124_164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5" y="260648"/>
            <a:ext cx="8151506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Добрые дела проект космодром\фото детей конструир все\конструируем из геометрич ф плоскосных\IMG_20220124_161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9"/>
          <a:stretch/>
        </p:blipFill>
        <p:spPr bwMode="auto">
          <a:xfrm>
            <a:off x="1341568" y="94320"/>
            <a:ext cx="555428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" y="0"/>
            <a:ext cx="924795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обрые дела проект космодром\фото детей конструир все\конструируем из геометрич ф плоскосных\IMG_20220124_162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7" b="5858"/>
          <a:stretch/>
        </p:blipFill>
        <p:spPr bwMode="auto">
          <a:xfrm>
            <a:off x="755576" y="184190"/>
            <a:ext cx="7200800" cy="644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обрые дела проект космодром\ДЛЯ САЙТА ДЕТСКОГО САДА ФОТО ДЕТЕЙ\4 конструирование из геометрических плоскосных фигур 10 группа\IMG_20220124_162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16"/>
            <a:ext cx="4358356" cy="580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обрые дела проект космодром\ДЛЯ САЙТА ДЕТСКОГО САДА ФОТО ДЕТЕЙ\4 конструирование из геометрических плоскосных фигур 10 группа\IMG_20220124_164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00" y="836712"/>
            <a:ext cx="443360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Добрые дела проект космодром\ДЛЯ САЙТА ДЕТСКОГО САДА ФОТО ДЕТЕЙ\4 конструирование из геометрических плоскосных фигур 10 группа\IMG_20220124_16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548"/>
            <a:ext cx="4510373" cy="600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обрые дела проект космодром\ДЛЯ САЙТА ДЕТСКОГО САДА ФОТО ДЕТЕЙ\4 конструирование из геометрических плоскосных фигур 10 группа\IMG_20220124_164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211960" cy="560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21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Добрые дела проект космодром\ДЛЯ САЙТА ДЕТСКОГО САДА ФОТО ДЕТЕЙ\4 конструирование из геометрических плоскосных фигур 10 группа\IMG_20220124_162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21" y="574082"/>
            <a:ext cx="4449196" cy="592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обрые дела проект космодром\ДЛЯ САЙТА ДЕТСКОГО САДА ФОТО ДЕТЕЙ\4 конструирование из геометрических плоскосных фигур 10 группа\IMG_20220124_162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22" y="552128"/>
            <a:ext cx="4384376" cy="5839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мки по конструиров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Панкова</dc:creator>
  <cp:lastModifiedBy>Алла Панкова</cp:lastModifiedBy>
  <cp:revision>6</cp:revision>
  <dcterms:created xsi:type="dcterms:W3CDTF">2022-02-22T12:36:16Z</dcterms:created>
  <dcterms:modified xsi:type="dcterms:W3CDTF">2022-02-23T04:49:25Z</dcterms:modified>
</cp:coreProperties>
</file>