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stola.ru_99364_1920x1200.jpg"/>
          <p:cNvPicPr>
            <a:picLocks noChangeAspect="1"/>
          </p:cNvPicPr>
          <p:nvPr/>
        </p:nvPicPr>
        <p:blipFill>
          <a:blip r:embed="rId2" cstate="print"/>
          <a:srcRect l="3788" r="3452" b="-5098"/>
          <a:stretch>
            <a:fillRect/>
          </a:stretch>
        </p:blipFill>
        <p:spPr>
          <a:xfrm>
            <a:off x="0" y="0"/>
            <a:ext cx="9144000" cy="72454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Квест-игра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«Нашей Родины защитники»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nstola.ru_99364_1920x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788" r="3452" b="3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0"/>
            <a:ext cx="7272808" cy="17728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Станция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«Сигнальная»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0"/>
            <a:ext cx="5256584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74977" b="82960"/>
          <a:stretch>
            <a:fillRect/>
          </a:stretch>
        </p:blipFill>
        <p:spPr>
          <a:xfrm>
            <a:off x="971600" y="1628800"/>
            <a:ext cx="1008112" cy="982942"/>
          </a:xfrm>
        </p:spPr>
      </p:pic>
      <p:pic>
        <p:nvPicPr>
          <p:cNvPr id="5" name="Рисунок 4" descr="p13.jpg"/>
          <p:cNvPicPr>
            <a:picLocks noChangeAspect="1"/>
          </p:cNvPicPr>
          <p:nvPr/>
        </p:nvPicPr>
        <p:blipFill>
          <a:blip r:embed="rId2" cstate="print"/>
          <a:srcRect l="24631" t="87799" r="51691" b="2751"/>
          <a:stretch>
            <a:fillRect/>
          </a:stretch>
        </p:blipFill>
        <p:spPr>
          <a:xfrm>
            <a:off x="2987824" y="1988840"/>
            <a:ext cx="1008112" cy="576064"/>
          </a:xfrm>
          <a:prstGeom prst="rect">
            <a:avLst/>
          </a:prstGeom>
        </p:spPr>
      </p:pic>
      <p:pic>
        <p:nvPicPr>
          <p:cNvPr id="6" name="Рисунок 5" descr="p13.jpg"/>
          <p:cNvPicPr>
            <a:picLocks noChangeAspect="1"/>
          </p:cNvPicPr>
          <p:nvPr/>
        </p:nvPicPr>
        <p:blipFill>
          <a:blip r:embed="rId2" cstate="print"/>
          <a:srcRect l="26322" t="20469" r="55074" b="70081"/>
          <a:stretch>
            <a:fillRect/>
          </a:stretch>
        </p:blipFill>
        <p:spPr>
          <a:xfrm>
            <a:off x="5436096" y="1988840"/>
            <a:ext cx="792088" cy="576064"/>
          </a:xfrm>
          <a:prstGeom prst="rect">
            <a:avLst/>
          </a:prstGeom>
        </p:spPr>
      </p:pic>
      <p:pic>
        <p:nvPicPr>
          <p:cNvPr id="7" name="Рисунок 6" descr="p13.jpg"/>
          <p:cNvPicPr>
            <a:picLocks noChangeAspect="1"/>
          </p:cNvPicPr>
          <p:nvPr/>
        </p:nvPicPr>
        <p:blipFill>
          <a:blip r:embed="rId2" cstate="print"/>
          <a:srcRect l="48309" t="46456" r="29705" b="44094"/>
          <a:stretch>
            <a:fillRect/>
          </a:stretch>
        </p:blipFill>
        <p:spPr>
          <a:xfrm>
            <a:off x="7020272" y="2060848"/>
            <a:ext cx="936104" cy="576064"/>
          </a:xfrm>
          <a:prstGeom prst="rect">
            <a:avLst/>
          </a:prstGeom>
        </p:spPr>
      </p:pic>
      <p:pic>
        <p:nvPicPr>
          <p:cNvPr id="8" name="Рисунок 7" descr="p13.jpg"/>
          <p:cNvPicPr>
            <a:picLocks noChangeAspect="1"/>
          </p:cNvPicPr>
          <p:nvPr/>
        </p:nvPicPr>
        <p:blipFill>
          <a:blip r:embed="rId2" cstate="print"/>
          <a:srcRect l="70295" t="7476" r="7719" b="83074"/>
          <a:stretch>
            <a:fillRect/>
          </a:stretch>
        </p:blipFill>
        <p:spPr>
          <a:xfrm>
            <a:off x="1043608" y="3501008"/>
            <a:ext cx="936104" cy="576064"/>
          </a:xfrm>
          <a:prstGeom prst="rect">
            <a:avLst/>
          </a:prstGeom>
        </p:spPr>
      </p:pic>
      <p:pic>
        <p:nvPicPr>
          <p:cNvPr id="9" name="Рисунок 8" descr="p13.jpg"/>
          <p:cNvPicPr>
            <a:picLocks noChangeAspect="1"/>
          </p:cNvPicPr>
          <p:nvPr/>
        </p:nvPicPr>
        <p:blipFill>
          <a:blip r:embed="rId2" cstate="print"/>
          <a:srcRect l="46618" t="74806" r="31396" b="15744"/>
          <a:stretch>
            <a:fillRect/>
          </a:stretch>
        </p:blipFill>
        <p:spPr>
          <a:xfrm>
            <a:off x="2915816" y="3429000"/>
            <a:ext cx="936104" cy="576064"/>
          </a:xfrm>
          <a:prstGeom prst="rect">
            <a:avLst/>
          </a:prstGeom>
        </p:spPr>
      </p:pic>
      <p:pic>
        <p:nvPicPr>
          <p:cNvPr id="10" name="Рисунок 9" descr="p13.jpg"/>
          <p:cNvPicPr>
            <a:picLocks noChangeAspect="1"/>
          </p:cNvPicPr>
          <p:nvPr/>
        </p:nvPicPr>
        <p:blipFill>
          <a:blip r:embed="rId2" cstate="print"/>
          <a:srcRect t="46456" r="75369" b="44094"/>
          <a:stretch>
            <a:fillRect/>
          </a:stretch>
        </p:blipFill>
        <p:spPr>
          <a:xfrm>
            <a:off x="5292080" y="3501008"/>
            <a:ext cx="1048718" cy="576064"/>
          </a:xfrm>
          <a:prstGeom prst="rect">
            <a:avLst/>
          </a:prstGeom>
        </p:spPr>
      </p:pic>
      <p:pic>
        <p:nvPicPr>
          <p:cNvPr id="11" name="Рисунок 10" descr="p13.jpg"/>
          <p:cNvPicPr>
            <a:picLocks noChangeAspect="1"/>
          </p:cNvPicPr>
          <p:nvPr/>
        </p:nvPicPr>
        <p:blipFill>
          <a:blip r:embed="rId2" cstate="print"/>
          <a:srcRect t="87799" r="78751" b="3932"/>
          <a:stretch>
            <a:fillRect/>
          </a:stretch>
        </p:blipFill>
        <p:spPr>
          <a:xfrm>
            <a:off x="6948264" y="3501008"/>
            <a:ext cx="904702" cy="5040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ЦРБ</dc:creator>
  <cp:lastModifiedBy>ЦРБ</cp:lastModifiedBy>
  <cp:revision>3</cp:revision>
  <dcterms:created xsi:type="dcterms:W3CDTF">2021-02-18T04:38:54Z</dcterms:created>
  <dcterms:modified xsi:type="dcterms:W3CDTF">2021-02-18T05:00:29Z</dcterms:modified>
</cp:coreProperties>
</file>