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p1_2653135_6f3b759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127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IV ТУР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Кроссворд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23728" y="2780928"/>
          <a:ext cx="4824534" cy="2952329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825272"/>
                <a:gridCol w="273257"/>
                <a:gridCol w="273257"/>
                <a:gridCol w="156869"/>
                <a:gridCol w="156869"/>
                <a:gridCol w="156869"/>
                <a:gridCol w="156869"/>
                <a:gridCol w="1825272"/>
              </a:tblGrid>
              <a:tr h="399633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 dirty="0"/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П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2073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4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 dirty="0"/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71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20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341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4451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700"/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89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6" name="Рисунок 5" descr="unname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332656"/>
            <a:ext cx="1988840" cy="1988840"/>
          </a:xfrm>
          <a:prstGeom prst="rect">
            <a:avLst/>
          </a:prstGeom>
        </p:spPr>
      </p:pic>
      <p:pic>
        <p:nvPicPr>
          <p:cNvPr id="7" name="Рисунок 6" descr="unname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155160" y="4869160"/>
            <a:ext cx="1988840" cy="19888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riroda-more-okean-voda-volny-68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060848"/>
            <a:ext cx="82296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 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тур</a:t>
            </a:r>
            <a:b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Ловись рыбка».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p1_2653135_6f3b759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«Конкурс капитанов»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 Кто быстрее?»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Нужно собрать из букв как можно больше названий животных (буквы можно использовать в слове только один раз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Рисунок 4" descr="мозг-2072814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808" y="3140968"/>
            <a:ext cx="3734544" cy="35151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Название игры </a:t>
            </a:r>
            <a:r>
              <a:rPr lang="ru-RU" sz="3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Брэйн-ринг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произошло от англ. </a:t>
            </a:r>
            <a:r>
              <a:rPr lang="ru-RU" sz="3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brain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— мозг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unname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196752"/>
            <a:ext cx="5246043" cy="524604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4" descr="p1_2653135_6f3b759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348880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Правила игры: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1. Игра состоит из 5 раундов, которые содержат вопросы на разные темы, связанные с экологией</a:t>
            </a:r>
            <a:b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 В соответствии с установленной очередностью каждая команда имеет право выбора одного вопроса.</a:t>
            </a:r>
            <a:b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3. На обдумывание ответа предоставляется 30 секунд. (секундомер)</a:t>
            </a:r>
            <a:b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4. Пользование телефонами и другими средствами поиска информации- запрещено.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unname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6" y="4869160"/>
            <a:ext cx="1988840" cy="1988840"/>
          </a:xfrm>
          <a:prstGeom prst="rect">
            <a:avLst/>
          </a:prstGeom>
        </p:spPr>
      </p:pic>
      <p:pic>
        <p:nvPicPr>
          <p:cNvPr id="9" name="Рисунок 8" descr="unname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732240" y="4725144"/>
            <a:ext cx="1988840" cy="1988840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p1_2653135_6f3b759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5567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I ТУР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первом туре разыгрываются вопросы по темам: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«Вода вокруг нас»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«Растения»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«Юмор»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«Экологический вопрос»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528" y="4581128"/>
            <a:ext cx="1988840" cy="1988840"/>
          </a:xfrm>
          <a:prstGeom prst="rect">
            <a:avLst/>
          </a:prstGeom>
        </p:spPr>
      </p:pic>
      <p:pic>
        <p:nvPicPr>
          <p:cNvPr id="6" name="Рисунок 5" descr="unname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516216" y="4509120"/>
            <a:ext cx="1988840" cy="19888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p1_2653135_6f3b759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51520" y="188640"/>
          <a:ext cx="8568951" cy="417646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059844"/>
                <a:gridCol w="1853859"/>
                <a:gridCol w="1853859"/>
                <a:gridCol w="2801389"/>
              </a:tblGrid>
              <a:tr h="10315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600" b="1" dirty="0"/>
                        <a:t>Вода вокруг нас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600" b="1" dirty="0"/>
                        <a:t>Растения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600" b="1"/>
                        <a:t>Юмор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600" b="1" dirty="0"/>
                        <a:t>Экологический вопрос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</a:tr>
              <a:tr h="779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600" b="1"/>
                        <a:t>5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600" b="1"/>
                        <a:t>5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600" b="1"/>
                        <a:t>5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600" b="1" dirty="0"/>
                        <a:t>5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</a:tr>
              <a:tr h="6793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600" b="1"/>
                        <a:t>10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600" b="1"/>
                        <a:t>10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600" b="1"/>
                        <a:t>10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600" b="1"/>
                        <a:t>10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</a:tr>
              <a:tr h="9057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600" b="1"/>
                        <a:t>15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600" b="1"/>
                        <a:t>15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600" b="1"/>
                        <a:t>15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600" b="1"/>
                        <a:t>15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</a:tr>
              <a:tr h="779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600" b="1"/>
                        <a:t>20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600" b="1"/>
                        <a:t>20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600" b="1"/>
                        <a:t>20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600" b="1" dirty="0"/>
                        <a:t>20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</a:tr>
            </a:tbl>
          </a:graphicData>
        </a:graphic>
      </p:graphicFrame>
      <p:pic>
        <p:nvPicPr>
          <p:cNvPr id="6" name="Рисунок 5" descr="unname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6" y="4581128"/>
            <a:ext cx="1988840" cy="1988840"/>
          </a:xfrm>
          <a:prstGeom prst="rect">
            <a:avLst/>
          </a:prstGeom>
        </p:spPr>
      </p:pic>
      <p:pic>
        <p:nvPicPr>
          <p:cNvPr id="7" name="Рисунок 6" descr="unname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732240" y="4509120"/>
            <a:ext cx="1988840" cy="19888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p1_2653135_6f3b759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363272" cy="1426170"/>
          </a:xfrm>
        </p:spPr>
        <p:txBody>
          <a:bodyPr>
            <a:normAutofit/>
          </a:bodyPr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II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тур: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«Экологический ребус».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8" name="Содержимое 7" descr="2018050515581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51229" y="1600200"/>
            <a:ext cx="7241541" cy="452596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p1_2653135_6f3b759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42617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Экологический ребус».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«Экология стала самым громким словом на земле, громче войны и стихии». (В.Распутин)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unname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4509120"/>
            <a:ext cx="1988840" cy="1988840"/>
          </a:xfrm>
          <a:prstGeom prst="rect">
            <a:avLst/>
          </a:prstGeom>
        </p:spPr>
      </p:pic>
      <p:pic>
        <p:nvPicPr>
          <p:cNvPr id="6" name="Рисунок 5" descr="unname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660232" y="4437112"/>
            <a:ext cx="1988840" cy="19888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p1_2653135_6f3b759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III ТУР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третьем туре разыгрываются вопросы по темам: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Животные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«Пословицы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Загадки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Человек и экология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unname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528" y="4653136"/>
            <a:ext cx="1988840" cy="1988840"/>
          </a:xfrm>
          <a:prstGeom prst="rect">
            <a:avLst/>
          </a:prstGeom>
        </p:spPr>
      </p:pic>
      <p:pic>
        <p:nvPicPr>
          <p:cNvPr id="6" name="Рисунок 5" descr="unname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732240" y="4653136"/>
            <a:ext cx="1988840" cy="19888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p1_2653135_6f3b759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51520" y="188640"/>
          <a:ext cx="8496944" cy="468052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430616"/>
                <a:gridCol w="2226364"/>
                <a:gridCol w="1838280"/>
                <a:gridCol w="2001684"/>
              </a:tblGrid>
              <a:tr h="11560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b="1" dirty="0"/>
                        <a:t>Животные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b="1" dirty="0"/>
                        <a:t>Пословицы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b="1"/>
                        <a:t>Загадки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b="1"/>
                        <a:t>Человек и экология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</a:tr>
              <a:tr h="874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b="1"/>
                        <a:t>5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b="1"/>
                        <a:t>5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b="1"/>
                        <a:t>5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b="1"/>
                        <a:t>5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</a:tr>
              <a:tr h="7612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b="1"/>
                        <a:t>10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b="1"/>
                        <a:t>10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b="1"/>
                        <a:t>10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b="1"/>
                        <a:t>10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</a:tr>
              <a:tr h="10150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b="1"/>
                        <a:t>15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b="1"/>
                        <a:t>15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b="1"/>
                        <a:t>15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b="1"/>
                        <a:t>15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</a:tr>
              <a:tr h="874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b="1"/>
                        <a:t>20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b="1"/>
                        <a:t>20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b="1"/>
                        <a:t>20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800" b="1" dirty="0"/>
                        <a:t>20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73025" marT="0" marB="0"/>
                </a:tc>
              </a:tr>
            </a:tbl>
          </a:graphicData>
        </a:graphic>
      </p:graphicFrame>
      <p:pic>
        <p:nvPicPr>
          <p:cNvPr id="6" name="Рисунок 5" descr="unname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6" y="4869160"/>
            <a:ext cx="1988840" cy="19888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114</Words>
  <Application>Microsoft Office PowerPoint</Application>
  <PresentationFormat>Экран (4:3)</PresentationFormat>
  <Paragraphs>93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Название игры Брэйн-ринг произошло от англ. brain — мозг </vt:lpstr>
      <vt:lpstr>Правила игры: 1. Игра состоит из 5 раундов, которые содержат вопросы на разные темы, связанные с экологией 2. В соответствии с установленной очередностью каждая команда имеет право выбора одного вопроса. 3. На обдумывание ответа предоставляется 30 секунд. (секундомер) 4. Пользование телефонами и другими средствами поиска информации- запрещено. </vt:lpstr>
      <vt:lpstr>I ТУР   В первом туре разыгрываются вопросы по темам:  «Вода вокруг нас»  «Растения» «Юмор»  «Экологический вопрос» </vt:lpstr>
      <vt:lpstr>Слайд 5</vt:lpstr>
      <vt:lpstr>II тур: «Экологический ребус». </vt:lpstr>
      <vt:lpstr>«Экологический ребус». </vt:lpstr>
      <vt:lpstr>III ТУР В третьем туре разыгрываются вопросы по темам:  «Животные»  «Пословицы» «Загадки» «Человек и экология» </vt:lpstr>
      <vt:lpstr>Слайд 9</vt:lpstr>
      <vt:lpstr>IV ТУР Кроссворд</vt:lpstr>
      <vt:lpstr>V тур «Ловись рыбка».</vt:lpstr>
      <vt:lpstr>«Конкурс капитанов»  « Кто быстрее?»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ЦРБ</dc:creator>
  <cp:lastModifiedBy>ЦРБ</cp:lastModifiedBy>
  <cp:revision>8</cp:revision>
  <dcterms:created xsi:type="dcterms:W3CDTF">2021-03-02T07:05:14Z</dcterms:created>
  <dcterms:modified xsi:type="dcterms:W3CDTF">2021-03-02T08:16:23Z</dcterms:modified>
</cp:coreProperties>
</file>