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3" r:id="rId1"/>
  </p:sldMasterIdLst>
  <p:sldIdLst>
    <p:sldId id="256" r:id="rId2"/>
    <p:sldId id="258" r:id="rId3"/>
    <p:sldId id="257" r:id="rId4"/>
    <p:sldId id="269" r:id="rId5"/>
    <p:sldId id="264" r:id="rId6"/>
    <p:sldId id="266" r:id="rId7"/>
    <p:sldId id="267" r:id="rId8"/>
    <p:sldId id="270" r:id="rId9"/>
    <p:sldId id="271" r:id="rId10"/>
    <p:sldId id="272" r:id="rId11"/>
    <p:sldId id="273" r:id="rId12"/>
    <p:sldId id="263" r:id="rId13"/>
    <p:sldId id="289" r:id="rId14"/>
    <p:sldId id="281" r:id="rId15"/>
    <p:sldId id="282" r:id="rId16"/>
    <p:sldId id="283" r:id="rId17"/>
    <p:sldId id="284" r:id="rId18"/>
    <p:sldId id="279" r:id="rId19"/>
    <p:sldId id="285" r:id="rId20"/>
    <p:sldId id="280" r:id="rId21"/>
    <p:sldId id="268" r:id="rId22"/>
    <p:sldId id="274" r:id="rId23"/>
    <p:sldId id="276" r:id="rId24"/>
    <p:sldId id="290" r:id="rId25"/>
    <p:sldId id="291" r:id="rId26"/>
    <p:sldId id="259" r:id="rId27"/>
    <p:sldId id="297" r:id="rId28"/>
    <p:sldId id="298" r:id="rId29"/>
    <p:sldId id="292" r:id="rId30"/>
    <p:sldId id="293" r:id="rId31"/>
    <p:sldId id="275" r:id="rId32"/>
    <p:sldId id="294" r:id="rId33"/>
    <p:sldId id="295" r:id="rId34"/>
    <p:sldId id="296" r:id="rId35"/>
    <p:sldId id="277" r:id="rId36"/>
    <p:sldId id="301" r:id="rId37"/>
    <p:sldId id="302" r:id="rId38"/>
    <p:sldId id="265" r:id="rId39"/>
    <p:sldId id="278" r:id="rId40"/>
    <p:sldId id="306" r:id="rId41"/>
    <p:sldId id="307" r:id="rId42"/>
    <p:sldId id="308" r:id="rId43"/>
    <p:sldId id="309" r:id="rId44"/>
    <p:sldId id="286" r:id="rId45"/>
    <p:sldId id="262" r:id="rId46"/>
    <p:sldId id="260" r:id="rId47"/>
    <p:sldId id="311" r:id="rId48"/>
    <p:sldId id="261" r:id="rId49"/>
    <p:sldId id="314" r:id="rId50"/>
    <p:sldId id="310" r:id="rId51"/>
    <p:sldId id="312" r:id="rId52"/>
    <p:sldId id="313" r:id="rId53"/>
    <p:sldId id="287" r:id="rId54"/>
    <p:sldId id="319" r:id="rId55"/>
    <p:sldId id="318" r:id="rId56"/>
    <p:sldId id="315" r:id="rId57"/>
    <p:sldId id="316" r:id="rId58"/>
    <p:sldId id="317" r:id="rId59"/>
    <p:sldId id="288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Фаниль Бикташев" initials="ФБ" lastIdx="2" clrIdx="0">
    <p:extLst>
      <p:ext uri="{19B8F6BF-5375-455C-9EA6-DF929625EA0E}">
        <p15:presenceInfo xmlns:p15="http://schemas.microsoft.com/office/powerpoint/2012/main" userId="5ab59b702fbfd4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20" autoAdjust="0"/>
  </p:normalViewPr>
  <p:slideViewPr>
    <p:cSldViewPr snapToGrid="0">
      <p:cViewPr varScale="1">
        <p:scale>
          <a:sx n="108" d="100"/>
          <a:sy n="108" d="100"/>
        </p:scale>
        <p:origin x="1782" y="-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Фаниль Бикташев" userId="5ab59b702fbfd4f0" providerId="LiveId" clId="{859AF7B6-4094-4C51-954F-5008681E7E86}"/>
    <pc:docChg chg="undo custSel addSld delSld modSld sldOrd">
      <pc:chgData name="Фаниль Бикташев" userId="5ab59b702fbfd4f0" providerId="LiveId" clId="{859AF7B6-4094-4C51-954F-5008681E7E86}" dt="2022-04-03T15:28:10.663" v="1701"/>
      <pc:docMkLst>
        <pc:docMk/>
      </pc:docMkLst>
      <pc:sldChg chg="addSp delSp modSp mod modClrScheme modAnim chgLayout">
        <pc:chgData name="Фаниль Бикташев" userId="5ab59b702fbfd4f0" providerId="LiveId" clId="{859AF7B6-4094-4C51-954F-5008681E7E86}" dt="2022-04-03T15:25:42.023" v="1685"/>
        <pc:sldMkLst>
          <pc:docMk/>
          <pc:sldMk cId="3105485900" sldId="256"/>
        </pc:sldMkLst>
        <pc:spChg chg="add del mod ord">
          <ac:chgData name="Фаниль Бикташев" userId="5ab59b702fbfd4f0" providerId="LiveId" clId="{859AF7B6-4094-4C51-954F-5008681E7E86}" dt="2022-04-03T14:41:35.423" v="881" actId="478"/>
          <ac:spMkLst>
            <pc:docMk/>
            <pc:sldMk cId="3105485900" sldId="256"/>
            <ac:spMk id="2" creationId="{CA549F6B-227C-4958-AE5D-3CD9B1F3BB6D}"/>
          </ac:spMkLst>
        </pc:spChg>
      </pc:sldChg>
      <pc:sldChg chg="delSp modSp mod modAnim">
        <pc:chgData name="Фаниль Бикташев" userId="5ab59b702fbfd4f0" providerId="LiveId" clId="{859AF7B6-4094-4C51-954F-5008681E7E86}" dt="2022-04-03T15:23:31.755" v="1676"/>
        <pc:sldMkLst>
          <pc:docMk/>
          <pc:sldMk cId="1845113079" sldId="258"/>
        </pc:sldMkLst>
        <pc:spChg chg="mod">
          <ac:chgData name="Фаниль Бикташев" userId="5ab59b702fbfd4f0" providerId="LiveId" clId="{859AF7B6-4094-4C51-954F-5008681E7E86}" dt="2022-04-03T14:45:16.770" v="944" actId="947"/>
          <ac:spMkLst>
            <pc:docMk/>
            <pc:sldMk cId="1845113079" sldId="258"/>
            <ac:spMk id="2" creationId="{59DBB009-4B40-4288-8AFF-41CDBC9B5289}"/>
          </ac:spMkLst>
        </pc:spChg>
        <pc:spChg chg="del">
          <ac:chgData name="Фаниль Бикташев" userId="5ab59b702fbfd4f0" providerId="LiveId" clId="{859AF7B6-4094-4C51-954F-5008681E7E86}" dt="2022-04-03T14:42:12.046" v="882" actId="478"/>
          <ac:spMkLst>
            <pc:docMk/>
            <pc:sldMk cId="1845113079" sldId="258"/>
            <ac:spMk id="3" creationId="{22EB64DA-A9DC-4D24-8B00-652A0E2BEC63}"/>
          </ac:spMkLst>
        </pc:spChg>
        <pc:spChg chg="del">
          <ac:chgData name="Фаниль Бикташев" userId="5ab59b702fbfd4f0" providerId="LiveId" clId="{859AF7B6-4094-4C51-954F-5008681E7E86}" dt="2022-04-03T14:42:13.648" v="883" actId="478"/>
          <ac:spMkLst>
            <pc:docMk/>
            <pc:sldMk cId="1845113079" sldId="258"/>
            <ac:spMk id="5" creationId="{6F4358A8-B031-4BFB-9054-CFCF87D7E3B2}"/>
          </ac:spMkLst>
        </pc:spChg>
        <pc:picChg chg="mod">
          <ac:chgData name="Фаниль Бикташев" userId="5ab59b702fbfd4f0" providerId="LiveId" clId="{859AF7B6-4094-4C51-954F-5008681E7E86}" dt="2022-04-03T14:42:30.558" v="888" actId="14861"/>
          <ac:picMkLst>
            <pc:docMk/>
            <pc:sldMk cId="1845113079" sldId="258"/>
            <ac:picMk id="1026" creationId="{384C0C0F-32FE-422A-B618-1DB629AF298C}"/>
          </ac:picMkLst>
        </pc:picChg>
        <pc:picChg chg="mod">
          <ac:chgData name="Фаниль Бикташев" userId="5ab59b702fbfd4f0" providerId="LiveId" clId="{859AF7B6-4094-4C51-954F-5008681E7E86}" dt="2022-04-03T14:42:20.608" v="887" actId="1076"/>
          <ac:picMkLst>
            <pc:docMk/>
            <pc:sldMk cId="1845113079" sldId="258"/>
            <ac:picMk id="1028" creationId="{1CFF6769-6A75-467E-98DE-285C173DA124}"/>
          </ac:picMkLst>
        </pc:picChg>
      </pc:sldChg>
      <pc:sldChg chg="addSp delSp modSp mod ord">
        <pc:chgData name="Фаниль Бикташев" userId="5ab59b702fbfd4f0" providerId="LiveId" clId="{859AF7B6-4094-4C51-954F-5008681E7E86}" dt="2022-04-03T15:00:34.844" v="1199" actId="1440"/>
        <pc:sldMkLst>
          <pc:docMk/>
          <pc:sldMk cId="371356274" sldId="259"/>
        </pc:sldMkLst>
        <pc:picChg chg="add del mod">
          <ac:chgData name="Фаниль Бикташев" userId="5ab59b702fbfd4f0" providerId="LiveId" clId="{859AF7B6-4094-4C51-954F-5008681E7E86}" dt="2022-04-03T13:33:17.504" v="10" actId="478"/>
          <ac:picMkLst>
            <pc:docMk/>
            <pc:sldMk cId="371356274" sldId="259"/>
            <ac:picMk id="3" creationId="{BB8B2CE3-F79C-4773-8053-989CB9A87EDA}"/>
          </ac:picMkLst>
        </pc:picChg>
        <pc:picChg chg="add del mod">
          <ac:chgData name="Фаниль Бикташев" userId="5ab59b702fbfd4f0" providerId="LiveId" clId="{859AF7B6-4094-4C51-954F-5008681E7E86}" dt="2022-04-03T13:33:17.504" v="10" actId="478"/>
          <ac:picMkLst>
            <pc:docMk/>
            <pc:sldMk cId="371356274" sldId="259"/>
            <ac:picMk id="5" creationId="{F4D36811-FDB3-493A-B9FC-AB40CC529097}"/>
          </ac:picMkLst>
        </pc:picChg>
        <pc:picChg chg="add mod">
          <ac:chgData name="Фаниль Бикташев" userId="5ab59b702fbfd4f0" providerId="LiveId" clId="{859AF7B6-4094-4C51-954F-5008681E7E86}" dt="2022-04-03T15:00:34.844" v="1199" actId="1440"/>
          <ac:picMkLst>
            <pc:docMk/>
            <pc:sldMk cId="371356274" sldId="259"/>
            <ac:picMk id="7" creationId="{D393705F-AF0C-4CE3-BF88-0EBF3C2D958F}"/>
          </ac:picMkLst>
        </pc:picChg>
        <pc:picChg chg="add mod">
          <ac:chgData name="Фаниль Бикташев" userId="5ab59b702fbfd4f0" providerId="LiveId" clId="{859AF7B6-4094-4C51-954F-5008681E7E86}" dt="2022-04-03T15:00:24.455" v="1198" actId="1440"/>
          <ac:picMkLst>
            <pc:docMk/>
            <pc:sldMk cId="371356274" sldId="259"/>
            <ac:picMk id="9" creationId="{33C8B169-ED1D-4D7E-82BF-A5169B492B03}"/>
          </ac:picMkLst>
        </pc:picChg>
        <pc:picChg chg="add del mod">
          <ac:chgData name="Фаниль Бикташев" userId="5ab59b702fbfd4f0" providerId="LiveId" clId="{859AF7B6-4094-4C51-954F-5008681E7E86}" dt="2022-04-03T14:59:23.050" v="1179" actId="21"/>
          <ac:picMkLst>
            <pc:docMk/>
            <pc:sldMk cId="371356274" sldId="259"/>
            <ac:picMk id="11" creationId="{3B69CFE9-E234-4FAB-AFB5-D9703D2A2583}"/>
          </ac:picMkLst>
        </pc:picChg>
        <pc:picChg chg="add del mod">
          <ac:chgData name="Фаниль Бикташев" userId="5ab59b702fbfd4f0" providerId="LiveId" clId="{859AF7B6-4094-4C51-954F-5008681E7E86}" dt="2022-04-03T14:59:03.357" v="1171" actId="21"/>
          <ac:picMkLst>
            <pc:docMk/>
            <pc:sldMk cId="371356274" sldId="259"/>
            <ac:picMk id="13" creationId="{D06D26E7-168A-45CB-9ADC-232E746201AF}"/>
          </ac:picMkLst>
        </pc:picChg>
        <pc:picChg chg="add del mod">
          <ac:chgData name="Фаниль Бикташев" userId="5ab59b702fbfd4f0" providerId="LiveId" clId="{859AF7B6-4094-4C51-954F-5008681E7E86}" dt="2022-04-03T14:58:46.735" v="1164" actId="21"/>
          <ac:picMkLst>
            <pc:docMk/>
            <pc:sldMk cId="371356274" sldId="259"/>
            <ac:picMk id="15" creationId="{9AC95029-6D60-4964-AE00-498D3371B608}"/>
          </ac:picMkLst>
        </pc:picChg>
        <pc:picChg chg="add del mod">
          <ac:chgData name="Фаниль Бикташев" userId="5ab59b702fbfd4f0" providerId="LiveId" clId="{859AF7B6-4094-4C51-954F-5008681E7E86}" dt="2022-04-03T14:58:23.583" v="1158" actId="21"/>
          <ac:picMkLst>
            <pc:docMk/>
            <pc:sldMk cId="371356274" sldId="259"/>
            <ac:picMk id="17" creationId="{4F75555B-3EC9-4D2C-89E9-458A11A9D8C9}"/>
          </ac:picMkLst>
        </pc:picChg>
        <pc:picChg chg="add del mod">
          <ac:chgData name="Фаниль Бикташев" userId="5ab59b702fbfd4f0" providerId="LiveId" clId="{859AF7B6-4094-4C51-954F-5008681E7E86}" dt="2022-04-03T14:57:57.222" v="1151" actId="21"/>
          <ac:picMkLst>
            <pc:docMk/>
            <pc:sldMk cId="371356274" sldId="259"/>
            <ac:picMk id="19" creationId="{AF53AA94-548B-4522-ADE8-3C95319B35FE}"/>
          </ac:picMkLst>
        </pc:picChg>
        <pc:picChg chg="add del mod">
          <ac:chgData name="Фаниль Бикташев" userId="5ab59b702fbfd4f0" providerId="LiveId" clId="{859AF7B6-4094-4C51-954F-5008681E7E86}" dt="2022-04-03T14:57:33.022" v="1143" actId="21"/>
          <ac:picMkLst>
            <pc:docMk/>
            <pc:sldMk cId="371356274" sldId="259"/>
            <ac:picMk id="21" creationId="{57E3777C-D29F-4571-86C2-B13F73DF1328}"/>
          </ac:picMkLst>
        </pc:picChg>
      </pc:sldChg>
      <pc:sldChg chg="addSp delSp modSp mod chgLayout">
        <pc:chgData name="Фаниль Бикташев" userId="5ab59b702fbfd4f0" providerId="LiveId" clId="{859AF7B6-4094-4C51-954F-5008681E7E86}" dt="2022-04-03T15:17:56.610" v="1598" actId="1440"/>
        <pc:sldMkLst>
          <pc:docMk/>
          <pc:sldMk cId="2781770805" sldId="260"/>
        </pc:sldMkLst>
        <pc:picChg chg="add mod">
          <ac:chgData name="Фаниль Бикташев" userId="5ab59b702fbfd4f0" providerId="LiveId" clId="{859AF7B6-4094-4C51-954F-5008681E7E86}" dt="2022-04-03T15:17:53.569" v="1597" actId="1440"/>
          <ac:picMkLst>
            <pc:docMk/>
            <pc:sldMk cId="2781770805" sldId="260"/>
            <ac:picMk id="3" creationId="{B4A24AEF-51AA-442A-9313-918BA357BE76}"/>
          </ac:picMkLst>
        </pc:picChg>
        <pc:picChg chg="add mod">
          <ac:chgData name="Фаниль Бикташев" userId="5ab59b702fbfd4f0" providerId="LiveId" clId="{859AF7B6-4094-4C51-954F-5008681E7E86}" dt="2022-04-03T15:17:56.610" v="1598" actId="1440"/>
          <ac:picMkLst>
            <pc:docMk/>
            <pc:sldMk cId="2781770805" sldId="260"/>
            <ac:picMk id="5" creationId="{BB8E7309-3427-444B-9FA8-317710F81747}"/>
          </ac:picMkLst>
        </pc:picChg>
        <pc:picChg chg="add del mod">
          <ac:chgData name="Фаниль Бикташев" userId="5ab59b702fbfd4f0" providerId="LiveId" clId="{859AF7B6-4094-4C51-954F-5008681E7E86}" dt="2022-04-03T15:13:48.834" v="1473" actId="21"/>
          <ac:picMkLst>
            <pc:docMk/>
            <pc:sldMk cId="2781770805" sldId="260"/>
            <ac:picMk id="7" creationId="{53AB0B4A-5892-4334-AAC1-985EB175AFC1}"/>
          </ac:picMkLst>
        </pc:picChg>
        <pc:picChg chg="add del mod">
          <ac:chgData name="Фаниль Бикташев" userId="5ab59b702fbfd4f0" providerId="LiveId" clId="{859AF7B6-4094-4C51-954F-5008681E7E86}" dt="2022-04-03T15:13:18.070" v="1460" actId="21"/>
          <ac:picMkLst>
            <pc:docMk/>
            <pc:sldMk cId="2781770805" sldId="260"/>
            <ac:picMk id="9" creationId="{B02D628D-C7FD-4C1D-A335-3EBC2A0BA3A2}"/>
          </ac:picMkLst>
        </pc:picChg>
        <pc:picChg chg="add del mod">
          <ac:chgData name="Фаниль Бикташев" userId="5ab59b702fbfd4f0" providerId="LiveId" clId="{859AF7B6-4094-4C51-954F-5008681E7E86}" dt="2022-04-03T15:13:08.980" v="1458" actId="21"/>
          <ac:picMkLst>
            <pc:docMk/>
            <pc:sldMk cId="2781770805" sldId="260"/>
            <ac:picMk id="11" creationId="{2CB33400-BB61-413D-8BE8-2BEC84291F9C}"/>
          </ac:picMkLst>
        </pc:picChg>
      </pc:sldChg>
      <pc:sldChg chg="addSp delSp modSp mod ord">
        <pc:chgData name="Фаниль Бикташев" userId="5ab59b702fbfd4f0" providerId="LiveId" clId="{859AF7B6-4094-4C51-954F-5008681E7E86}" dt="2022-04-03T15:18:26.889" v="1604" actId="1440"/>
        <pc:sldMkLst>
          <pc:docMk/>
          <pc:sldMk cId="51321861" sldId="261"/>
        </pc:sldMkLst>
        <pc:picChg chg="add mod">
          <ac:chgData name="Фаниль Бикташев" userId="5ab59b702fbfd4f0" providerId="LiveId" clId="{859AF7B6-4094-4C51-954F-5008681E7E86}" dt="2022-04-03T15:18:19.731" v="1602" actId="1440"/>
          <ac:picMkLst>
            <pc:docMk/>
            <pc:sldMk cId="51321861" sldId="261"/>
            <ac:picMk id="3" creationId="{B7BA7EAB-D41E-4473-809B-C9D41E84337F}"/>
          </ac:picMkLst>
        </pc:picChg>
        <pc:picChg chg="add mod">
          <ac:chgData name="Фаниль Бикташев" userId="5ab59b702fbfd4f0" providerId="LiveId" clId="{859AF7B6-4094-4C51-954F-5008681E7E86}" dt="2022-04-03T15:18:26.889" v="1604" actId="1440"/>
          <ac:picMkLst>
            <pc:docMk/>
            <pc:sldMk cId="51321861" sldId="261"/>
            <ac:picMk id="5" creationId="{0891C415-DB35-4453-B170-8B4031C47108}"/>
          </ac:picMkLst>
        </pc:picChg>
        <pc:picChg chg="add mod">
          <ac:chgData name="Фаниль Бикташев" userId="5ab59b702fbfd4f0" providerId="LiveId" clId="{859AF7B6-4094-4C51-954F-5008681E7E86}" dt="2022-04-03T15:18:22.523" v="1603" actId="1440"/>
          <ac:picMkLst>
            <pc:docMk/>
            <pc:sldMk cId="51321861" sldId="261"/>
            <ac:picMk id="7" creationId="{A52A0A8E-1EBF-431C-8185-67FBC0538CBD}"/>
          </ac:picMkLst>
        </pc:picChg>
        <pc:picChg chg="add del mod">
          <ac:chgData name="Фаниль Бикташев" userId="5ab59b702fbfd4f0" providerId="LiveId" clId="{859AF7B6-4094-4C51-954F-5008681E7E86}" dt="2022-04-03T15:16:54.906" v="1567" actId="21"/>
          <ac:picMkLst>
            <pc:docMk/>
            <pc:sldMk cId="51321861" sldId="261"/>
            <ac:picMk id="9" creationId="{BBE324E6-B814-4915-B2E6-0A500F5EA59B}"/>
          </ac:picMkLst>
        </pc:picChg>
        <pc:picChg chg="add del mod">
          <ac:chgData name="Фаниль Бикташев" userId="5ab59b702fbfd4f0" providerId="LiveId" clId="{859AF7B6-4094-4C51-954F-5008681E7E86}" dt="2022-04-03T15:16:49.627" v="1564" actId="21"/>
          <ac:picMkLst>
            <pc:docMk/>
            <pc:sldMk cId="51321861" sldId="261"/>
            <ac:picMk id="11" creationId="{AD8FB4B9-6402-4D23-A925-EABB7AD88D52}"/>
          </ac:picMkLst>
        </pc:picChg>
        <pc:picChg chg="add del mod">
          <ac:chgData name="Фаниль Бикташев" userId="5ab59b702fbfd4f0" providerId="LiveId" clId="{859AF7B6-4094-4C51-954F-5008681E7E86}" dt="2022-04-03T15:16:23.014" v="1551" actId="21"/>
          <ac:picMkLst>
            <pc:docMk/>
            <pc:sldMk cId="51321861" sldId="261"/>
            <ac:picMk id="13" creationId="{31EE4AAB-8D48-4981-A795-ED0DBF395C03}"/>
          </ac:picMkLst>
        </pc:picChg>
        <pc:picChg chg="add del mod">
          <ac:chgData name="Фаниль Бикташев" userId="5ab59b702fbfd4f0" providerId="LiveId" clId="{859AF7B6-4094-4C51-954F-5008681E7E86}" dt="2022-04-03T15:16:06.750" v="1542" actId="21"/>
          <ac:picMkLst>
            <pc:docMk/>
            <pc:sldMk cId="51321861" sldId="261"/>
            <ac:picMk id="15" creationId="{1B822DD3-E84F-4E48-A353-FF264DEB6482}"/>
          </ac:picMkLst>
        </pc:picChg>
        <pc:picChg chg="add del mod">
          <ac:chgData name="Фаниль Бикташев" userId="5ab59b702fbfd4f0" providerId="LiveId" clId="{859AF7B6-4094-4C51-954F-5008681E7E86}" dt="2022-04-03T15:16:01.758" v="1540" actId="21"/>
          <ac:picMkLst>
            <pc:docMk/>
            <pc:sldMk cId="51321861" sldId="261"/>
            <ac:picMk id="17" creationId="{0B0C497A-3F60-4B3E-A679-8BE6168D0AFF}"/>
          </ac:picMkLst>
        </pc:picChg>
        <pc:picChg chg="add del mod">
          <ac:chgData name="Фаниль Бикташев" userId="5ab59b702fbfd4f0" providerId="LiveId" clId="{859AF7B6-4094-4C51-954F-5008681E7E86}" dt="2022-04-03T15:15:33.903" v="1525" actId="21"/>
          <ac:picMkLst>
            <pc:docMk/>
            <pc:sldMk cId="51321861" sldId="261"/>
            <ac:picMk id="19" creationId="{E2447875-6DD1-4F7E-AD8B-34F6BFA57D59}"/>
          </ac:picMkLst>
        </pc:picChg>
        <pc:picChg chg="add del mod">
          <ac:chgData name="Фаниль Бикташев" userId="5ab59b702fbfd4f0" providerId="LiveId" clId="{859AF7B6-4094-4C51-954F-5008681E7E86}" dt="2022-04-03T15:15:29.191" v="1523" actId="21"/>
          <ac:picMkLst>
            <pc:docMk/>
            <pc:sldMk cId="51321861" sldId="261"/>
            <ac:picMk id="21" creationId="{6ECE27C8-DDDF-4CF3-9B96-938624D5BD49}"/>
          </ac:picMkLst>
        </pc:picChg>
        <pc:picChg chg="add del mod">
          <ac:chgData name="Фаниль Бикташев" userId="5ab59b702fbfd4f0" providerId="LiveId" clId="{859AF7B6-4094-4C51-954F-5008681E7E86}" dt="2022-04-03T15:15:00.535" v="1510" actId="21"/>
          <ac:picMkLst>
            <pc:docMk/>
            <pc:sldMk cId="51321861" sldId="261"/>
            <ac:picMk id="23" creationId="{7C15DF8C-01A2-410D-BF4F-F610008690D4}"/>
          </ac:picMkLst>
        </pc:picChg>
        <pc:picChg chg="add del mod">
          <ac:chgData name="Фаниль Бикташев" userId="5ab59b702fbfd4f0" providerId="LiveId" clId="{859AF7B6-4094-4C51-954F-5008681E7E86}" dt="2022-04-03T15:14:54.874" v="1508" actId="21"/>
          <ac:picMkLst>
            <pc:docMk/>
            <pc:sldMk cId="51321861" sldId="261"/>
            <ac:picMk id="25" creationId="{9D89652E-13C3-4063-A6E6-3F0DCA04BE0F}"/>
          </ac:picMkLst>
        </pc:picChg>
      </pc:sldChg>
      <pc:sldChg chg="addSp delSp modSp mod">
        <pc:chgData name="Фаниль Бикташев" userId="5ab59b702fbfd4f0" providerId="LiveId" clId="{859AF7B6-4094-4C51-954F-5008681E7E86}" dt="2022-04-03T15:12:26.344" v="1443" actId="1440"/>
        <pc:sldMkLst>
          <pc:docMk/>
          <pc:sldMk cId="4112321567" sldId="262"/>
        </pc:sldMkLst>
        <pc:spChg chg="mod">
          <ac:chgData name="Фаниль Бикташев" userId="5ab59b702fbfd4f0" providerId="LiveId" clId="{859AF7B6-4094-4C51-954F-5008681E7E86}" dt="2022-04-03T13:57:10.112" v="355" actId="1076"/>
          <ac:spMkLst>
            <pc:docMk/>
            <pc:sldMk cId="4112321567" sldId="262"/>
            <ac:spMk id="2" creationId="{EDC425D5-3F61-4A67-9F4B-01A478821972}"/>
          </ac:spMkLst>
        </pc:spChg>
        <pc:spChg chg="del">
          <ac:chgData name="Фаниль Бикташев" userId="5ab59b702fbfd4f0" providerId="LiveId" clId="{859AF7B6-4094-4C51-954F-5008681E7E86}" dt="2022-04-03T13:55:11.598" v="292" actId="931"/>
          <ac:spMkLst>
            <pc:docMk/>
            <pc:sldMk cId="4112321567" sldId="262"/>
            <ac:spMk id="3" creationId="{6335D194-01F9-4D8A-802A-56997D77AF3A}"/>
          </ac:spMkLst>
        </pc:spChg>
        <pc:picChg chg="add mod ord">
          <ac:chgData name="Фаниль Бикташев" userId="5ab59b702fbfd4f0" providerId="LiveId" clId="{859AF7B6-4094-4C51-954F-5008681E7E86}" dt="2022-04-03T15:12:26.344" v="1443" actId="1440"/>
          <ac:picMkLst>
            <pc:docMk/>
            <pc:sldMk cId="4112321567" sldId="262"/>
            <ac:picMk id="6" creationId="{F8D349B4-AFB0-4283-864B-0BAA7DB7633A}"/>
          </ac:picMkLst>
        </pc:picChg>
        <pc:picChg chg="add mod modCrop">
          <ac:chgData name="Фаниль Бикташев" userId="5ab59b702fbfd4f0" providerId="LiveId" clId="{859AF7B6-4094-4C51-954F-5008681E7E86}" dt="2022-04-03T15:12:23.552" v="1441" actId="1440"/>
          <ac:picMkLst>
            <pc:docMk/>
            <pc:sldMk cId="4112321567" sldId="262"/>
            <ac:picMk id="8" creationId="{33748BAB-ABC0-4A9E-A5F8-57A403AAB772}"/>
          </ac:picMkLst>
        </pc:picChg>
        <pc:picChg chg="add mod">
          <ac:chgData name="Фаниль Бикташев" userId="5ab59b702fbfd4f0" providerId="LiveId" clId="{859AF7B6-4094-4C51-954F-5008681E7E86}" dt="2022-04-03T15:12:20.724" v="1440" actId="1440"/>
          <ac:picMkLst>
            <pc:docMk/>
            <pc:sldMk cId="4112321567" sldId="262"/>
            <ac:picMk id="10" creationId="{12F65055-1C57-4FBE-9418-F9496D67AF2F}"/>
          </ac:picMkLst>
        </pc:picChg>
      </pc:sldChg>
      <pc:sldChg chg="delSp modSp mod delAnim modAnim">
        <pc:chgData name="Фаниль Бикташев" userId="5ab59b702fbfd4f0" providerId="LiveId" clId="{859AF7B6-4094-4C51-954F-5008681E7E86}" dt="2022-04-03T14:53:37.826" v="1072" actId="1440"/>
        <pc:sldMkLst>
          <pc:docMk/>
          <pc:sldMk cId="2639598037" sldId="263"/>
        </pc:sldMkLst>
        <pc:picChg chg="mod">
          <ac:chgData name="Фаниль Бикташев" userId="5ab59b702fbfd4f0" providerId="LiveId" clId="{859AF7B6-4094-4C51-954F-5008681E7E86}" dt="2022-04-03T14:53:34.121" v="1071" actId="1440"/>
          <ac:picMkLst>
            <pc:docMk/>
            <pc:sldMk cId="2639598037" sldId="263"/>
            <ac:picMk id="19" creationId="{75A3BFF9-E25B-45D8-B7F7-76158BF13A57}"/>
          </ac:picMkLst>
        </pc:picChg>
        <pc:picChg chg="mod">
          <ac:chgData name="Фаниль Бикташев" userId="5ab59b702fbfd4f0" providerId="LiveId" clId="{859AF7B6-4094-4C51-954F-5008681E7E86}" dt="2022-04-03T14:53:37.826" v="1072" actId="1440"/>
          <ac:picMkLst>
            <pc:docMk/>
            <pc:sldMk cId="2639598037" sldId="263"/>
            <ac:picMk id="21" creationId="{473FF273-E5DC-4CE6-84AE-D7DB143B9E33}"/>
          </ac:picMkLst>
        </pc:picChg>
        <pc:picChg chg="del mod">
          <ac:chgData name="Фаниль Бикташев" userId="5ab59b702fbfd4f0" providerId="LiveId" clId="{859AF7B6-4094-4C51-954F-5008681E7E86}" dt="2022-04-03T14:52:42.878" v="1055" actId="21"/>
          <ac:picMkLst>
            <pc:docMk/>
            <pc:sldMk cId="2639598037" sldId="263"/>
            <ac:picMk id="23" creationId="{16C94FF4-179B-48AE-AA39-663541361051}"/>
          </ac:picMkLst>
        </pc:picChg>
        <pc:picChg chg="del mod">
          <ac:chgData name="Фаниль Бикташев" userId="5ab59b702fbfd4f0" providerId="LiveId" clId="{859AF7B6-4094-4C51-954F-5008681E7E86}" dt="2022-04-03T14:52:30.588" v="1050" actId="21"/>
          <ac:picMkLst>
            <pc:docMk/>
            <pc:sldMk cId="2639598037" sldId="263"/>
            <ac:picMk id="25" creationId="{ACC21924-A8B6-4AA0-A1E4-7C3C3AFADC9E}"/>
          </ac:picMkLst>
        </pc:picChg>
        <pc:picChg chg="del">
          <ac:chgData name="Фаниль Бикташев" userId="5ab59b702fbfd4f0" providerId="LiveId" clId="{859AF7B6-4094-4C51-954F-5008681E7E86}" dt="2022-04-03T14:51:38.122" v="1037" actId="21"/>
          <ac:picMkLst>
            <pc:docMk/>
            <pc:sldMk cId="2639598037" sldId="263"/>
            <ac:picMk id="27" creationId="{58BE1136-E065-4738-BC77-547D5EAD1337}"/>
          </ac:picMkLst>
        </pc:picChg>
        <pc:picChg chg="del mod">
          <ac:chgData name="Фаниль Бикташев" userId="5ab59b702fbfd4f0" providerId="LiveId" clId="{859AF7B6-4094-4C51-954F-5008681E7E86}" dt="2022-04-03T14:51:10.052" v="1031" actId="21"/>
          <ac:picMkLst>
            <pc:docMk/>
            <pc:sldMk cId="2639598037" sldId="263"/>
            <ac:picMk id="29" creationId="{EAF8D622-C1EF-4B8C-A8BD-9E2E6ED54CD0}"/>
          </ac:picMkLst>
        </pc:picChg>
        <pc:picChg chg="del mod">
          <ac:chgData name="Фаниль Бикташев" userId="5ab59b702fbfd4f0" providerId="LiveId" clId="{859AF7B6-4094-4C51-954F-5008681E7E86}" dt="2022-04-03T14:50:55.184" v="1027" actId="21"/>
          <ac:picMkLst>
            <pc:docMk/>
            <pc:sldMk cId="2639598037" sldId="263"/>
            <ac:picMk id="31" creationId="{D14887B2-946C-418C-A641-9BDCB70C19FF}"/>
          </ac:picMkLst>
        </pc:picChg>
        <pc:picChg chg="del mod">
          <ac:chgData name="Фаниль Бикташев" userId="5ab59b702fbfd4f0" providerId="LiveId" clId="{859AF7B6-4094-4C51-954F-5008681E7E86}" dt="2022-04-03T14:50:39.869" v="1023" actId="21"/>
          <ac:picMkLst>
            <pc:docMk/>
            <pc:sldMk cId="2639598037" sldId="263"/>
            <ac:picMk id="33" creationId="{7D6E8B6E-1AF8-41CD-8DBB-7FADC9AD7182}"/>
          </ac:picMkLst>
        </pc:picChg>
        <pc:picChg chg="del mod">
          <ac:chgData name="Фаниль Бикташев" userId="5ab59b702fbfd4f0" providerId="LiveId" clId="{859AF7B6-4094-4C51-954F-5008681E7E86}" dt="2022-04-03T14:50:08.701" v="1017" actId="21"/>
          <ac:picMkLst>
            <pc:docMk/>
            <pc:sldMk cId="2639598037" sldId="263"/>
            <ac:picMk id="35" creationId="{7EE8328F-B9A3-42C3-BDD1-2DD9387A7FED}"/>
          </ac:picMkLst>
        </pc:picChg>
        <pc:picChg chg="del mod">
          <ac:chgData name="Фаниль Бикташев" userId="5ab59b702fbfd4f0" providerId="LiveId" clId="{859AF7B6-4094-4C51-954F-5008681E7E86}" dt="2022-04-03T14:49:16.400" v="994" actId="21"/>
          <ac:picMkLst>
            <pc:docMk/>
            <pc:sldMk cId="2639598037" sldId="263"/>
            <ac:picMk id="37" creationId="{8B6AE81C-EA71-4268-9C65-45CFA00E3045}"/>
          </ac:picMkLst>
        </pc:picChg>
        <pc:picChg chg="del mod">
          <ac:chgData name="Фаниль Бикташев" userId="5ab59b702fbfd4f0" providerId="LiveId" clId="{859AF7B6-4094-4C51-954F-5008681E7E86}" dt="2022-04-03T14:48:51.176" v="987" actId="21"/>
          <ac:picMkLst>
            <pc:docMk/>
            <pc:sldMk cId="2639598037" sldId="263"/>
            <ac:picMk id="39" creationId="{CB77390D-40C0-4F4C-B95E-7D8B8472CFBD}"/>
          </ac:picMkLst>
        </pc:picChg>
        <pc:picChg chg="del mod">
          <ac:chgData name="Фаниль Бикташев" userId="5ab59b702fbfd4f0" providerId="LiveId" clId="{859AF7B6-4094-4C51-954F-5008681E7E86}" dt="2022-04-03T14:48:26.982" v="981" actId="21"/>
          <ac:picMkLst>
            <pc:docMk/>
            <pc:sldMk cId="2639598037" sldId="263"/>
            <ac:picMk id="41" creationId="{D870BDB5-3312-4D94-A2E0-A38AD7312489}"/>
          </ac:picMkLst>
        </pc:picChg>
        <pc:picChg chg="del mod">
          <ac:chgData name="Фаниль Бикташев" userId="5ab59b702fbfd4f0" providerId="LiveId" clId="{859AF7B6-4094-4C51-954F-5008681E7E86}" dt="2022-04-03T13:47:05.483" v="206" actId="21"/>
          <ac:picMkLst>
            <pc:docMk/>
            <pc:sldMk cId="2639598037" sldId="263"/>
            <ac:picMk id="43" creationId="{4AF9F183-C362-4E5B-A3C5-13CF04898C6A}"/>
          </ac:picMkLst>
        </pc:picChg>
      </pc:sldChg>
      <pc:sldChg chg="modSp mod">
        <pc:chgData name="Фаниль Бикташев" userId="5ab59b702fbfd4f0" providerId="LiveId" clId="{859AF7B6-4094-4C51-954F-5008681E7E86}" dt="2022-04-03T14:44:07.873" v="936" actId="1076"/>
        <pc:sldMkLst>
          <pc:docMk/>
          <pc:sldMk cId="2522922048" sldId="264"/>
        </pc:sldMkLst>
        <pc:spChg chg="mod">
          <ac:chgData name="Фаниль Бикташев" userId="5ab59b702fbfd4f0" providerId="LiveId" clId="{859AF7B6-4094-4C51-954F-5008681E7E86}" dt="2022-04-03T14:43:54.746" v="932" actId="20577"/>
          <ac:spMkLst>
            <pc:docMk/>
            <pc:sldMk cId="2522922048" sldId="264"/>
            <ac:spMk id="2" creationId="{E9FB2FBE-1907-4281-8EC4-8DE1F717428A}"/>
          </ac:spMkLst>
        </pc:spChg>
        <pc:spChg chg="mod">
          <ac:chgData name="Фаниль Бикташев" userId="5ab59b702fbfd4f0" providerId="LiveId" clId="{859AF7B6-4094-4C51-954F-5008681E7E86}" dt="2022-04-03T14:44:07.873" v="936" actId="1076"/>
          <ac:spMkLst>
            <pc:docMk/>
            <pc:sldMk cId="2522922048" sldId="264"/>
            <ac:spMk id="3" creationId="{083602C2-544B-4547-80D1-22872354D831}"/>
          </ac:spMkLst>
        </pc:spChg>
      </pc:sldChg>
      <pc:sldChg chg="addSp delSp modSp mod modClrScheme addCm chgLayout">
        <pc:chgData name="Фаниль Бикташев" userId="5ab59b702fbfd4f0" providerId="LiveId" clId="{859AF7B6-4094-4C51-954F-5008681E7E86}" dt="2022-04-03T15:08:17.890" v="1367" actId="1440"/>
        <pc:sldMkLst>
          <pc:docMk/>
          <pc:sldMk cId="1057973373" sldId="265"/>
        </pc:sldMkLst>
        <pc:spChg chg="mod ord">
          <ac:chgData name="Фаниль Бикташев" userId="5ab59b702fbfd4f0" providerId="LiveId" clId="{859AF7B6-4094-4C51-954F-5008681E7E86}" dt="2022-04-03T13:38:39.808" v="94" actId="700"/>
          <ac:spMkLst>
            <pc:docMk/>
            <pc:sldMk cId="1057973373" sldId="265"/>
            <ac:spMk id="2" creationId="{76D8BD6E-5268-4443-98A5-C79625E13F8D}"/>
          </ac:spMkLst>
        </pc:spChg>
        <pc:spChg chg="add mod ord">
          <ac:chgData name="Фаниль Бикташев" userId="5ab59b702fbfd4f0" providerId="LiveId" clId="{859AF7B6-4094-4C51-954F-5008681E7E86}" dt="2022-04-03T13:39:39.391" v="158" actId="1076"/>
          <ac:spMkLst>
            <pc:docMk/>
            <pc:sldMk cId="1057973373" sldId="265"/>
            <ac:spMk id="3" creationId="{6C63D138-6D25-4E86-B2B2-E552F4EA776F}"/>
          </ac:spMkLst>
        </pc:spChg>
        <pc:spChg chg="add del mod ord">
          <ac:chgData name="Фаниль Бикташев" userId="5ab59b702fbfd4f0" providerId="LiveId" clId="{859AF7B6-4094-4C51-954F-5008681E7E86}" dt="2022-04-03T13:39:34.076" v="157" actId="478"/>
          <ac:spMkLst>
            <pc:docMk/>
            <pc:sldMk cId="1057973373" sldId="265"/>
            <ac:spMk id="4" creationId="{F51DB7D6-C53E-4996-8C08-5032792F6590}"/>
          </ac:spMkLst>
        </pc:spChg>
        <pc:spChg chg="add del mod ord">
          <ac:chgData name="Фаниль Бикташев" userId="5ab59b702fbfd4f0" providerId="LiveId" clId="{859AF7B6-4094-4C51-954F-5008681E7E86}" dt="2022-04-03T13:41:08.767" v="164" actId="478"/>
          <ac:spMkLst>
            <pc:docMk/>
            <pc:sldMk cId="1057973373" sldId="265"/>
            <ac:spMk id="5" creationId="{32698ED2-A637-4C98-923C-42F9F0B2B1E4}"/>
          </ac:spMkLst>
        </pc:spChg>
        <pc:spChg chg="add del mod ord">
          <ac:chgData name="Фаниль Бикташев" userId="5ab59b702fbfd4f0" providerId="LiveId" clId="{859AF7B6-4094-4C51-954F-5008681E7E86}" dt="2022-04-03T13:40:55.857" v="159" actId="931"/>
          <ac:spMkLst>
            <pc:docMk/>
            <pc:sldMk cId="1057973373" sldId="265"/>
            <ac:spMk id="6" creationId="{74CC4BDE-F6C2-446E-977F-0D26A318BA5F}"/>
          </ac:spMkLst>
        </pc:spChg>
        <pc:picChg chg="add mod ord">
          <ac:chgData name="Фаниль Бикташев" userId="5ab59b702fbfd4f0" providerId="LiveId" clId="{859AF7B6-4094-4C51-954F-5008681E7E86}" dt="2022-04-03T15:08:17.890" v="1367" actId="1440"/>
          <ac:picMkLst>
            <pc:docMk/>
            <pc:sldMk cId="1057973373" sldId="265"/>
            <ac:picMk id="8" creationId="{7CD8459A-ECC3-4E1A-AED3-EB7D36AF0F43}"/>
          </ac:picMkLst>
        </pc:picChg>
      </pc:sldChg>
      <pc:sldChg chg="modSp mod modClrScheme chgLayout">
        <pc:chgData name="Фаниль Бикташев" userId="5ab59b702fbfd4f0" providerId="LiveId" clId="{859AF7B6-4094-4C51-954F-5008681E7E86}" dt="2022-04-03T14:45:01.930" v="943" actId="1076"/>
        <pc:sldMkLst>
          <pc:docMk/>
          <pc:sldMk cId="1400066254" sldId="266"/>
        </pc:sldMkLst>
        <pc:spChg chg="mod ord">
          <ac:chgData name="Фаниль Бикташев" userId="5ab59b702fbfd4f0" providerId="LiveId" clId="{859AF7B6-4094-4C51-954F-5008681E7E86}" dt="2022-04-03T14:44:49.992" v="941" actId="700"/>
          <ac:spMkLst>
            <pc:docMk/>
            <pc:sldMk cId="1400066254" sldId="266"/>
            <ac:spMk id="2" creationId="{58504CCF-4F08-4E88-A18B-92FBCDD8B220}"/>
          </ac:spMkLst>
        </pc:spChg>
        <pc:spChg chg="mod ord">
          <ac:chgData name="Фаниль Бикташев" userId="5ab59b702fbfd4f0" providerId="LiveId" clId="{859AF7B6-4094-4C51-954F-5008681E7E86}" dt="2022-04-03T14:45:01.930" v="943" actId="1076"/>
          <ac:spMkLst>
            <pc:docMk/>
            <pc:sldMk cId="1400066254" sldId="266"/>
            <ac:spMk id="3" creationId="{44B4E1CC-8377-4E7B-9D73-97E7E2A37149}"/>
          </ac:spMkLst>
        </pc:spChg>
      </pc:sldChg>
      <pc:sldChg chg="modSp mod modAnim">
        <pc:chgData name="Фаниль Бикташев" userId="5ab59b702fbfd4f0" providerId="LiveId" clId="{859AF7B6-4094-4C51-954F-5008681E7E86}" dt="2022-04-03T15:28:10.663" v="1701"/>
        <pc:sldMkLst>
          <pc:docMk/>
          <pc:sldMk cId="679369095" sldId="267"/>
        </pc:sldMkLst>
        <pc:picChg chg="mod">
          <ac:chgData name="Фаниль Бикташев" userId="5ab59b702fbfd4f0" providerId="LiveId" clId="{859AF7B6-4094-4C51-954F-5008681E7E86}" dt="2022-04-03T14:46:13.139" v="947" actId="1440"/>
          <ac:picMkLst>
            <pc:docMk/>
            <pc:sldMk cId="679369095" sldId="267"/>
            <ac:picMk id="13" creationId="{5322C312-5899-4225-8C90-59B0D3D31BE6}"/>
          </ac:picMkLst>
        </pc:picChg>
        <pc:picChg chg="mod">
          <ac:chgData name="Фаниль Бикташев" userId="5ab59b702fbfd4f0" providerId="LiveId" clId="{859AF7B6-4094-4C51-954F-5008681E7E86}" dt="2022-04-03T14:46:22.733" v="948" actId="1440"/>
          <ac:picMkLst>
            <pc:docMk/>
            <pc:sldMk cId="679369095" sldId="267"/>
            <ac:picMk id="15" creationId="{4B4818CD-7815-448E-9BCC-FE2EC957FDFA}"/>
          </ac:picMkLst>
        </pc:picChg>
        <pc:picChg chg="mod">
          <ac:chgData name="Фаниль Бикташев" userId="5ab59b702fbfd4f0" providerId="LiveId" clId="{859AF7B6-4094-4C51-954F-5008681E7E86}" dt="2022-04-03T14:45:57.953" v="946" actId="1440"/>
          <ac:picMkLst>
            <pc:docMk/>
            <pc:sldMk cId="679369095" sldId="267"/>
            <ac:picMk id="17" creationId="{6884014E-00A9-4847-837D-045E7F3ED078}"/>
          </ac:picMkLst>
        </pc:picChg>
      </pc:sldChg>
      <pc:sldChg chg="modSp mod">
        <pc:chgData name="Фаниль Бикташев" userId="5ab59b702fbfd4f0" providerId="LiveId" clId="{859AF7B6-4094-4C51-954F-5008681E7E86}" dt="2022-04-03T14:54:56.129" v="1087" actId="1440"/>
        <pc:sldMkLst>
          <pc:docMk/>
          <pc:sldMk cId="3167758176" sldId="268"/>
        </pc:sldMkLst>
        <pc:picChg chg="mod">
          <ac:chgData name="Фаниль Бикташев" userId="5ab59b702fbfd4f0" providerId="LiveId" clId="{859AF7B6-4094-4C51-954F-5008681E7E86}" dt="2022-04-03T14:54:56.129" v="1087" actId="1440"/>
          <ac:picMkLst>
            <pc:docMk/>
            <pc:sldMk cId="3167758176" sldId="268"/>
            <ac:picMk id="10" creationId="{F43C0878-6173-483F-A4CB-4761ACBB10F9}"/>
          </ac:picMkLst>
        </pc:picChg>
      </pc:sldChg>
      <pc:sldChg chg="modSp mod">
        <pc:chgData name="Фаниль Бикташев" userId="5ab59b702fbfd4f0" providerId="LiveId" clId="{859AF7B6-4094-4C51-954F-5008681E7E86}" dt="2022-04-03T14:42:53.774" v="890" actId="1076"/>
        <pc:sldMkLst>
          <pc:docMk/>
          <pc:sldMk cId="3048030647" sldId="269"/>
        </pc:sldMkLst>
        <pc:spChg chg="mod">
          <ac:chgData name="Фаниль Бикташев" userId="5ab59b702fbfd4f0" providerId="LiveId" clId="{859AF7B6-4094-4C51-954F-5008681E7E86}" dt="2022-04-03T14:42:53.774" v="890" actId="1076"/>
          <ac:spMkLst>
            <pc:docMk/>
            <pc:sldMk cId="3048030647" sldId="269"/>
            <ac:spMk id="3" creationId="{A49A7099-629D-4657-86EC-EE796C0DB10A}"/>
          </ac:spMkLst>
        </pc:spChg>
      </pc:sldChg>
      <pc:sldChg chg="modSp mod modAnim">
        <pc:chgData name="Фаниль Бикташев" userId="5ab59b702fbfd4f0" providerId="LiveId" clId="{859AF7B6-4094-4C51-954F-5008681E7E86}" dt="2022-04-03T15:25:31.262" v="1684"/>
        <pc:sldMkLst>
          <pc:docMk/>
          <pc:sldMk cId="947070510" sldId="270"/>
        </pc:sldMkLst>
        <pc:picChg chg="mod">
          <ac:chgData name="Фаниль Бикташев" userId="5ab59b702fbfd4f0" providerId="LiveId" clId="{859AF7B6-4094-4C51-954F-5008681E7E86}" dt="2022-04-03T15:24:07.808" v="1677" actId="1076"/>
          <ac:picMkLst>
            <pc:docMk/>
            <pc:sldMk cId="947070510" sldId="270"/>
            <ac:picMk id="8" creationId="{63283F5C-8165-44DE-A28B-50A0A020E171}"/>
          </ac:picMkLst>
        </pc:picChg>
        <pc:picChg chg="mod">
          <ac:chgData name="Фаниль Бикташев" userId="5ab59b702fbfd4f0" providerId="LiveId" clId="{859AF7B6-4094-4C51-954F-5008681E7E86}" dt="2022-04-03T14:46:41.106" v="950" actId="14100"/>
          <ac:picMkLst>
            <pc:docMk/>
            <pc:sldMk cId="947070510" sldId="270"/>
            <ac:picMk id="10" creationId="{09847876-46EB-469E-B760-E9637F70F5A7}"/>
          </ac:picMkLst>
        </pc:picChg>
      </pc:sldChg>
      <pc:sldChg chg="modSp mod">
        <pc:chgData name="Фаниль Бикташев" userId="5ab59b702fbfd4f0" providerId="LiveId" clId="{859AF7B6-4094-4C51-954F-5008681E7E86}" dt="2022-04-03T14:47:00.688" v="956" actId="20577"/>
        <pc:sldMkLst>
          <pc:docMk/>
          <pc:sldMk cId="115631061" sldId="271"/>
        </pc:sldMkLst>
        <pc:spChg chg="mod">
          <ac:chgData name="Фаниль Бикташев" userId="5ab59b702fbfd4f0" providerId="LiveId" clId="{859AF7B6-4094-4C51-954F-5008681E7E86}" dt="2022-04-03T14:47:00.688" v="956" actId="20577"/>
          <ac:spMkLst>
            <pc:docMk/>
            <pc:sldMk cId="115631061" sldId="271"/>
            <ac:spMk id="5" creationId="{7A49877E-E356-431A-AA49-26EDCB688861}"/>
          </ac:spMkLst>
        </pc:spChg>
        <pc:picChg chg="mod">
          <ac:chgData name="Фаниль Бикташев" userId="5ab59b702fbfd4f0" providerId="LiveId" clId="{859AF7B6-4094-4C51-954F-5008681E7E86}" dt="2022-04-03T14:46:56.376" v="955" actId="1076"/>
          <ac:picMkLst>
            <pc:docMk/>
            <pc:sldMk cId="115631061" sldId="271"/>
            <ac:picMk id="8" creationId="{26406039-C4AA-488F-A68A-BCAE5A9A697D}"/>
          </ac:picMkLst>
        </pc:picChg>
        <pc:picChg chg="mod">
          <ac:chgData name="Фаниль Бикташев" userId="5ab59b702fbfd4f0" providerId="LiveId" clId="{859AF7B6-4094-4C51-954F-5008681E7E86}" dt="2022-04-03T14:46:54.861" v="954" actId="1076"/>
          <ac:picMkLst>
            <pc:docMk/>
            <pc:sldMk cId="115631061" sldId="271"/>
            <ac:picMk id="10" creationId="{218C7133-C8B5-4717-A68B-070180D68F9C}"/>
          </ac:picMkLst>
        </pc:picChg>
      </pc:sldChg>
      <pc:sldChg chg="modSp mod">
        <pc:chgData name="Фаниль Бикташев" userId="5ab59b702fbfd4f0" providerId="LiveId" clId="{859AF7B6-4094-4C51-954F-5008681E7E86}" dt="2022-04-03T14:47:12.507" v="959" actId="6549"/>
        <pc:sldMkLst>
          <pc:docMk/>
          <pc:sldMk cId="2765955223" sldId="272"/>
        </pc:sldMkLst>
        <pc:spChg chg="mod">
          <ac:chgData name="Фаниль Бикташев" userId="5ab59b702fbfd4f0" providerId="LiveId" clId="{859AF7B6-4094-4C51-954F-5008681E7E86}" dt="2022-04-03T14:47:12.507" v="959" actId="6549"/>
          <ac:spMkLst>
            <pc:docMk/>
            <pc:sldMk cId="2765955223" sldId="272"/>
            <ac:spMk id="2" creationId="{6448C970-3616-470B-9A65-B5DC5AFD9464}"/>
          </ac:spMkLst>
        </pc:spChg>
      </pc:sldChg>
      <pc:sldChg chg="modSp mod">
        <pc:chgData name="Фаниль Бикташев" userId="5ab59b702fbfd4f0" providerId="LiveId" clId="{859AF7B6-4094-4C51-954F-5008681E7E86}" dt="2022-04-03T14:47:43.576" v="971" actId="20577"/>
        <pc:sldMkLst>
          <pc:docMk/>
          <pc:sldMk cId="2500156750" sldId="273"/>
        </pc:sldMkLst>
        <pc:spChg chg="mod">
          <ac:chgData name="Фаниль Бикташев" userId="5ab59b702fbfd4f0" providerId="LiveId" clId="{859AF7B6-4094-4C51-954F-5008681E7E86}" dt="2022-04-03T14:47:43.576" v="971" actId="20577"/>
          <ac:spMkLst>
            <pc:docMk/>
            <pc:sldMk cId="2500156750" sldId="273"/>
            <ac:spMk id="2" creationId="{273B14F8-5414-4164-9069-01D963A879E5}"/>
          </ac:spMkLst>
        </pc:spChg>
      </pc:sldChg>
      <pc:sldChg chg="addSp delSp modSp mod">
        <pc:chgData name="Фаниль Бикташев" userId="5ab59b702fbfd4f0" providerId="LiveId" clId="{859AF7B6-4094-4C51-954F-5008681E7E86}" dt="2022-04-03T13:31:32.737" v="5" actId="14100"/>
        <pc:sldMkLst>
          <pc:docMk/>
          <pc:sldMk cId="643941316" sldId="274"/>
        </pc:sldMkLst>
        <pc:spChg chg="del">
          <ac:chgData name="Фаниль Бикташев" userId="5ab59b702fbfd4f0" providerId="LiveId" clId="{859AF7B6-4094-4C51-954F-5008681E7E86}" dt="2022-04-03T13:29:55.285" v="1" actId="478"/>
          <ac:spMkLst>
            <pc:docMk/>
            <pc:sldMk cId="643941316" sldId="274"/>
            <ac:spMk id="5" creationId="{6BF3F229-5609-42B2-BD51-F518ECCC58B7}"/>
          </ac:spMkLst>
        </pc:spChg>
        <pc:spChg chg="del">
          <ac:chgData name="Фаниль Бикташев" userId="5ab59b702fbfd4f0" providerId="LiveId" clId="{859AF7B6-4094-4C51-954F-5008681E7E86}" dt="2022-04-03T13:29:51.792" v="0" actId="931"/>
          <ac:spMkLst>
            <pc:docMk/>
            <pc:sldMk cId="643941316" sldId="274"/>
            <ac:spMk id="6" creationId="{908CD270-3F9F-4D52-BD19-FC438C755AE7}"/>
          </ac:spMkLst>
        </pc:spChg>
        <pc:picChg chg="add mod ord">
          <ac:chgData name="Фаниль Бикташев" userId="5ab59b702fbfd4f0" providerId="LiveId" clId="{859AF7B6-4094-4C51-954F-5008681E7E86}" dt="2022-04-03T13:31:32.737" v="5" actId="14100"/>
          <ac:picMkLst>
            <pc:docMk/>
            <pc:sldMk cId="643941316" sldId="274"/>
            <ac:picMk id="8" creationId="{82FA9B9B-A51C-4F0C-ABBA-1EA36F795EED}"/>
          </ac:picMkLst>
        </pc:picChg>
      </pc:sldChg>
      <pc:sldChg chg="addSp delSp modSp new mod ord modClrScheme chgLayout">
        <pc:chgData name="Фаниль Бикташев" userId="5ab59b702fbfd4f0" providerId="LiveId" clId="{859AF7B6-4094-4C51-954F-5008681E7E86}" dt="2022-04-03T15:04:00.506" v="1284" actId="1440"/>
        <pc:sldMkLst>
          <pc:docMk/>
          <pc:sldMk cId="2515417582" sldId="275"/>
        </pc:sldMkLst>
        <pc:spChg chg="del">
          <ac:chgData name="Фаниль Бикташев" userId="5ab59b702fbfd4f0" providerId="LiveId" clId="{859AF7B6-4094-4C51-954F-5008681E7E86}" dt="2022-04-03T15:03:03.928" v="1266" actId="478"/>
          <ac:spMkLst>
            <pc:docMk/>
            <pc:sldMk cId="2515417582" sldId="275"/>
            <ac:spMk id="2" creationId="{0B04F2F7-DB96-4FBE-BFBE-7736273BFC9A}"/>
          </ac:spMkLst>
        </pc:spChg>
        <pc:spChg chg="del">
          <ac:chgData name="Фаниль Бикташев" userId="5ab59b702fbfd4f0" providerId="LiveId" clId="{859AF7B6-4094-4C51-954F-5008681E7E86}" dt="2022-04-03T15:03:05.775" v="1267" actId="478"/>
          <ac:spMkLst>
            <pc:docMk/>
            <pc:sldMk cId="2515417582" sldId="275"/>
            <ac:spMk id="3" creationId="{03E2EB7B-2F65-47DB-8913-9FD93516CD97}"/>
          </ac:spMkLst>
        </pc:spChg>
        <pc:spChg chg="del">
          <ac:chgData name="Фаниль Бикташев" userId="5ab59b702fbfd4f0" providerId="LiveId" clId="{859AF7B6-4094-4C51-954F-5008681E7E86}" dt="2022-04-03T13:36:52.869" v="38" actId="931"/>
          <ac:spMkLst>
            <pc:docMk/>
            <pc:sldMk cId="2515417582" sldId="275"/>
            <ac:spMk id="4" creationId="{D6742948-67EA-4C2F-82FB-C172C29B02AC}"/>
          </ac:spMkLst>
        </pc:spChg>
        <pc:spChg chg="del">
          <ac:chgData name="Фаниль Бикташев" userId="5ab59b702fbfd4f0" providerId="LiveId" clId="{859AF7B6-4094-4C51-954F-5008681E7E86}" dt="2022-04-03T15:03:06.931" v="1268" actId="478"/>
          <ac:spMkLst>
            <pc:docMk/>
            <pc:sldMk cId="2515417582" sldId="275"/>
            <ac:spMk id="5" creationId="{A0AB7534-419C-4058-A05C-52C0B81B24B6}"/>
          </ac:spMkLst>
        </pc:spChg>
        <pc:spChg chg="del">
          <ac:chgData name="Фаниль Бикташев" userId="5ab59b702fbfd4f0" providerId="LiveId" clId="{859AF7B6-4094-4C51-954F-5008681E7E86}" dt="2022-04-03T13:36:52.869" v="38" actId="931"/>
          <ac:spMkLst>
            <pc:docMk/>
            <pc:sldMk cId="2515417582" sldId="275"/>
            <ac:spMk id="6" creationId="{3D78040E-A6F9-4B30-8D1F-E4725A2C1F6D}"/>
          </ac:spMkLst>
        </pc:spChg>
        <pc:picChg chg="add del mod ord">
          <ac:chgData name="Фаниль Бикташев" userId="5ab59b702fbfd4f0" providerId="LiveId" clId="{859AF7B6-4094-4C51-954F-5008681E7E86}" dt="2022-04-03T15:04:00.506" v="1284" actId="1440"/>
          <ac:picMkLst>
            <pc:docMk/>
            <pc:sldMk cId="2515417582" sldId="275"/>
            <ac:picMk id="8" creationId="{79381536-53A2-44BA-8840-BF0F860635BA}"/>
          </ac:picMkLst>
        </pc:picChg>
        <pc:picChg chg="add mod ord">
          <ac:chgData name="Фаниль Бикташев" userId="5ab59b702fbfd4f0" providerId="LiveId" clId="{859AF7B6-4094-4C51-954F-5008681E7E86}" dt="2022-04-03T15:03:52.543" v="1281" actId="1440"/>
          <ac:picMkLst>
            <pc:docMk/>
            <pc:sldMk cId="2515417582" sldId="275"/>
            <ac:picMk id="10" creationId="{5A638CD5-9A59-442D-BDED-D05353B276BE}"/>
          </ac:picMkLst>
        </pc:picChg>
        <pc:picChg chg="add del mod">
          <ac:chgData name="Фаниль Бикташев" userId="5ab59b702fbfd4f0" providerId="LiveId" clId="{859AF7B6-4094-4C51-954F-5008681E7E86}" dt="2022-04-03T15:02:28.859" v="1251" actId="21"/>
          <ac:picMkLst>
            <pc:docMk/>
            <pc:sldMk cId="2515417582" sldId="275"/>
            <ac:picMk id="12" creationId="{418776B6-2903-464D-9843-44A2841B0CCF}"/>
          </ac:picMkLst>
        </pc:picChg>
        <pc:picChg chg="add del mod">
          <ac:chgData name="Фаниль Бикташев" userId="5ab59b702fbfd4f0" providerId="LiveId" clId="{859AF7B6-4094-4C51-954F-5008681E7E86}" dt="2022-04-03T15:02:24.028" v="1248" actId="21"/>
          <ac:picMkLst>
            <pc:docMk/>
            <pc:sldMk cId="2515417582" sldId="275"/>
            <ac:picMk id="14" creationId="{C54AAE2C-9B85-463F-9627-C60A4954BC01}"/>
          </ac:picMkLst>
        </pc:picChg>
        <pc:picChg chg="add del mod">
          <ac:chgData name="Фаниль Бикташев" userId="5ab59b702fbfd4f0" providerId="LiveId" clId="{859AF7B6-4094-4C51-954F-5008681E7E86}" dt="2022-04-03T15:01:51.386" v="1234" actId="21"/>
          <ac:picMkLst>
            <pc:docMk/>
            <pc:sldMk cId="2515417582" sldId="275"/>
            <ac:picMk id="16" creationId="{9C981E06-596C-4E6C-BC6A-505E5335EC22}"/>
          </ac:picMkLst>
        </pc:picChg>
        <pc:picChg chg="add del mod">
          <ac:chgData name="Фаниль Бикташев" userId="5ab59b702fbfd4f0" providerId="LiveId" clId="{859AF7B6-4094-4C51-954F-5008681E7E86}" dt="2022-04-03T15:01:46.073" v="1232" actId="21"/>
          <ac:picMkLst>
            <pc:docMk/>
            <pc:sldMk cId="2515417582" sldId="275"/>
            <ac:picMk id="18" creationId="{DD8B3968-08E8-44A7-A595-3A20AAAAD89D}"/>
          </ac:picMkLst>
        </pc:picChg>
        <pc:picChg chg="add del mod">
          <ac:chgData name="Фаниль Бикташев" userId="5ab59b702fbfd4f0" providerId="LiveId" clId="{859AF7B6-4094-4C51-954F-5008681E7E86}" dt="2022-04-03T15:01:14.847" v="1215" actId="21"/>
          <ac:picMkLst>
            <pc:docMk/>
            <pc:sldMk cId="2515417582" sldId="275"/>
            <ac:picMk id="20" creationId="{2DFBF493-E8D3-45D4-A7ED-0EC0BB1BE4F0}"/>
          </ac:picMkLst>
        </pc:picChg>
        <pc:picChg chg="add del mod">
          <ac:chgData name="Фаниль Бикташев" userId="5ab59b702fbfd4f0" providerId="LiveId" clId="{859AF7B6-4094-4C51-954F-5008681E7E86}" dt="2022-04-03T15:01:08.009" v="1213" actId="21"/>
          <ac:picMkLst>
            <pc:docMk/>
            <pc:sldMk cId="2515417582" sldId="275"/>
            <ac:picMk id="22" creationId="{701EE7A6-C733-44BB-A829-FA5DFCDFFDA9}"/>
          </ac:picMkLst>
        </pc:picChg>
      </pc:sldChg>
      <pc:sldChg chg="addSp delSp modSp new mod modClrScheme chgLayout">
        <pc:chgData name="Фаниль Бикташев" userId="5ab59b702fbfd4f0" providerId="LiveId" clId="{859AF7B6-4094-4C51-954F-5008681E7E86}" dt="2022-04-03T14:56:58.121" v="1126" actId="1440"/>
        <pc:sldMkLst>
          <pc:docMk/>
          <pc:sldMk cId="3450574395" sldId="276"/>
        </pc:sldMkLst>
        <pc:spChg chg="del">
          <ac:chgData name="Фаниль Бикташев" userId="5ab59b702fbfd4f0" providerId="LiveId" clId="{859AF7B6-4094-4C51-954F-5008681E7E86}" dt="2022-04-03T13:34:11.070" v="15" actId="478"/>
          <ac:spMkLst>
            <pc:docMk/>
            <pc:sldMk cId="3450574395" sldId="276"/>
            <ac:spMk id="2" creationId="{F2EE7F81-6542-4779-8512-97D182012EC8}"/>
          </ac:spMkLst>
        </pc:spChg>
        <pc:spChg chg="del">
          <ac:chgData name="Фаниль Бикташев" userId="5ab59b702fbfd4f0" providerId="LiveId" clId="{859AF7B6-4094-4C51-954F-5008681E7E86}" dt="2022-04-03T13:33:52.868" v="13" actId="931"/>
          <ac:spMkLst>
            <pc:docMk/>
            <pc:sldMk cId="3450574395" sldId="276"/>
            <ac:spMk id="3" creationId="{084162DC-8575-4901-8705-71E65A06BA3E}"/>
          </ac:spMkLst>
        </pc:spChg>
        <pc:spChg chg="del">
          <ac:chgData name="Фаниль Бикташев" userId="5ab59b702fbfd4f0" providerId="LiveId" clId="{859AF7B6-4094-4C51-954F-5008681E7E86}" dt="2022-04-03T13:34:01.137" v="14" actId="931"/>
          <ac:spMkLst>
            <pc:docMk/>
            <pc:sldMk cId="3450574395" sldId="276"/>
            <ac:spMk id="4" creationId="{76E12892-7A38-4CCB-8887-EBC1B35ED826}"/>
          </ac:spMkLst>
        </pc:spChg>
        <pc:picChg chg="add mod ord">
          <ac:chgData name="Фаниль Бикташев" userId="5ab59b702fbfd4f0" providerId="LiveId" clId="{859AF7B6-4094-4C51-954F-5008681E7E86}" dt="2022-04-03T14:56:50.135" v="1125" actId="1440"/>
          <ac:picMkLst>
            <pc:docMk/>
            <pc:sldMk cId="3450574395" sldId="276"/>
            <ac:picMk id="6" creationId="{B73A08E0-283E-4E13-989A-3016E3D2DE7C}"/>
          </ac:picMkLst>
        </pc:picChg>
        <pc:picChg chg="add mod ord">
          <ac:chgData name="Фаниль Бикташев" userId="5ab59b702fbfd4f0" providerId="LiveId" clId="{859AF7B6-4094-4C51-954F-5008681E7E86}" dt="2022-04-03T14:56:58.121" v="1126" actId="1440"/>
          <ac:picMkLst>
            <pc:docMk/>
            <pc:sldMk cId="3450574395" sldId="276"/>
            <ac:picMk id="8" creationId="{8CB50792-195E-4D76-8D5C-563514676C01}"/>
          </ac:picMkLst>
        </pc:picChg>
        <pc:picChg chg="add del mod">
          <ac:chgData name="Фаниль Бикташев" userId="5ab59b702fbfd4f0" providerId="LiveId" clId="{859AF7B6-4094-4C51-954F-5008681E7E86}" dt="2022-04-03T14:55:51.092" v="1107" actId="21"/>
          <ac:picMkLst>
            <pc:docMk/>
            <pc:sldMk cId="3450574395" sldId="276"/>
            <ac:picMk id="10" creationId="{49892C9B-AB03-4053-8F36-44AE9F8F0AB3}"/>
          </ac:picMkLst>
        </pc:picChg>
        <pc:picChg chg="add del mod">
          <ac:chgData name="Фаниль Бикташев" userId="5ab59b702fbfd4f0" providerId="LiveId" clId="{859AF7B6-4094-4C51-954F-5008681E7E86}" dt="2022-04-03T14:55:33.644" v="1098" actId="21"/>
          <ac:picMkLst>
            <pc:docMk/>
            <pc:sldMk cId="3450574395" sldId="276"/>
            <ac:picMk id="12" creationId="{4AEB6EAC-8B7B-48FA-B943-A46D14794831}"/>
          </ac:picMkLst>
        </pc:picChg>
        <pc:picChg chg="add del mod">
          <ac:chgData name="Фаниль Бикташев" userId="5ab59b702fbfd4f0" providerId="LiveId" clId="{859AF7B6-4094-4C51-954F-5008681E7E86}" dt="2022-04-03T14:55:26.352" v="1095" actId="21"/>
          <ac:picMkLst>
            <pc:docMk/>
            <pc:sldMk cId="3450574395" sldId="276"/>
            <ac:picMk id="14" creationId="{ABA5BAB0-2C9B-4996-8791-02F237C400E0}"/>
          </ac:picMkLst>
        </pc:picChg>
      </pc:sldChg>
      <pc:sldChg chg="addSp delSp modSp new mod">
        <pc:chgData name="Фаниль Бикташев" userId="5ab59b702fbfd4f0" providerId="LiveId" clId="{859AF7B6-4094-4C51-954F-5008681E7E86}" dt="2022-04-03T15:07:31.201" v="1356" actId="1440"/>
        <pc:sldMkLst>
          <pc:docMk/>
          <pc:sldMk cId="138105326" sldId="277"/>
        </pc:sldMkLst>
        <pc:picChg chg="add mod">
          <ac:chgData name="Фаниль Бикташев" userId="5ab59b702fbfd4f0" providerId="LiveId" clId="{859AF7B6-4094-4C51-954F-5008681E7E86}" dt="2022-04-03T15:07:28.140" v="1355" actId="1440"/>
          <ac:picMkLst>
            <pc:docMk/>
            <pc:sldMk cId="138105326" sldId="277"/>
            <ac:picMk id="3" creationId="{B8FDD487-C78A-4F3E-806F-1B37221B18B6}"/>
          </ac:picMkLst>
        </pc:picChg>
        <pc:picChg chg="add del mod">
          <ac:chgData name="Фаниль Бикташев" userId="5ab59b702fbfd4f0" providerId="LiveId" clId="{859AF7B6-4094-4C51-954F-5008681E7E86}" dt="2022-04-03T15:06:16.709" v="1333" actId="21"/>
          <ac:picMkLst>
            <pc:docMk/>
            <pc:sldMk cId="138105326" sldId="277"/>
            <ac:picMk id="5" creationId="{F47A9107-7B57-4343-8EEE-E52C00D17130}"/>
          </ac:picMkLst>
        </pc:picChg>
        <pc:picChg chg="add del mod">
          <ac:chgData name="Фаниль Бикташев" userId="5ab59b702fbfd4f0" providerId="LiveId" clId="{859AF7B6-4094-4C51-954F-5008681E7E86}" dt="2022-04-03T15:06:10.667" v="1331" actId="21"/>
          <ac:picMkLst>
            <pc:docMk/>
            <pc:sldMk cId="138105326" sldId="277"/>
            <ac:picMk id="7" creationId="{A861638F-FBAF-4F2C-A1C0-4B30E7CCF9CD}"/>
          </ac:picMkLst>
        </pc:picChg>
        <pc:picChg chg="add del mod">
          <ac:chgData name="Фаниль Бикташев" userId="5ab59b702fbfd4f0" providerId="LiveId" clId="{859AF7B6-4094-4C51-954F-5008681E7E86}" dt="2022-04-03T15:05:53.923" v="1324" actId="21"/>
          <ac:picMkLst>
            <pc:docMk/>
            <pc:sldMk cId="138105326" sldId="277"/>
            <ac:picMk id="9" creationId="{B14343ED-9F07-40D1-B233-43A1F93AFA02}"/>
          </ac:picMkLst>
        </pc:picChg>
        <pc:picChg chg="add mod">
          <ac:chgData name="Фаниль Бикташев" userId="5ab59b702fbfd4f0" providerId="LiveId" clId="{859AF7B6-4094-4C51-954F-5008681E7E86}" dt="2022-04-03T15:07:31.201" v="1356" actId="1440"/>
          <ac:picMkLst>
            <pc:docMk/>
            <pc:sldMk cId="138105326" sldId="277"/>
            <ac:picMk id="10" creationId="{926EB479-0DA0-43D0-A5E0-143193BFD141}"/>
          </ac:picMkLst>
        </pc:picChg>
        <pc:picChg chg="add del mod">
          <ac:chgData name="Фаниль Бикташев" userId="5ab59b702fbfd4f0" providerId="LiveId" clId="{859AF7B6-4094-4C51-954F-5008681E7E86}" dt="2022-04-03T15:05:40.449" v="1317" actId="21"/>
          <ac:picMkLst>
            <pc:docMk/>
            <pc:sldMk cId="138105326" sldId="277"/>
            <ac:picMk id="11" creationId="{BB0DEFEF-317A-45B9-B41C-C17662714D5D}"/>
          </ac:picMkLst>
        </pc:picChg>
        <pc:picChg chg="add del mod">
          <ac:chgData name="Фаниль Бикташев" userId="5ab59b702fbfd4f0" providerId="LiveId" clId="{859AF7B6-4094-4C51-954F-5008681E7E86}" dt="2022-04-03T15:05:18.802" v="1309" actId="21"/>
          <ac:picMkLst>
            <pc:docMk/>
            <pc:sldMk cId="138105326" sldId="277"/>
            <ac:picMk id="13" creationId="{7912A2DB-0193-4167-A66F-7E300C8168B8}"/>
          </ac:picMkLst>
        </pc:picChg>
        <pc:picChg chg="add del mod">
          <ac:chgData name="Фаниль Бикташев" userId="5ab59b702fbfd4f0" providerId="LiveId" clId="{859AF7B6-4094-4C51-954F-5008681E7E86}" dt="2022-04-03T15:05:02.444" v="1303" actId="21"/>
          <ac:picMkLst>
            <pc:docMk/>
            <pc:sldMk cId="138105326" sldId="277"/>
            <ac:picMk id="15" creationId="{E380C074-D761-4BE0-9A26-E13DAF095863}"/>
          </ac:picMkLst>
        </pc:picChg>
      </pc:sldChg>
      <pc:sldChg chg="addSp delSp modSp new mod">
        <pc:chgData name="Фаниль Бикташев" userId="5ab59b702fbfd4f0" providerId="LiveId" clId="{859AF7B6-4094-4C51-954F-5008681E7E86}" dt="2022-04-03T15:11:30.413" v="1429" actId="1440"/>
        <pc:sldMkLst>
          <pc:docMk/>
          <pc:sldMk cId="1765805696" sldId="278"/>
        </pc:sldMkLst>
        <pc:picChg chg="add mod">
          <ac:chgData name="Фаниль Бикташев" userId="5ab59b702fbfd4f0" providerId="LiveId" clId="{859AF7B6-4094-4C51-954F-5008681E7E86}" dt="2022-04-03T15:11:30.413" v="1429" actId="1440"/>
          <ac:picMkLst>
            <pc:docMk/>
            <pc:sldMk cId="1765805696" sldId="278"/>
            <ac:picMk id="3" creationId="{59E9597D-FFE7-4098-A4E7-186B393C44D8}"/>
          </ac:picMkLst>
        </pc:picChg>
        <pc:picChg chg="add del mod">
          <ac:chgData name="Фаниль Бикташев" userId="5ab59b702fbfd4f0" providerId="LiveId" clId="{859AF7B6-4094-4C51-954F-5008681E7E86}" dt="2022-04-03T15:10:31.368" v="1413" actId="21"/>
          <ac:picMkLst>
            <pc:docMk/>
            <pc:sldMk cId="1765805696" sldId="278"/>
            <ac:picMk id="5" creationId="{C579EC41-9AB0-4EB0-A994-3EFDD6352166}"/>
          </ac:picMkLst>
        </pc:picChg>
        <pc:picChg chg="add del mod">
          <ac:chgData name="Фаниль Бикташев" userId="5ab59b702fbfd4f0" providerId="LiveId" clId="{859AF7B6-4094-4C51-954F-5008681E7E86}" dt="2022-04-03T15:10:20.955" v="1409" actId="21"/>
          <ac:picMkLst>
            <pc:docMk/>
            <pc:sldMk cId="1765805696" sldId="278"/>
            <ac:picMk id="7" creationId="{E3B759D7-5F02-42F4-9615-84E2F1D880EE}"/>
          </ac:picMkLst>
        </pc:picChg>
        <pc:picChg chg="add del mod">
          <ac:chgData name="Фаниль Бикташев" userId="5ab59b702fbfd4f0" providerId="LiveId" clId="{859AF7B6-4094-4C51-954F-5008681E7E86}" dt="2022-04-03T15:10:01.175" v="1402" actId="21"/>
          <ac:picMkLst>
            <pc:docMk/>
            <pc:sldMk cId="1765805696" sldId="278"/>
            <ac:picMk id="9" creationId="{E2300FD2-32DE-405D-9764-934B40551A71}"/>
          </ac:picMkLst>
        </pc:picChg>
        <pc:picChg chg="add del mod">
          <ac:chgData name="Фаниль Бикташев" userId="5ab59b702fbfd4f0" providerId="LiveId" clId="{859AF7B6-4094-4C51-954F-5008681E7E86}" dt="2022-04-03T15:09:28.804" v="1390" actId="21"/>
          <ac:picMkLst>
            <pc:docMk/>
            <pc:sldMk cId="1765805696" sldId="278"/>
            <ac:picMk id="11" creationId="{13354520-2549-434D-A0CD-12D70AA7A484}"/>
          </ac:picMkLst>
        </pc:picChg>
        <pc:picChg chg="add del mod">
          <ac:chgData name="Фаниль Бикташев" userId="5ab59b702fbfd4f0" providerId="LiveId" clId="{859AF7B6-4094-4C51-954F-5008681E7E86}" dt="2022-04-03T15:09:19.829" v="1388" actId="21"/>
          <ac:picMkLst>
            <pc:docMk/>
            <pc:sldMk cId="1765805696" sldId="278"/>
            <ac:picMk id="13" creationId="{8A7D6099-98A1-4CA3-90AA-4889E67AC0A4}"/>
          </ac:picMkLst>
        </pc:picChg>
        <pc:picChg chg="add del mod">
          <ac:chgData name="Фаниль Бикташев" userId="5ab59b702fbfd4f0" providerId="LiveId" clId="{859AF7B6-4094-4C51-954F-5008681E7E86}" dt="2022-04-03T15:09:04.459" v="1382" actId="21"/>
          <ac:picMkLst>
            <pc:docMk/>
            <pc:sldMk cId="1765805696" sldId="278"/>
            <ac:picMk id="15" creationId="{2B449502-592A-4307-AD0F-768876BFFBE9}"/>
          </ac:picMkLst>
        </pc:picChg>
        <pc:picChg chg="add del mod">
          <ac:chgData name="Фаниль Бикташев" userId="5ab59b702fbfd4f0" providerId="LiveId" clId="{859AF7B6-4094-4C51-954F-5008681E7E86}" dt="2022-04-03T15:08:49.077" v="1378" actId="21"/>
          <ac:picMkLst>
            <pc:docMk/>
            <pc:sldMk cId="1765805696" sldId="278"/>
            <ac:picMk id="17" creationId="{A90E551E-DE04-480F-B324-FE57DB34CD6D}"/>
          </ac:picMkLst>
        </pc:picChg>
      </pc:sldChg>
      <pc:sldChg chg="addSp delSp modSp new mod delAnim modAnim">
        <pc:chgData name="Фаниль Бикташев" userId="5ab59b702fbfd4f0" providerId="LiveId" clId="{859AF7B6-4094-4C51-954F-5008681E7E86}" dt="2022-04-03T14:54:16.751" v="1081" actId="1440"/>
        <pc:sldMkLst>
          <pc:docMk/>
          <pc:sldMk cId="752284829" sldId="279"/>
        </pc:sldMkLst>
        <pc:picChg chg="add del mod">
          <ac:chgData name="Фаниль Бикташев" userId="5ab59b702fbfd4f0" providerId="LiveId" clId="{859AF7B6-4094-4C51-954F-5008681E7E86}" dt="2022-04-03T14:49:44.550" v="1005" actId="21"/>
          <ac:picMkLst>
            <pc:docMk/>
            <pc:sldMk cId="752284829" sldId="279"/>
            <ac:picMk id="2" creationId="{C2AF465C-1958-44FA-B258-4BCCD3F690F5}"/>
          </ac:picMkLst>
        </pc:picChg>
        <pc:picChg chg="add mod">
          <ac:chgData name="Фаниль Бикташев" userId="5ab59b702fbfd4f0" providerId="LiveId" clId="{859AF7B6-4094-4C51-954F-5008681E7E86}" dt="2022-04-03T14:54:16.751" v="1081" actId="1440"/>
          <ac:picMkLst>
            <pc:docMk/>
            <pc:sldMk cId="752284829" sldId="279"/>
            <ac:picMk id="3" creationId="{3CF2F79E-8ECD-468D-9277-7C0579AE122F}"/>
          </ac:picMkLst>
        </pc:picChg>
      </pc:sldChg>
      <pc:sldChg chg="addSp modSp new mod modAnim">
        <pc:chgData name="Фаниль Бикташев" userId="5ab59b702fbfd4f0" providerId="LiveId" clId="{859AF7B6-4094-4C51-954F-5008681E7E86}" dt="2022-04-03T14:54:47.169" v="1085" actId="1440"/>
        <pc:sldMkLst>
          <pc:docMk/>
          <pc:sldMk cId="3913873371" sldId="280"/>
        </pc:sldMkLst>
        <pc:picChg chg="add mod">
          <ac:chgData name="Фаниль Бикташев" userId="5ab59b702fbfd4f0" providerId="LiveId" clId="{859AF7B6-4094-4C51-954F-5008681E7E86}" dt="2022-04-03T14:54:43.396" v="1084" actId="1440"/>
          <ac:picMkLst>
            <pc:docMk/>
            <pc:sldMk cId="3913873371" sldId="280"/>
            <ac:picMk id="2" creationId="{1DE1E2CB-3A7B-4472-8533-A2B77659E6F9}"/>
          </ac:picMkLst>
        </pc:picChg>
        <pc:picChg chg="add mod">
          <ac:chgData name="Фаниль Бикташев" userId="5ab59b702fbfd4f0" providerId="LiveId" clId="{859AF7B6-4094-4C51-954F-5008681E7E86}" dt="2022-04-03T14:54:47.169" v="1085" actId="1440"/>
          <ac:picMkLst>
            <pc:docMk/>
            <pc:sldMk cId="3913873371" sldId="280"/>
            <ac:picMk id="3" creationId="{BC28F1E5-DF17-4E95-AFB7-80616CA6CE07}"/>
          </ac:picMkLst>
        </pc:picChg>
      </pc:sldChg>
      <pc:sldChg chg="addSp modSp new mod modAnim">
        <pc:chgData name="Фаниль Бикташев" userId="5ab59b702fbfd4f0" providerId="LiveId" clId="{859AF7B6-4094-4C51-954F-5008681E7E86}" dt="2022-04-03T14:53:52.649" v="1076" actId="1440"/>
        <pc:sldMkLst>
          <pc:docMk/>
          <pc:sldMk cId="1645944004" sldId="281"/>
        </pc:sldMkLst>
        <pc:picChg chg="add mod">
          <ac:chgData name="Фаниль Бикташев" userId="5ab59b702fbfd4f0" providerId="LiveId" clId="{859AF7B6-4094-4C51-954F-5008681E7E86}" dt="2022-04-03T14:53:52.649" v="1076" actId="1440"/>
          <ac:picMkLst>
            <pc:docMk/>
            <pc:sldMk cId="1645944004" sldId="281"/>
            <ac:picMk id="2" creationId="{480EBAC3-AD9C-4277-B82A-E790B821E193}"/>
          </ac:picMkLst>
        </pc:picChg>
      </pc:sldChg>
      <pc:sldChg chg="addSp modSp new mod modAnim">
        <pc:chgData name="Фаниль Бикташев" userId="5ab59b702fbfd4f0" providerId="LiveId" clId="{859AF7B6-4094-4C51-954F-5008681E7E86}" dt="2022-04-03T14:53:58.329" v="1078" actId="1440"/>
        <pc:sldMkLst>
          <pc:docMk/>
          <pc:sldMk cId="479117244" sldId="282"/>
        </pc:sldMkLst>
        <pc:picChg chg="add mod">
          <ac:chgData name="Фаниль Бикташев" userId="5ab59b702fbfd4f0" providerId="LiveId" clId="{859AF7B6-4094-4C51-954F-5008681E7E86}" dt="2022-04-03T14:53:58.329" v="1078" actId="1440"/>
          <ac:picMkLst>
            <pc:docMk/>
            <pc:sldMk cId="479117244" sldId="282"/>
            <ac:picMk id="2" creationId="{4B13EFE5-38AF-449E-B6D3-9B4173077F2D}"/>
          </ac:picMkLst>
        </pc:picChg>
      </pc:sldChg>
      <pc:sldChg chg="addSp modSp new mod modAnim">
        <pc:chgData name="Фаниль Бикташев" userId="5ab59b702fbfd4f0" providerId="LiveId" clId="{859AF7B6-4094-4C51-954F-5008681E7E86}" dt="2022-04-03T14:54:06.208" v="1079" actId="1440"/>
        <pc:sldMkLst>
          <pc:docMk/>
          <pc:sldMk cId="2970324897" sldId="283"/>
        </pc:sldMkLst>
        <pc:picChg chg="add mod">
          <ac:chgData name="Фаниль Бикташев" userId="5ab59b702fbfd4f0" providerId="LiveId" clId="{859AF7B6-4094-4C51-954F-5008681E7E86}" dt="2022-04-03T14:54:06.208" v="1079" actId="1440"/>
          <ac:picMkLst>
            <pc:docMk/>
            <pc:sldMk cId="2970324897" sldId="283"/>
            <ac:picMk id="2" creationId="{CFDAD0B3-6F55-4E88-AD9D-27BD249FA29C}"/>
          </ac:picMkLst>
        </pc:picChg>
      </pc:sldChg>
      <pc:sldChg chg="addSp modSp new mod modAnim">
        <pc:chgData name="Фаниль Бикташев" userId="5ab59b702fbfd4f0" providerId="LiveId" clId="{859AF7B6-4094-4C51-954F-5008681E7E86}" dt="2022-04-03T14:54:11.562" v="1080" actId="1440"/>
        <pc:sldMkLst>
          <pc:docMk/>
          <pc:sldMk cId="3502122592" sldId="284"/>
        </pc:sldMkLst>
        <pc:picChg chg="add mod">
          <ac:chgData name="Фаниль Бикташев" userId="5ab59b702fbfd4f0" providerId="LiveId" clId="{859AF7B6-4094-4C51-954F-5008681E7E86}" dt="2022-04-03T14:54:11.562" v="1080" actId="1440"/>
          <ac:picMkLst>
            <pc:docMk/>
            <pc:sldMk cId="3502122592" sldId="284"/>
            <ac:picMk id="2" creationId="{7FE6E1D5-D2AA-49C3-9F79-D4C42CF9D673}"/>
          </ac:picMkLst>
        </pc:picChg>
      </pc:sldChg>
      <pc:sldChg chg="addSp modSp new mod ord modAnim">
        <pc:chgData name="Фаниль Бикташев" userId="5ab59b702fbfd4f0" providerId="LiveId" clId="{859AF7B6-4094-4C51-954F-5008681E7E86}" dt="2022-04-03T14:54:29.087" v="1083" actId="1440"/>
        <pc:sldMkLst>
          <pc:docMk/>
          <pc:sldMk cId="3211412042" sldId="285"/>
        </pc:sldMkLst>
        <pc:picChg chg="add mod">
          <ac:chgData name="Фаниль Бикташев" userId="5ab59b702fbfd4f0" providerId="LiveId" clId="{859AF7B6-4094-4C51-954F-5008681E7E86}" dt="2022-04-03T14:54:25.524" v="1082" actId="1440"/>
          <ac:picMkLst>
            <pc:docMk/>
            <pc:sldMk cId="3211412042" sldId="285"/>
            <ac:picMk id="2" creationId="{A3D08645-6B0C-40E1-9801-AE41E538249A}"/>
          </ac:picMkLst>
        </pc:picChg>
        <pc:picChg chg="add mod">
          <ac:chgData name="Фаниль Бикташев" userId="5ab59b702fbfd4f0" providerId="LiveId" clId="{859AF7B6-4094-4C51-954F-5008681E7E86}" dt="2022-04-03T14:54:29.087" v="1083" actId="1440"/>
          <ac:picMkLst>
            <pc:docMk/>
            <pc:sldMk cId="3211412042" sldId="285"/>
            <ac:picMk id="3" creationId="{643C9723-E608-4493-A1FE-45E87382E947}"/>
          </ac:picMkLst>
        </pc:picChg>
      </pc:sldChg>
      <pc:sldChg chg="addSp delSp modSp new mod modClrScheme chgLayout">
        <pc:chgData name="Фаниль Бикташев" userId="5ab59b702fbfd4f0" providerId="LiveId" clId="{859AF7B6-4094-4C51-954F-5008681E7E86}" dt="2022-04-03T15:12:10.655" v="1438" actId="1440"/>
        <pc:sldMkLst>
          <pc:docMk/>
          <pc:sldMk cId="274743518" sldId="286"/>
        </pc:sldMkLst>
        <pc:spChg chg="add mod">
          <ac:chgData name="Фаниль Бикташев" userId="5ab59b702fbfd4f0" providerId="LiveId" clId="{859AF7B6-4094-4C51-954F-5008681E7E86}" dt="2022-04-03T13:51:04.178" v="282" actId="207"/>
          <ac:spMkLst>
            <pc:docMk/>
            <pc:sldMk cId="274743518" sldId="286"/>
            <ac:spMk id="2" creationId="{56AEC7FF-512A-4E29-A72B-DDC7ED63A881}"/>
          </ac:spMkLst>
        </pc:spChg>
        <pc:spChg chg="add del mod">
          <ac:chgData name="Фаниль Бикташев" userId="5ab59b702fbfd4f0" providerId="LiveId" clId="{859AF7B6-4094-4C51-954F-5008681E7E86}" dt="2022-04-03T13:54:29.608" v="285" actId="478"/>
          <ac:spMkLst>
            <pc:docMk/>
            <pc:sldMk cId="274743518" sldId="286"/>
            <ac:spMk id="3" creationId="{5C60D34B-DBE9-4C73-BB02-07DF1CA47556}"/>
          </ac:spMkLst>
        </pc:spChg>
        <pc:spChg chg="add del mod">
          <ac:chgData name="Фаниль Бикташев" userId="5ab59b702fbfd4f0" providerId="LiveId" clId="{859AF7B6-4094-4C51-954F-5008681E7E86}" dt="2022-04-03T13:54:19.177" v="283" actId="931"/>
          <ac:spMkLst>
            <pc:docMk/>
            <pc:sldMk cId="274743518" sldId="286"/>
            <ac:spMk id="4" creationId="{E717240F-E308-498A-A311-689BC3854B91}"/>
          </ac:spMkLst>
        </pc:spChg>
        <pc:spChg chg="add del mod">
          <ac:chgData name="Фаниль Бикташев" userId="5ab59b702fbfd4f0" providerId="LiveId" clId="{859AF7B6-4094-4C51-954F-5008681E7E86}" dt="2022-04-03T13:54:30.880" v="286" actId="478"/>
          <ac:spMkLst>
            <pc:docMk/>
            <pc:sldMk cId="274743518" sldId="286"/>
            <ac:spMk id="5" creationId="{2A180DD5-A97A-4314-BF87-AA2E05A87CA1}"/>
          </ac:spMkLst>
        </pc:spChg>
        <pc:spChg chg="add del mod">
          <ac:chgData name="Фаниль Бикташев" userId="5ab59b702fbfd4f0" providerId="LiveId" clId="{859AF7B6-4094-4C51-954F-5008681E7E86}" dt="2022-04-03T13:54:25.914" v="284" actId="931"/>
          <ac:spMkLst>
            <pc:docMk/>
            <pc:sldMk cId="274743518" sldId="286"/>
            <ac:spMk id="6" creationId="{05E7EBAF-0C21-4261-B4B9-45B05436231B}"/>
          </ac:spMkLst>
        </pc:spChg>
        <pc:picChg chg="add mod ord">
          <ac:chgData name="Фаниль Бикташев" userId="5ab59b702fbfd4f0" providerId="LiveId" clId="{859AF7B6-4094-4C51-954F-5008681E7E86}" dt="2022-04-03T15:12:07.945" v="1437" actId="1440"/>
          <ac:picMkLst>
            <pc:docMk/>
            <pc:sldMk cId="274743518" sldId="286"/>
            <ac:picMk id="8" creationId="{BB05F62A-E81F-4EEF-8C86-28D36776A9DC}"/>
          </ac:picMkLst>
        </pc:picChg>
        <pc:picChg chg="add mod ord">
          <ac:chgData name="Фаниль Бикташев" userId="5ab59b702fbfd4f0" providerId="LiveId" clId="{859AF7B6-4094-4C51-954F-5008681E7E86}" dt="2022-04-03T15:12:10.655" v="1438" actId="1440"/>
          <ac:picMkLst>
            <pc:docMk/>
            <pc:sldMk cId="274743518" sldId="286"/>
            <ac:picMk id="10" creationId="{37EBC1C1-BDFD-489C-AC2C-C69E88FDB12A}"/>
          </ac:picMkLst>
        </pc:picChg>
      </pc:sldChg>
      <pc:sldChg chg="addSp delSp modSp new mod chgLayout">
        <pc:chgData name="Фаниль Бикташев" userId="5ab59b702fbfd4f0" providerId="LiveId" clId="{859AF7B6-4094-4C51-954F-5008681E7E86}" dt="2022-04-03T15:22:17.154" v="1670" actId="1440"/>
        <pc:sldMkLst>
          <pc:docMk/>
          <pc:sldMk cId="991460192" sldId="287"/>
        </pc:sldMkLst>
        <pc:picChg chg="add mod">
          <ac:chgData name="Фаниль Бикташев" userId="5ab59b702fbfd4f0" providerId="LiveId" clId="{859AF7B6-4094-4C51-954F-5008681E7E86}" dt="2022-04-03T15:22:17.154" v="1670" actId="1440"/>
          <ac:picMkLst>
            <pc:docMk/>
            <pc:sldMk cId="991460192" sldId="287"/>
            <ac:picMk id="3" creationId="{44E41FB0-A79C-44F1-8533-D1BC51CA390E}"/>
          </ac:picMkLst>
        </pc:picChg>
        <pc:picChg chg="add del mod">
          <ac:chgData name="Фаниль Бикташев" userId="5ab59b702fbfd4f0" providerId="LiveId" clId="{859AF7B6-4094-4C51-954F-5008681E7E86}" dt="2022-04-03T15:21:50.590" v="1660" actId="21"/>
          <ac:picMkLst>
            <pc:docMk/>
            <pc:sldMk cId="991460192" sldId="287"/>
            <ac:picMk id="5" creationId="{7C0D9E36-BCBB-427C-8600-E3229F529E78}"/>
          </ac:picMkLst>
        </pc:picChg>
        <pc:picChg chg="add del mod">
          <ac:chgData name="Фаниль Бикташев" userId="5ab59b702fbfd4f0" providerId="LiveId" clId="{859AF7B6-4094-4C51-954F-5008681E7E86}" dt="2022-04-03T15:21:25.519" v="1649" actId="21"/>
          <ac:picMkLst>
            <pc:docMk/>
            <pc:sldMk cId="991460192" sldId="287"/>
            <ac:picMk id="7" creationId="{84CD34FE-DBDC-4D57-B6F1-6460AD4BF334}"/>
          </ac:picMkLst>
        </pc:picChg>
        <pc:picChg chg="add del mod">
          <ac:chgData name="Фаниль Бикташев" userId="5ab59b702fbfd4f0" providerId="LiveId" clId="{859AF7B6-4094-4C51-954F-5008681E7E86}" dt="2022-04-03T15:20:32.729" v="1633" actId="21"/>
          <ac:picMkLst>
            <pc:docMk/>
            <pc:sldMk cId="991460192" sldId="287"/>
            <ac:picMk id="9" creationId="{3B11BFFA-7A29-4DD0-A166-31F999BE6865}"/>
          </ac:picMkLst>
        </pc:picChg>
        <pc:picChg chg="add del mod">
          <ac:chgData name="Фаниль Бикташев" userId="5ab59b702fbfd4f0" providerId="LiveId" clId="{859AF7B6-4094-4C51-954F-5008681E7E86}" dt="2022-04-03T15:20:27.822" v="1631" actId="21"/>
          <ac:picMkLst>
            <pc:docMk/>
            <pc:sldMk cId="991460192" sldId="287"/>
            <ac:picMk id="11" creationId="{2EB5DFA9-3F4B-41FF-8019-6B93D1FD9A3E}"/>
          </ac:picMkLst>
        </pc:picChg>
        <pc:picChg chg="add del mod">
          <ac:chgData name="Фаниль Бикташев" userId="5ab59b702fbfd4f0" providerId="LiveId" clId="{859AF7B6-4094-4C51-954F-5008681E7E86}" dt="2022-04-03T15:20:09.403" v="1623" actId="21"/>
          <ac:picMkLst>
            <pc:docMk/>
            <pc:sldMk cId="991460192" sldId="287"/>
            <ac:picMk id="13" creationId="{BF0CEE04-1A58-468E-A577-405225BE0D5E}"/>
          </ac:picMkLst>
        </pc:picChg>
        <pc:picChg chg="add del mod">
          <ac:chgData name="Фаниль Бикташев" userId="5ab59b702fbfd4f0" providerId="LiveId" clId="{859AF7B6-4094-4C51-954F-5008681E7E86}" dt="2022-04-03T15:19:43.896" v="1617" actId="21"/>
          <ac:picMkLst>
            <pc:docMk/>
            <pc:sldMk cId="991460192" sldId="287"/>
            <ac:picMk id="15" creationId="{3C3AE2A3-A9EE-4A46-B6BA-A6474EACD0C2}"/>
          </ac:picMkLst>
        </pc:picChg>
      </pc:sldChg>
      <pc:sldChg chg="addSp delSp modSp new mod modClrScheme chgLayout">
        <pc:chgData name="Фаниль Бикташев" userId="5ab59b702fbfd4f0" providerId="LiveId" clId="{859AF7B6-4094-4C51-954F-5008681E7E86}" dt="2022-04-03T14:35:44.436" v="405" actId="20577"/>
        <pc:sldMkLst>
          <pc:docMk/>
          <pc:sldMk cId="1252979401" sldId="288"/>
        </pc:sldMkLst>
        <pc:spChg chg="add mod">
          <ac:chgData name="Фаниль Бикташев" userId="5ab59b702fbfd4f0" providerId="LiveId" clId="{859AF7B6-4094-4C51-954F-5008681E7E86}" dt="2022-04-03T14:35:44.436" v="405" actId="20577"/>
          <ac:spMkLst>
            <pc:docMk/>
            <pc:sldMk cId="1252979401" sldId="288"/>
            <ac:spMk id="2" creationId="{4579473F-22A4-499A-A31B-AF7AAA9BAA2B}"/>
          </ac:spMkLst>
        </pc:spChg>
        <pc:spChg chg="add del mod">
          <ac:chgData name="Фаниль Бикташев" userId="5ab59b702fbfd4f0" providerId="LiveId" clId="{859AF7B6-4094-4C51-954F-5008681E7E86}" dt="2022-04-03T14:35:24.409" v="400" actId="478"/>
          <ac:spMkLst>
            <pc:docMk/>
            <pc:sldMk cId="1252979401" sldId="288"/>
            <ac:spMk id="3" creationId="{FCFBF5DC-0E70-4628-B0D4-D68B1C56ADC6}"/>
          </ac:spMkLst>
        </pc:spChg>
      </pc:sldChg>
      <pc:sldChg chg="addSp delSp modSp new mod modClrScheme modAnim chgLayout">
        <pc:chgData name="Фаниль Бикташев" userId="5ab59b702fbfd4f0" providerId="LiveId" clId="{859AF7B6-4094-4C51-954F-5008681E7E86}" dt="2022-04-03T14:53:48.018" v="1074" actId="1440"/>
        <pc:sldMkLst>
          <pc:docMk/>
          <pc:sldMk cId="890914089" sldId="289"/>
        </pc:sldMkLst>
        <pc:spChg chg="del">
          <ac:chgData name="Фаниль Бикташев" userId="5ab59b702fbfd4f0" providerId="LiveId" clId="{859AF7B6-4094-4C51-954F-5008681E7E86}" dt="2022-04-03T14:52:25.272" v="1049" actId="700"/>
          <ac:spMkLst>
            <pc:docMk/>
            <pc:sldMk cId="890914089" sldId="289"/>
            <ac:spMk id="2" creationId="{2A8C4882-046B-4D5B-AC1D-D569D3F1A3F2}"/>
          </ac:spMkLst>
        </pc:spChg>
        <pc:spChg chg="del">
          <ac:chgData name="Фаниль Бикташев" userId="5ab59b702fbfd4f0" providerId="LiveId" clId="{859AF7B6-4094-4C51-954F-5008681E7E86}" dt="2022-04-03T14:52:25.272" v="1049" actId="700"/>
          <ac:spMkLst>
            <pc:docMk/>
            <pc:sldMk cId="890914089" sldId="289"/>
            <ac:spMk id="3" creationId="{570A9BE8-2BA9-4416-9153-41811FE03EF7}"/>
          </ac:spMkLst>
        </pc:spChg>
        <pc:picChg chg="add mod">
          <ac:chgData name="Фаниль Бикташев" userId="5ab59b702fbfd4f0" providerId="LiveId" clId="{859AF7B6-4094-4C51-954F-5008681E7E86}" dt="2022-04-03T14:53:48.018" v="1074" actId="1440"/>
          <ac:picMkLst>
            <pc:docMk/>
            <pc:sldMk cId="890914089" sldId="289"/>
            <ac:picMk id="4" creationId="{55CD2E42-5E8A-4FB2-9071-9786CAF478D7}"/>
          </ac:picMkLst>
        </pc:picChg>
        <pc:picChg chg="add mod">
          <ac:chgData name="Фаниль Бикташев" userId="5ab59b702fbfd4f0" providerId="LiveId" clId="{859AF7B6-4094-4C51-954F-5008681E7E86}" dt="2022-04-03T14:53:44.155" v="1073" actId="1440"/>
          <ac:picMkLst>
            <pc:docMk/>
            <pc:sldMk cId="890914089" sldId="289"/>
            <ac:picMk id="5" creationId="{C6564921-1B02-48B7-8075-BE1DD1270E8C}"/>
          </ac:picMkLst>
        </pc:picChg>
      </pc:sldChg>
      <pc:sldChg chg="addSp modSp new mod">
        <pc:chgData name="Фаниль Бикташев" userId="5ab59b702fbfd4f0" providerId="LiveId" clId="{859AF7B6-4094-4C51-954F-5008681E7E86}" dt="2022-04-03T14:56:21.802" v="1115" actId="1440"/>
        <pc:sldMkLst>
          <pc:docMk/>
          <pc:sldMk cId="2961982440" sldId="290"/>
        </pc:sldMkLst>
        <pc:picChg chg="add mod">
          <ac:chgData name="Фаниль Бикташев" userId="5ab59b702fbfd4f0" providerId="LiveId" clId="{859AF7B6-4094-4C51-954F-5008681E7E86}" dt="2022-04-03T14:56:18.412" v="1114" actId="1440"/>
          <ac:picMkLst>
            <pc:docMk/>
            <pc:sldMk cId="2961982440" sldId="290"/>
            <ac:picMk id="2" creationId="{DEC3F36E-9689-46E4-8D38-ABCB2AD087EA}"/>
          </ac:picMkLst>
        </pc:picChg>
        <pc:picChg chg="add mod">
          <ac:chgData name="Фаниль Бикташев" userId="5ab59b702fbfd4f0" providerId="LiveId" clId="{859AF7B6-4094-4C51-954F-5008681E7E86}" dt="2022-04-03T14:56:21.802" v="1115" actId="1440"/>
          <ac:picMkLst>
            <pc:docMk/>
            <pc:sldMk cId="2961982440" sldId="290"/>
            <ac:picMk id="3" creationId="{A3ADAA3C-3268-40E3-8AA1-4F7B166E2FD1}"/>
          </ac:picMkLst>
        </pc:picChg>
      </pc:sldChg>
      <pc:sldChg chg="addSp modSp new mod">
        <pc:chgData name="Фаниль Бикташев" userId="5ab59b702fbfd4f0" providerId="LiveId" clId="{859AF7B6-4094-4C51-954F-5008681E7E86}" dt="2022-04-03T14:56:10.316" v="1113" actId="1440"/>
        <pc:sldMkLst>
          <pc:docMk/>
          <pc:sldMk cId="1794038404" sldId="291"/>
        </pc:sldMkLst>
        <pc:picChg chg="add mod">
          <ac:chgData name="Фаниль Бикташев" userId="5ab59b702fbfd4f0" providerId="LiveId" clId="{859AF7B6-4094-4C51-954F-5008681E7E86}" dt="2022-04-03T14:56:10.316" v="1113" actId="1440"/>
          <ac:picMkLst>
            <pc:docMk/>
            <pc:sldMk cId="1794038404" sldId="291"/>
            <ac:picMk id="2" creationId="{75BD8292-1A44-452F-924B-8DD004DF0D95}"/>
          </ac:picMkLst>
        </pc:picChg>
      </pc:sldChg>
      <pc:sldChg chg="addSp modSp new mod ord">
        <pc:chgData name="Фаниль Бикташев" userId="5ab59b702fbfd4f0" providerId="LiveId" clId="{859AF7B6-4094-4C51-954F-5008681E7E86}" dt="2022-04-03T15:00:48.718" v="1205"/>
        <pc:sldMkLst>
          <pc:docMk/>
          <pc:sldMk cId="4108849794" sldId="292"/>
        </pc:sldMkLst>
        <pc:picChg chg="add mod">
          <ac:chgData name="Фаниль Бикташев" userId="5ab59b702fbfd4f0" providerId="LiveId" clId="{859AF7B6-4094-4C51-954F-5008681E7E86}" dt="2022-04-03T14:58:16.464" v="1156" actId="1076"/>
          <ac:picMkLst>
            <pc:docMk/>
            <pc:sldMk cId="4108849794" sldId="292"/>
            <ac:picMk id="2" creationId="{6C1E46CC-6602-4241-8093-450845B16D03}"/>
          </ac:picMkLst>
        </pc:picChg>
      </pc:sldChg>
      <pc:sldChg chg="addSp modSp new mod ord">
        <pc:chgData name="Фаниль Бикташев" userId="5ab59b702fbfd4f0" providerId="LiveId" clId="{859AF7B6-4094-4C51-954F-5008681E7E86}" dt="2022-04-03T15:00:52.046" v="1207"/>
        <pc:sldMkLst>
          <pc:docMk/>
          <pc:sldMk cId="3695632900" sldId="293"/>
        </pc:sldMkLst>
        <pc:picChg chg="add mod">
          <ac:chgData name="Фаниль Бикташев" userId="5ab59b702fbfd4f0" providerId="LiveId" clId="{859AF7B6-4094-4C51-954F-5008681E7E86}" dt="2022-04-03T14:57:50.031" v="1150" actId="1076"/>
          <ac:picMkLst>
            <pc:docMk/>
            <pc:sldMk cId="3695632900" sldId="293"/>
            <ac:picMk id="2" creationId="{D28088A1-9924-43AC-91DE-771692E6A048}"/>
          </ac:picMkLst>
        </pc:picChg>
        <pc:picChg chg="add mod">
          <ac:chgData name="Фаниль Бикташев" userId="5ab59b702fbfd4f0" providerId="LiveId" clId="{859AF7B6-4094-4C51-954F-5008681E7E86}" dt="2022-04-03T14:58:40.035" v="1162" actId="14100"/>
          <ac:picMkLst>
            <pc:docMk/>
            <pc:sldMk cId="3695632900" sldId="293"/>
            <ac:picMk id="3" creationId="{3E3C7284-C253-4CF5-9FFF-2EA8D9BB7A7D}"/>
          </ac:picMkLst>
        </pc:picChg>
      </pc:sldChg>
      <pc:sldChg chg="addSp modSp new mod">
        <pc:chgData name="Фаниль Бикташев" userId="5ab59b702fbfd4f0" providerId="LiveId" clId="{859AF7B6-4094-4C51-954F-5008681E7E86}" dt="2022-04-03T15:04:14.145" v="1287" actId="1440"/>
        <pc:sldMkLst>
          <pc:docMk/>
          <pc:sldMk cId="1380243029" sldId="294"/>
        </pc:sldMkLst>
        <pc:picChg chg="add mod">
          <ac:chgData name="Фаниль Бикташев" userId="5ab59b702fbfd4f0" providerId="LiveId" clId="{859AF7B6-4094-4C51-954F-5008681E7E86}" dt="2022-04-03T15:04:10.130" v="1286" actId="1440"/>
          <ac:picMkLst>
            <pc:docMk/>
            <pc:sldMk cId="1380243029" sldId="294"/>
            <ac:picMk id="2" creationId="{013DA2A8-9937-4F0E-9C82-9AD23CE29759}"/>
          </ac:picMkLst>
        </pc:picChg>
        <pc:picChg chg="add mod">
          <ac:chgData name="Фаниль Бикташев" userId="5ab59b702fbfd4f0" providerId="LiveId" clId="{859AF7B6-4094-4C51-954F-5008681E7E86}" dt="2022-04-03T15:04:14.145" v="1287" actId="1440"/>
          <ac:picMkLst>
            <pc:docMk/>
            <pc:sldMk cId="1380243029" sldId="294"/>
            <ac:picMk id="3" creationId="{101EBE83-437A-4E9B-A25C-713338BF9FFD}"/>
          </ac:picMkLst>
        </pc:picChg>
      </pc:sldChg>
      <pc:sldChg chg="addSp modSp new mod">
        <pc:chgData name="Фаниль Бикташев" userId="5ab59b702fbfd4f0" providerId="LiveId" clId="{859AF7B6-4094-4C51-954F-5008681E7E86}" dt="2022-04-03T15:04:24.250" v="1289" actId="1440"/>
        <pc:sldMkLst>
          <pc:docMk/>
          <pc:sldMk cId="2468111640" sldId="295"/>
        </pc:sldMkLst>
        <pc:picChg chg="add mod">
          <ac:chgData name="Фаниль Бикташев" userId="5ab59b702fbfd4f0" providerId="LiveId" clId="{859AF7B6-4094-4C51-954F-5008681E7E86}" dt="2022-04-03T15:04:20.530" v="1288" actId="1440"/>
          <ac:picMkLst>
            <pc:docMk/>
            <pc:sldMk cId="2468111640" sldId="295"/>
            <ac:picMk id="2" creationId="{0E02E36A-1F3B-461C-8AC4-F80A553AFA90}"/>
          </ac:picMkLst>
        </pc:picChg>
        <pc:picChg chg="add mod">
          <ac:chgData name="Фаниль Бикташев" userId="5ab59b702fbfd4f0" providerId="LiveId" clId="{859AF7B6-4094-4C51-954F-5008681E7E86}" dt="2022-04-03T15:04:24.250" v="1289" actId="1440"/>
          <ac:picMkLst>
            <pc:docMk/>
            <pc:sldMk cId="2468111640" sldId="295"/>
            <ac:picMk id="3" creationId="{0FF6EB43-776A-41DF-93CC-3D14CFDEAF8F}"/>
          </ac:picMkLst>
        </pc:picChg>
      </pc:sldChg>
      <pc:sldChg chg="addSp modSp new mod">
        <pc:chgData name="Фаниль Бикташев" userId="5ab59b702fbfd4f0" providerId="LiveId" clId="{859AF7B6-4094-4C51-954F-5008681E7E86}" dt="2022-04-03T15:04:36.989" v="1292" actId="1440"/>
        <pc:sldMkLst>
          <pc:docMk/>
          <pc:sldMk cId="1432598901" sldId="296"/>
        </pc:sldMkLst>
        <pc:picChg chg="add mod">
          <ac:chgData name="Фаниль Бикташев" userId="5ab59b702fbfd4f0" providerId="LiveId" clId="{859AF7B6-4094-4C51-954F-5008681E7E86}" dt="2022-04-03T15:04:33.107" v="1291" actId="1440"/>
          <ac:picMkLst>
            <pc:docMk/>
            <pc:sldMk cId="1432598901" sldId="296"/>
            <ac:picMk id="2" creationId="{21680528-333F-4CC4-9612-5BCD309BB35D}"/>
          </ac:picMkLst>
        </pc:picChg>
        <pc:picChg chg="add mod">
          <ac:chgData name="Фаниль Бикташев" userId="5ab59b702fbfd4f0" providerId="LiveId" clId="{859AF7B6-4094-4C51-954F-5008681E7E86}" dt="2022-04-03T15:04:36.989" v="1292" actId="1440"/>
          <ac:picMkLst>
            <pc:docMk/>
            <pc:sldMk cId="1432598901" sldId="296"/>
            <ac:picMk id="3" creationId="{AE73B16C-8A52-4760-AFC7-596A3AD3271A}"/>
          </ac:picMkLst>
        </pc:picChg>
      </pc:sldChg>
      <pc:sldChg chg="addSp modSp new mod ord">
        <pc:chgData name="Фаниль Бикташев" userId="5ab59b702fbfd4f0" providerId="LiveId" clId="{859AF7B6-4094-4C51-954F-5008681E7E86}" dt="2022-04-03T15:00:42.447" v="1201"/>
        <pc:sldMkLst>
          <pc:docMk/>
          <pc:sldMk cId="3399593286" sldId="297"/>
        </pc:sldMkLst>
        <pc:picChg chg="add mod">
          <ac:chgData name="Фаниль Бикташев" userId="5ab59b702fbfd4f0" providerId="LiveId" clId="{859AF7B6-4094-4C51-954F-5008681E7E86}" dt="2022-04-03T14:59:35.834" v="1183" actId="14100"/>
          <ac:picMkLst>
            <pc:docMk/>
            <pc:sldMk cId="3399593286" sldId="297"/>
            <ac:picMk id="2" creationId="{528AF272-70E8-4CE4-B7BF-F8919A22CCC5}"/>
          </ac:picMkLst>
        </pc:picChg>
      </pc:sldChg>
      <pc:sldChg chg="addSp modSp new mod ord">
        <pc:chgData name="Фаниль Бикташев" userId="5ab59b702fbfd4f0" providerId="LiveId" clId="{859AF7B6-4094-4C51-954F-5008681E7E86}" dt="2022-04-03T15:00:45.271" v="1203"/>
        <pc:sldMkLst>
          <pc:docMk/>
          <pc:sldMk cId="2567305564" sldId="298"/>
        </pc:sldMkLst>
        <pc:picChg chg="add mod">
          <ac:chgData name="Фаниль Бикташев" userId="5ab59b702fbfd4f0" providerId="LiveId" clId="{859AF7B6-4094-4C51-954F-5008681E7E86}" dt="2022-04-03T14:58:58.529" v="1169" actId="1076"/>
          <ac:picMkLst>
            <pc:docMk/>
            <pc:sldMk cId="2567305564" sldId="298"/>
            <ac:picMk id="2" creationId="{E88E982D-E97B-4DA1-8FC6-9B10BBB0E597}"/>
          </ac:picMkLst>
        </pc:picChg>
        <pc:picChg chg="add mod">
          <ac:chgData name="Фаниль Бикташев" userId="5ab59b702fbfd4f0" providerId="LiveId" clId="{859AF7B6-4094-4C51-954F-5008681E7E86}" dt="2022-04-03T14:59:16.118" v="1178" actId="1076"/>
          <ac:picMkLst>
            <pc:docMk/>
            <pc:sldMk cId="2567305564" sldId="298"/>
            <ac:picMk id="3" creationId="{395702D1-49FE-419D-B56B-E47AB116A87E}"/>
          </ac:picMkLst>
        </pc:picChg>
      </pc:sldChg>
      <pc:sldChg chg="new del">
        <pc:chgData name="Фаниль Бикташев" userId="5ab59b702fbfd4f0" providerId="LiveId" clId="{859AF7B6-4094-4C51-954F-5008681E7E86}" dt="2022-04-03T15:06:45.681" v="1343" actId="47"/>
        <pc:sldMkLst>
          <pc:docMk/>
          <pc:sldMk cId="2364651929" sldId="299"/>
        </pc:sldMkLst>
      </pc:sldChg>
      <pc:sldChg chg="addSp delSp modSp new del mod">
        <pc:chgData name="Фаниль Бикташев" userId="5ab59b702fbfd4f0" providerId="LiveId" clId="{859AF7B6-4094-4C51-954F-5008681E7E86}" dt="2022-04-03T15:07:01.916" v="1347" actId="47"/>
        <pc:sldMkLst>
          <pc:docMk/>
          <pc:sldMk cId="2633098252" sldId="300"/>
        </pc:sldMkLst>
        <pc:picChg chg="add del mod">
          <ac:chgData name="Фаниль Бикташев" userId="5ab59b702fbfd4f0" providerId="LiveId" clId="{859AF7B6-4094-4C51-954F-5008681E7E86}" dt="2022-04-03T15:06:59.948" v="1346" actId="21"/>
          <ac:picMkLst>
            <pc:docMk/>
            <pc:sldMk cId="2633098252" sldId="300"/>
            <ac:picMk id="2" creationId="{41851B25-0D0E-42A2-A9AE-A27058982E06}"/>
          </ac:picMkLst>
        </pc:picChg>
      </pc:sldChg>
      <pc:sldChg chg="addSp modSp new mod addCm delCm">
        <pc:chgData name="Фаниль Бикташев" userId="5ab59b702fbfd4f0" providerId="LiveId" clId="{859AF7B6-4094-4C51-954F-5008681E7E86}" dt="2022-04-03T15:07:54.888" v="1362" actId="1440"/>
        <pc:sldMkLst>
          <pc:docMk/>
          <pc:sldMk cId="4179884216" sldId="301"/>
        </pc:sldMkLst>
        <pc:picChg chg="add mod">
          <ac:chgData name="Фаниль Бикташев" userId="5ab59b702fbfd4f0" providerId="LiveId" clId="{859AF7B6-4094-4C51-954F-5008681E7E86}" dt="2022-04-03T15:07:36.135" v="1357" actId="1440"/>
          <ac:picMkLst>
            <pc:docMk/>
            <pc:sldMk cId="4179884216" sldId="301"/>
            <ac:picMk id="2" creationId="{E8B6E2F0-3F40-440B-8770-CA53424CE1D4}"/>
          </ac:picMkLst>
        </pc:picChg>
        <pc:picChg chg="add mod">
          <ac:chgData name="Фаниль Бикташев" userId="5ab59b702fbfd4f0" providerId="LiveId" clId="{859AF7B6-4094-4C51-954F-5008681E7E86}" dt="2022-04-03T15:07:54.888" v="1362" actId="1440"/>
          <ac:picMkLst>
            <pc:docMk/>
            <pc:sldMk cId="4179884216" sldId="301"/>
            <ac:picMk id="3" creationId="{4682A252-DFD0-45D4-AB45-62F0DC8B3038}"/>
          </ac:picMkLst>
        </pc:picChg>
        <pc:picChg chg="add mod">
          <ac:chgData name="Фаниль Бикташев" userId="5ab59b702fbfd4f0" providerId="LiveId" clId="{859AF7B6-4094-4C51-954F-5008681E7E86}" dt="2022-04-03T15:07:39.379" v="1358" actId="1440"/>
          <ac:picMkLst>
            <pc:docMk/>
            <pc:sldMk cId="4179884216" sldId="301"/>
            <ac:picMk id="4" creationId="{500F1B45-9F34-4A7D-ABC6-D32D97FDC83F}"/>
          </ac:picMkLst>
        </pc:picChg>
      </pc:sldChg>
      <pc:sldChg chg="addSp modSp new mod">
        <pc:chgData name="Фаниль Бикташев" userId="5ab59b702fbfd4f0" providerId="LiveId" clId="{859AF7B6-4094-4C51-954F-5008681E7E86}" dt="2022-04-03T15:08:04.886" v="1364" actId="1440"/>
        <pc:sldMkLst>
          <pc:docMk/>
          <pc:sldMk cId="588852511" sldId="302"/>
        </pc:sldMkLst>
        <pc:picChg chg="add mod">
          <ac:chgData name="Фаниль Бикташев" userId="5ab59b702fbfd4f0" providerId="LiveId" clId="{859AF7B6-4094-4C51-954F-5008681E7E86}" dt="2022-04-03T15:08:04.886" v="1364" actId="1440"/>
          <ac:picMkLst>
            <pc:docMk/>
            <pc:sldMk cId="588852511" sldId="302"/>
            <ac:picMk id="2" creationId="{79CD50C7-42B5-4E55-B279-CD9434C50E8F}"/>
          </ac:picMkLst>
        </pc:picChg>
        <pc:picChg chg="add mod">
          <ac:chgData name="Фаниль Бикташев" userId="5ab59b702fbfd4f0" providerId="LiveId" clId="{859AF7B6-4094-4C51-954F-5008681E7E86}" dt="2022-04-03T15:08:01.461" v="1363" actId="1440"/>
          <ac:picMkLst>
            <pc:docMk/>
            <pc:sldMk cId="588852511" sldId="302"/>
            <ac:picMk id="3" creationId="{0E87A5AA-49F7-432A-A135-CB8F998F60AD}"/>
          </ac:picMkLst>
        </pc:picChg>
      </pc:sldChg>
      <pc:sldChg chg="new del">
        <pc:chgData name="Фаниль Бикташев" userId="5ab59b702fbfd4f0" providerId="LiveId" clId="{859AF7B6-4094-4C51-954F-5008681E7E86}" dt="2022-04-03T15:11:10.951" v="1425" actId="47"/>
        <pc:sldMkLst>
          <pc:docMk/>
          <pc:sldMk cId="3981713524" sldId="303"/>
        </pc:sldMkLst>
      </pc:sldChg>
      <pc:sldChg chg="new del">
        <pc:chgData name="Фаниль Бикташев" userId="5ab59b702fbfd4f0" providerId="LiveId" clId="{859AF7B6-4094-4C51-954F-5008681E7E86}" dt="2022-04-03T15:11:12.012" v="1426" actId="47"/>
        <pc:sldMkLst>
          <pc:docMk/>
          <pc:sldMk cId="3358767868" sldId="304"/>
        </pc:sldMkLst>
      </pc:sldChg>
      <pc:sldChg chg="new del">
        <pc:chgData name="Фаниль Бикташев" userId="5ab59b702fbfd4f0" providerId="LiveId" clId="{859AF7B6-4094-4C51-954F-5008681E7E86}" dt="2022-04-03T15:11:13.206" v="1427" actId="47"/>
        <pc:sldMkLst>
          <pc:docMk/>
          <pc:sldMk cId="1045879248" sldId="305"/>
        </pc:sldMkLst>
      </pc:sldChg>
      <pc:sldChg chg="addSp modSp new mod">
        <pc:chgData name="Фаниль Бикташев" userId="5ab59b702fbfd4f0" providerId="LiveId" clId="{859AF7B6-4094-4C51-954F-5008681E7E86}" dt="2022-04-03T15:11:38.287" v="1431" actId="1440"/>
        <pc:sldMkLst>
          <pc:docMk/>
          <pc:sldMk cId="745297400" sldId="306"/>
        </pc:sldMkLst>
        <pc:picChg chg="add mod">
          <ac:chgData name="Фаниль Бикташев" userId="5ab59b702fbfd4f0" providerId="LiveId" clId="{859AF7B6-4094-4C51-954F-5008681E7E86}" dt="2022-04-03T15:11:38.287" v="1431" actId="1440"/>
          <ac:picMkLst>
            <pc:docMk/>
            <pc:sldMk cId="745297400" sldId="306"/>
            <ac:picMk id="2" creationId="{4D06BD0D-D6A7-4395-ADE2-26B4BC290E8D}"/>
          </ac:picMkLst>
        </pc:picChg>
        <pc:picChg chg="add mod">
          <ac:chgData name="Фаниль Бикташев" userId="5ab59b702fbfd4f0" providerId="LiveId" clId="{859AF7B6-4094-4C51-954F-5008681E7E86}" dt="2022-04-03T15:11:35.360" v="1430" actId="1440"/>
          <ac:picMkLst>
            <pc:docMk/>
            <pc:sldMk cId="745297400" sldId="306"/>
            <ac:picMk id="3" creationId="{C965BEAF-8479-4863-ADC5-858CF7D029B9}"/>
          </ac:picMkLst>
        </pc:picChg>
      </pc:sldChg>
      <pc:sldChg chg="addSp modSp new mod">
        <pc:chgData name="Фаниль Бикташев" userId="5ab59b702fbfd4f0" providerId="LiveId" clId="{859AF7B6-4094-4C51-954F-5008681E7E86}" dt="2022-04-03T15:11:46.181" v="1432" actId="1440"/>
        <pc:sldMkLst>
          <pc:docMk/>
          <pc:sldMk cId="2693210731" sldId="307"/>
        </pc:sldMkLst>
        <pc:picChg chg="add mod">
          <ac:chgData name="Фаниль Бикташев" userId="5ab59b702fbfd4f0" providerId="LiveId" clId="{859AF7B6-4094-4C51-954F-5008681E7E86}" dt="2022-04-03T15:11:46.181" v="1432" actId="1440"/>
          <ac:picMkLst>
            <pc:docMk/>
            <pc:sldMk cId="2693210731" sldId="307"/>
            <ac:picMk id="2" creationId="{8AF575BB-3740-4372-921E-30EB4D818A81}"/>
          </ac:picMkLst>
        </pc:picChg>
      </pc:sldChg>
      <pc:sldChg chg="addSp modSp new mod">
        <pc:chgData name="Фаниль Бикташев" userId="5ab59b702fbfd4f0" providerId="LiveId" clId="{859AF7B6-4094-4C51-954F-5008681E7E86}" dt="2022-04-03T15:11:55.141" v="1434" actId="1440"/>
        <pc:sldMkLst>
          <pc:docMk/>
          <pc:sldMk cId="2187245344" sldId="308"/>
        </pc:sldMkLst>
        <pc:picChg chg="add mod">
          <ac:chgData name="Фаниль Бикташев" userId="5ab59b702fbfd4f0" providerId="LiveId" clId="{859AF7B6-4094-4C51-954F-5008681E7E86}" dt="2022-04-03T15:11:55.141" v="1434" actId="1440"/>
          <ac:picMkLst>
            <pc:docMk/>
            <pc:sldMk cId="2187245344" sldId="308"/>
            <ac:picMk id="2" creationId="{7889177B-A3D1-4938-9C17-B6D77A81915A}"/>
          </ac:picMkLst>
        </pc:picChg>
        <pc:picChg chg="add mod">
          <ac:chgData name="Фаниль Бикташев" userId="5ab59b702fbfd4f0" providerId="LiveId" clId="{859AF7B6-4094-4C51-954F-5008681E7E86}" dt="2022-04-03T15:11:51.979" v="1433" actId="1440"/>
          <ac:picMkLst>
            <pc:docMk/>
            <pc:sldMk cId="2187245344" sldId="308"/>
            <ac:picMk id="3" creationId="{1397D8A4-CE61-4FBC-B3D9-02C3BCAB9EB3}"/>
          </ac:picMkLst>
        </pc:picChg>
      </pc:sldChg>
      <pc:sldChg chg="addSp modSp new mod">
        <pc:chgData name="Фаниль Бикташев" userId="5ab59b702fbfd4f0" providerId="LiveId" clId="{859AF7B6-4094-4C51-954F-5008681E7E86}" dt="2022-04-03T15:12:02.915" v="1436" actId="1440"/>
        <pc:sldMkLst>
          <pc:docMk/>
          <pc:sldMk cId="2475575868" sldId="309"/>
        </pc:sldMkLst>
        <pc:picChg chg="add mod">
          <ac:chgData name="Фаниль Бикташев" userId="5ab59b702fbfd4f0" providerId="LiveId" clId="{859AF7B6-4094-4C51-954F-5008681E7E86}" dt="2022-04-03T15:12:02.915" v="1436" actId="1440"/>
          <ac:picMkLst>
            <pc:docMk/>
            <pc:sldMk cId="2475575868" sldId="309"/>
            <ac:picMk id="2" creationId="{4D41E61D-FDE6-48D2-9C77-06261F980A4C}"/>
          </ac:picMkLst>
        </pc:picChg>
        <pc:picChg chg="add mod">
          <ac:chgData name="Фаниль Бикташев" userId="5ab59b702fbfd4f0" providerId="LiveId" clId="{859AF7B6-4094-4C51-954F-5008681E7E86}" dt="2022-04-03T15:12:00.085" v="1435" actId="1440"/>
          <ac:picMkLst>
            <pc:docMk/>
            <pc:sldMk cId="2475575868" sldId="309"/>
            <ac:picMk id="3" creationId="{FAA7745C-6E0D-4621-B363-7BCEE8C6FF60}"/>
          </ac:picMkLst>
        </pc:picChg>
      </pc:sldChg>
      <pc:sldChg chg="addSp modSp new mod ord">
        <pc:chgData name="Фаниль Бикташев" userId="5ab59b702fbfd4f0" providerId="LiveId" clId="{859AF7B6-4094-4C51-954F-5008681E7E86}" dt="2022-04-03T15:18:48.195" v="1609" actId="1440"/>
        <pc:sldMkLst>
          <pc:docMk/>
          <pc:sldMk cId="3468418199" sldId="310"/>
        </pc:sldMkLst>
        <pc:picChg chg="add mod">
          <ac:chgData name="Фаниль Бикташев" userId="5ab59b702fbfd4f0" providerId="LiveId" clId="{859AF7B6-4094-4C51-954F-5008681E7E86}" dt="2022-04-03T15:18:45.091" v="1608" actId="1440"/>
          <ac:picMkLst>
            <pc:docMk/>
            <pc:sldMk cId="3468418199" sldId="310"/>
            <ac:picMk id="2" creationId="{4316B80B-1B1A-40F1-971B-BAB254A8362A}"/>
          </ac:picMkLst>
        </pc:picChg>
        <pc:picChg chg="add mod">
          <ac:chgData name="Фаниль Бикташев" userId="5ab59b702fbfd4f0" providerId="LiveId" clId="{859AF7B6-4094-4C51-954F-5008681E7E86}" dt="2022-04-03T15:18:42.197" v="1607" actId="1440"/>
          <ac:picMkLst>
            <pc:docMk/>
            <pc:sldMk cId="3468418199" sldId="310"/>
            <ac:picMk id="3" creationId="{9E5283E7-036E-44E3-BB4F-905DC39A5DCD}"/>
          </ac:picMkLst>
        </pc:picChg>
        <pc:picChg chg="add mod">
          <ac:chgData name="Фаниль Бикташев" userId="5ab59b702fbfd4f0" providerId="LiveId" clId="{859AF7B6-4094-4C51-954F-5008681E7E86}" dt="2022-04-03T15:18:48.195" v="1609" actId="1440"/>
          <ac:picMkLst>
            <pc:docMk/>
            <pc:sldMk cId="3468418199" sldId="310"/>
            <ac:picMk id="4" creationId="{002E16D5-E686-468A-8C9F-6B4E4D6DA269}"/>
          </ac:picMkLst>
        </pc:picChg>
      </pc:sldChg>
      <pc:sldChg chg="addSp modSp new mod">
        <pc:chgData name="Фаниль Бикташев" userId="5ab59b702fbfd4f0" providerId="LiveId" clId="{859AF7B6-4094-4C51-954F-5008681E7E86}" dt="2022-04-03T15:18:08.368" v="1601" actId="1440"/>
        <pc:sldMkLst>
          <pc:docMk/>
          <pc:sldMk cId="2292232517" sldId="311"/>
        </pc:sldMkLst>
        <pc:picChg chg="add mod">
          <ac:chgData name="Фаниль Бикташев" userId="5ab59b702fbfd4f0" providerId="LiveId" clId="{859AF7B6-4094-4C51-954F-5008681E7E86}" dt="2022-04-03T15:18:08.368" v="1601" actId="1440"/>
          <ac:picMkLst>
            <pc:docMk/>
            <pc:sldMk cId="2292232517" sldId="311"/>
            <ac:picMk id="2" creationId="{C0D4E4D6-571A-442C-8492-B9474598FFF8}"/>
          </ac:picMkLst>
        </pc:picChg>
        <pc:picChg chg="add mod">
          <ac:chgData name="Фаниль Бикташев" userId="5ab59b702fbfd4f0" providerId="LiveId" clId="{859AF7B6-4094-4C51-954F-5008681E7E86}" dt="2022-04-03T15:18:05.562" v="1600" actId="1440"/>
          <ac:picMkLst>
            <pc:docMk/>
            <pc:sldMk cId="2292232517" sldId="311"/>
            <ac:picMk id="3" creationId="{C325DCF5-47C0-40C7-B51C-77F0EBD22A5B}"/>
          </ac:picMkLst>
        </pc:picChg>
        <pc:picChg chg="add mod">
          <ac:chgData name="Фаниль Бикташев" userId="5ab59b702fbfd4f0" providerId="LiveId" clId="{859AF7B6-4094-4C51-954F-5008681E7E86}" dt="2022-04-03T15:18:02.909" v="1599" actId="1440"/>
          <ac:picMkLst>
            <pc:docMk/>
            <pc:sldMk cId="2292232517" sldId="311"/>
            <ac:picMk id="4" creationId="{EE91C723-9B43-4C19-B5A5-6C4E6D937207}"/>
          </ac:picMkLst>
        </pc:picChg>
      </pc:sldChg>
      <pc:sldChg chg="addSp modSp new mod">
        <pc:chgData name="Фаниль Бикташев" userId="5ab59b702fbfd4f0" providerId="LiveId" clId="{859AF7B6-4094-4C51-954F-5008681E7E86}" dt="2022-04-03T15:18:58.876" v="1611" actId="1440"/>
        <pc:sldMkLst>
          <pc:docMk/>
          <pc:sldMk cId="1083981020" sldId="312"/>
        </pc:sldMkLst>
        <pc:picChg chg="add mod">
          <ac:chgData name="Фаниль Бикташев" userId="5ab59b702fbfd4f0" providerId="LiveId" clId="{859AF7B6-4094-4C51-954F-5008681E7E86}" dt="2022-04-03T15:18:55.281" v="1610" actId="1440"/>
          <ac:picMkLst>
            <pc:docMk/>
            <pc:sldMk cId="1083981020" sldId="312"/>
            <ac:picMk id="2" creationId="{0C8E7E8B-EB37-4E5E-8FEF-CE75B4A739D5}"/>
          </ac:picMkLst>
        </pc:picChg>
        <pc:picChg chg="add mod">
          <ac:chgData name="Фаниль Бикташев" userId="5ab59b702fbfd4f0" providerId="LiveId" clId="{859AF7B6-4094-4C51-954F-5008681E7E86}" dt="2022-04-03T15:18:58.876" v="1611" actId="1440"/>
          <ac:picMkLst>
            <pc:docMk/>
            <pc:sldMk cId="1083981020" sldId="312"/>
            <ac:picMk id="3" creationId="{370951F5-B3FF-4C27-83A4-BF591FF16938}"/>
          </ac:picMkLst>
        </pc:picChg>
      </pc:sldChg>
      <pc:sldChg chg="addSp modSp new mod">
        <pc:chgData name="Фаниль Бикташев" userId="5ab59b702fbfd4f0" providerId="LiveId" clId="{859AF7B6-4094-4C51-954F-5008681E7E86}" dt="2022-04-03T15:19:27.971" v="1613" actId="1440"/>
        <pc:sldMkLst>
          <pc:docMk/>
          <pc:sldMk cId="3887246070" sldId="313"/>
        </pc:sldMkLst>
        <pc:picChg chg="add mod">
          <ac:chgData name="Фаниль Бикташев" userId="5ab59b702fbfd4f0" providerId="LiveId" clId="{859AF7B6-4094-4C51-954F-5008681E7E86}" dt="2022-04-03T15:19:27.971" v="1613" actId="1440"/>
          <ac:picMkLst>
            <pc:docMk/>
            <pc:sldMk cId="3887246070" sldId="313"/>
            <ac:picMk id="2" creationId="{5B55F4A9-C2D6-42E2-9410-67027BF98F95}"/>
          </ac:picMkLst>
        </pc:picChg>
        <pc:picChg chg="add mod">
          <ac:chgData name="Фаниль Бикташев" userId="5ab59b702fbfd4f0" providerId="LiveId" clId="{859AF7B6-4094-4C51-954F-5008681E7E86}" dt="2022-04-03T15:19:25.592" v="1612" actId="1440"/>
          <ac:picMkLst>
            <pc:docMk/>
            <pc:sldMk cId="3887246070" sldId="313"/>
            <ac:picMk id="3" creationId="{0BD52BB4-28A7-4195-900D-611F8F4F6DCA}"/>
          </ac:picMkLst>
        </pc:picChg>
      </pc:sldChg>
      <pc:sldChg chg="addSp modSp new mod">
        <pc:chgData name="Фаниль Бикташев" userId="5ab59b702fbfd4f0" providerId="LiveId" clId="{859AF7B6-4094-4C51-954F-5008681E7E86}" dt="2022-04-03T15:18:37.082" v="1606" actId="1440"/>
        <pc:sldMkLst>
          <pc:docMk/>
          <pc:sldMk cId="4282948265" sldId="314"/>
        </pc:sldMkLst>
        <pc:picChg chg="add mod">
          <ac:chgData name="Фаниль Бикташев" userId="5ab59b702fbfd4f0" providerId="LiveId" clId="{859AF7B6-4094-4C51-954F-5008681E7E86}" dt="2022-04-03T15:18:37.082" v="1606" actId="1440"/>
          <ac:picMkLst>
            <pc:docMk/>
            <pc:sldMk cId="4282948265" sldId="314"/>
            <ac:picMk id="2" creationId="{770D2411-30D4-4FD1-8AE9-8FB04C4FCB31}"/>
          </ac:picMkLst>
        </pc:picChg>
        <pc:picChg chg="add mod">
          <ac:chgData name="Фаниль Бикташев" userId="5ab59b702fbfd4f0" providerId="LiveId" clId="{859AF7B6-4094-4C51-954F-5008681E7E86}" dt="2022-04-03T15:18:34.513" v="1605" actId="1440"/>
          <ac:picMkLst>
            <pc:docMk/>
            <pc:sldMk cId="4282948265" sldId="314"/>
            <ac:picMk id="3" creationId="{1B8E2353-53B3-49F0-B977-CAD23EA9661A}"/>
          </ac:picMkLst>
        </pc:picChg>
      </pc:sldChg>
      <pc:sldChg chg="addSp modSp new mod">
        <pc:chgData name="Фаниль Бикташев" userId="5ab59b702fbfd4f0" providerId="LiveId" clId="{859AF7B6-4094-4C51-954F-5008681E7E86}" dt="2022-04-03T15:21:21.293" v="1648" actId="1440"/>
        <pc:sldMkLst>
          <pc:docMk/>
          <pc:sldMk cId="163472405" sldId="315"/>
        </pc:sldMkLst>
        <pc:picChg chg="add mod">
          <ac:chgData name="Фаниль Бикташев" userId="5ab59b702fbfd4f0" providerId="LiveId" clId="{859AF7B6-4094-4C51-954F-5008681E7E86}" dt="2022-04-03T15:21:21.293" v="1648" actId="1440"/>
          <ac:picMkLst>
            <pc:docMk/>
            <pc:sldMk cId="163472405" sldId="315"/>
            <ac:picMk id="2" creationId="{0C0FC608-F854-40B3-B9FD-36D718FD515F}"/>
          </ac:picMkLst>
        </pc:picChg>
        <pc:picChg chg="add mod">
          <ac:chgData name="Фаниль Бикташев" userId="5ab59b702fbfd4f0" providerId="LiveId" clId="{859AF7B6-4094-4C51-954F-5008681E7E86}" dt="2022-04-03T15:21:18.903" v="1647" actId="1440"/>
          <ac:picMkLst>
            <pc:docMk/>
            <pc:sldMk cId="163472405" sldId="315"/>
            <ac:picMk id="3" creationId="{5973DDB2-3CE4-486C-8625-93F856A31CF9}"/>
          </ac:picMkLst>
        </pc:picChg>
      </pc:sldChg>
      <pc:sldChg chg="addSp modSp new mod">
        <pc:chgData name="Фаниль Бикташев" userId="5ab59b702fbfd4f0" providerId="LiveId" clId="{859AF7B6-4094-4C51-954F-5008681E7E86}" dt="2022-04-03T15:20:23.621" v="1629" actId="1440"/>
        <pc:sldMkLst>
          <pc:docMk/>
          <pc:sldMk cId="282649738" sldId="316"/>
        </pc:sldMkLst>
        <pc:picChg chg="add mod">
          <ac:chgData name="Фаниль Бикташев" userId="5ab59b702fbfd4f0" providerId="LiveId" clId="{859AF7B6-4094-4C51-954F-5008681E7E86}" dt="2022-04-03T15:20:23.621" v="1629" actId="1440"/>
          <ac:picMkLst>
            <pc:docMk/>
            <pc:sldMk cId="282649738" sldId="316"/>
            <ac:picMk id="2" creationId="{672099C8-12BE-468C-A015-B02FE55CA420}"/>
          </ac:picMkLst>
        </pc:picChg>
      </pc:sldChg>
      <pc:sldChg chg="addSp modSp new mod">
        <pc:chgData name="Фаниль Бикташев" userId="5ab59b702fbfd4f0" providerId="LiveId" clId="{859AF7B6-4094-4C51-954F-5008681E7E86}" dt="2022-04-03T15:20:04.746" v="1622" actId="1440"/>
        <pc:sldMkLst>
          <pc:docMk/>
          <pc:sldMk cId="4081133856" sldId="317"/>
        </pc:sldMkLst>
        <pc:picChg chg="add mod">
          <ac:chgData name="Фаниль Бикташев" userId="5ab59b702fbfd4f0" providerId="LiveId" clId="{859AF7B6-4094-4C51-954F-5008681E7E86}" dt="2022-04-03T15:20:04.746" v="1622" actId="1440"/>
          <ac:picMkLst>
            <pc:docMk/>
            <pc:sldMk cId="4081133856" sldId="317"/>
            <ac:picMk id="2" creationId="{35EE9B69-4803-4A9A-9BA6-F308C710DB6E}"/>
          </ac:picMkLst>
        </pc:picChg>
      </pc:sldChg>
      <pc:sldChg chg="addSp delSp modSp new mod">
        <pc:chgData name="Фаниль Бикташев" userId="5ab59b702fbfd4f0" providerId="LiveId" clId="{859AF7B6-4094-4C51-954F-5008681E7E86}" dt="2022-04-03T15:21:41.801" v="1658" actId="1440"/>
        <pc:sldMkLst>
          <pc:docMk/>
          <pc:sldMk cId="3485296117" sldId="318"/>
        </pc:sldMkLst>
        <pc:picChg chg="add del mod">
          <ac:chgData name="Фаниль Бикташев" userId="5ab59b702fbfd4f0" providerId="LiveId" clId="{859AF7B6-4094-4C51-954F-5008681E7E86}" dt="2022-04-03T15:21:01.589" v="1644" actId="21"/>
          <ac:picMkLst>
            <pc:docMk/>
            <pc:sldMk cId="3485296117" sldId="318"/>
            <ac:picMk id="2" creationId="{7B3BA9CA-5207-4B60-857F-A49B203B7181}"/>
          </ac:picMkLst>
        </pc:picChg>
        <pc:picChg chg="add mod">
          <ac:chgData name="Фаниль Бикташев" userId="5ab59b702fbfd4f0" providerId="LiveId" clId="{859AF7B6-4094-4C51-954F-5008681E7E86}" dt="2022-04-03T15:21:41.801" v="1658" actId="1440"/>
          <ac:picMkLst>
            <pc:docMk/>
            <pc:sldMk cId="3485296117" sldId="318"/>
            <ac:picMk id="3" creationId="{5F563B87-83B8-43F0-B999-B302513141AB}"/>
          </ac:picMkLst>
        </pc:picChg>
      </pc:sldChg>
      <pc:sldChg chg="addSp modSp new mod">
        <pc:chgData name="Фаниль Бикташев" userId="5ab59b702fbfd4f0" providerId="LiveId" clId="{859AF7B6-4094-4C51-954F-5008681E7E86}" dt="2022-04-03T15:22:02.047" v="1664" actId="1440"/>
        <pc:sldMkLst>
          <pc:docMk/>
          <pc:sldMk cId="69098744" sldId="319"/>
        </pc:sldMkLst>
        <pc:picChg chg="add mod">
          <ac:chgData name="Фаниль Бикташев" userId="5ab59b702fbfd4f0" providerId="LiveId" clId="{859AF7B6-4094-4C51-954F-5008681E7E86}" dt="2022-04-03T15:22:02.047" v="1664" actId="1440"/>
          <ac:picMkLst>
            <pc:docMk/>
            <pc:sldMk cId="69098744" sldId="319"/>
            <ac:picMk id="2" creationId="{57164493-CBB5-45B8-A83A-2FE7094AF359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03T18:08:13.155" idx="2">
    <p:pos x="6945" y="1734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86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83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357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797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098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386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898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042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177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206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2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4/3/2022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15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90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746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08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530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24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7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549F6B-227C-4958-AE5D-3CD9B1F3BB6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28546" y="2819293"/>
            <a:ext cx="8561033" cy="1516062"/>
          </a:xfrm>
        </p:spPr>
        <p:txBody>
          <a:bodyPr>
            <a:noAutofit/>
          </a:bodyPr>
          <a:lstStyle/>
          <a:p>
            <a:r>
              <a:rPr lang="ru-RU" sz="4800" cap="all" dirty="0"/>
              <a:t>«Использование макулатуры </a:t>
            </a:r>
            <a:br>
              <a:rPr lang="ru-RU" sz="4800" cap="all" dirty="0"/>
            </a:br>
            <a:r>
              <a:rPr lang="ru-RU" sz="4800" cap="all" dirty="0"/>
              <a:t>в творческих мастерских»</a:t>
            </a:r>
            <a:br>
              <a:rPr lang="ru-RU" sz="4800" cap="all" dirty="0"/>
            </a:br>
            <a:br>
              <a:rPr lang="ru-RU" sz="4800" cap="all" dirty="0"/>
            </a:br>
            <a:r>
              <a:rPr lang="ru-RU" sz="4800" cap="all" dirty="0"/>
              <a:t>                             </a:t>
            </a:r>
            <a:r>
              <a:rPr lang="ru-RU" sz="2800" cap="all" dirty="0"/>
              <a:t>п</a:t>
            </a:r>
            <a:r>
              <a:rPr lang="ru-RU" sz="2800" dirty="0"/>
              <a:t>реподаватель </a:t>
            </a:r>
            <a:r>
              <a:rPr lang="ru-RU" sz="2800" dirty="0" err="1"/>
              <a:t>Сибайской</a:t>
            </a:r>
            <a:r>
              <a:rPr lang="ru-RU" sz="2800" dirty="0"/>
              <a:t> </a:t>
            </a:r>
            <a:br>
              <a:rPr lang="ru-RU" sz="2800" dirty="0"/>
            </a:br>
            <a:r>
              <a:rPr lang="ru-RU" sz="2800" dirty="0"/>
              <a:t>                                         детской художественной школы </a:t>
            </a:r>
            <a:br>
              <a:rPr lang="ru-RU" sz="2800" dirty="0"/>
            </a:br>
            <a:r>
              <a:rPr lang="ru-RU" sz="2800" dirty="0"/>
              <a:t>                                                                     </a:t>
            </a:r>
            <a:r>
              <a:rPr lang="ru-RU" sz="2800" dirty="0" err="1"/>
              <a:t>Бикьянова</a:t>
            </a:r>
            <a:r>
              <a:rPr lang="ru-RU" sz="2800" dirty="0"/>
              <a:t> Г.А.</a:t>
            </a:r>
            <a:endParaRPr lang="ru-RU" sz="4800" cap="all" dirty="0"/>
          </a:p>
        </p:txBody>
      </p:sp>
    </p:spTree>
    <p:extLst>
      <p:ext uri="{BB962C8B-B14F-4D97-AF65-F5344CB8AC3E}">
        <p14:creationId xmlns:p14="http://schemas.microsoft.com/office/powerpoint/2010/main" val="310548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48C970-3616-470B-9A65-B5DC5AFD94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9809" y="1470241"/>
            <a:ext cx="9601200" cy="1303338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/>
              <a:t> ПАПЬЕ-МАШЕ́ </a:t>
            </a:r>
            <a:br>
              <a:rPr lang="ru-RU" dirty="0"/>
            </a:br>
            <a:br>
              <a:rPr lang="ru-RU" dirty="0"/>
            </a:br>
            <a:r>
              <a:rPr lang="ru-RU" sz="4000" dirty="0"/>
              <a:t>(фр. </a:t>
            </a:r>
            <a:r>
              <a:rPr lang="ru-RU" sz="4000" dirty="0" err="1"/>
              <a:t>papier</a:t>
            </a:r>
            <a:r>
              <a:rPr lang="ru-RU" sz="4000" dirty="0"/>
              <a:t> </a:t>
            </a:r>
            <a:r>
              <a:rPr lang="ru-RU" sz="4000" dirty="0" err="1"/>
              <a:t>mâché</a:t>
            </a:r>
            <a:r>
              <a:rPr lang="ru-RU" sz="4000" dirty="0"/>
              <a:t>, букв. — «жёваная бумага») — легко поддающаяся формовке масса, получаемая из смеси волокнистых материалов (бумаги, картона) с клеящими веществами</a:t>
            </a:r>
          </a:p>
        </p:txBody>
      </p:sp>
    </p:spTree>
    <p:extLst>
      <p:ext uri="{BB962C8B-B14F-4D97-AF65-F5344CB8AC3E}">
        <p14:creationId xmlns:p14="http://schemas.microsoft.com/office/powerpoint/2010/main" val="2765955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3B14F8-5414-4164-9069-01D963A879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54097" y="2165165"/>
            <a:ext cx="9609138" cy="224313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/>
              <a:t>1. Конструкторские способности</a:t>
            </a:r>
            <a:br>
              <a:rPr lang="ru-RU" dirty="0"/>
            </a:br>
            <a:r>
              <a:rPr lang="ru-RU" dirty="0"/>
              <a:t>2. Развитие мелкой моторики рук</a:t>
            </a:r>
            <a:br>
              <a:rPr lang="ru-RU" dirty="0"/>
            </a:br>
            <a:r>
              <a:rPr lang="ru-RU" dirty="0"/>
              <a:t>3. Развитие художественного вкуса</a:t>
            </a:r>
            <a:br>
              <a:rPr lang="ru-RU" dirty="0"/>
            </a:br>
            <a:r>
              <a:rPr lang="ru-RU" dirty="0"/>
              <a:t>4. Восполняет потребность детей в цветовом   </a:t>
            </a:r>
            <a:br>
              <a:rPr lang="ru-RU" dirty="0"/>
            </a:br>
            <a:r>
              <a:rPr lang="ru-RU" dirty="0"/>
              <a:t>     завершении работы</a:t>
            </a:r>
            <a:br>
              <a:rPr lang="ru-RU" dirty="0"/>
            </a:br>
            <a:r>
              <a:rPr lang="ru-RU" dirty="0"/>
              <a:t>5. Снимает стресс</a:t>
            </a:r>
          </a:p>
        </p:txBody>
      </p:sp>
    </p:spTree>
    <p:extLst>
      <p:ext uri="{BB962C8B-B14F-4D97-AF65-F5344CB8AC3E}">
        <p14:creationId xmlns:p14="http://schemas.microsoft.com/office/powerpoint/2010/main" val="2500156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64B1D6D1-853B-4F86-AB00-09A5F13B1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330198"/>
            <a:ext cx="9601196" cy="1303867"/>
          </a:xfrm>
        </p:spPr>
        <p:txBody>
          <a:bodyPr/>
          <a:lstStyle/>
          <a:p>
            <a:r>
              <a:rPr lang="ru-RU" dirty="0"/>
              <a:t>ПОСЛОЙНАЯ ТЕХНИКА</a:t>
            </a:r>
          </a:p>
        </p:txBody>
      </p:sp>
      <p:pic>
        <p:nvPicPr>
          <p:cNvPr id="19" name="Объект 18">
            <a:extLst>
              <a:ext uri="{FF2B5EF4-FFF2-40B4-BE49-F238E27FC236}">
                <a16:creationId xmlns:a16="http://schemas.microsoft.com/office/drawing/2014/main" id="{75A3BFF9-E25B-45D8-B7F7-76158BF13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354" y="1357605"/>
            <a:ext cx="5329645" cy="474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73FF273-E5DC-4CE6-84AE-D7DB143B9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101" y="1263907"/>
            <a:ext cx="3632624" cy="4843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3959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CD2E42-5E8A-4FB2-9071-9786CAF47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705" y="1259519"/>
            <a:ext cx="5782500" cy="4338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564921-1B02-48B7-8075-BE1DD1270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907" y="831295"/>
            <a:ext cx="3896558" cy="5195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091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0EBAC3-AD9C-4277-B82A-E790B821E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958" y="687284"/>
            <a:ext cx="6090084" cy="5483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4594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13EFE5-38AF-449E-B6D3-9B4173077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402" y="691179"/>
            <a:ext cx="7297346" cy="5475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7911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DAD0B3-6F55-4E88-AD9D-27BD249FA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90" y="736036"/>
            <a:ext cx="7177785" cy="5385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032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E6E1D5-D2AA-49C3-9F79-D4C42CF9D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423" y="671324"/>
            <a:ext cx="7350267" cy="5515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0212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F2F79E-8ECD-468D-9277-7C0579AE1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995" y="728448"/>
            <a:ext cx="7198010" cy="5401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5228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D08645-6B0C-40E1-9801-AE41E5382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043" y="912661"/>
            <a:ext cx="3929091" cy="5238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3C9723-E608-4493-A1FE-45E87382E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085" y="958788"/>
            <a:ext cx="3859901" cy="5146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1141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BB009-4B40-4288-8AFF-41CDBC9B5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106" y="1187507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cap="all" dirty="0"/>
              <a:t>Творчество</a:t>
            </a:r>
            <a:r>
              <a:rPr lang="ru-RU" dirty="0"/>
              <a:t> – это деятельность, направленная на получение чего-то нового, неповторимого.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4C0C0F-32FE-422A-B618-1DB629AF298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6417" y="2902999"/>
            <a:ext cx="4464888" cy="297234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CFF6769-6A75-467E-98DE-285C173DA124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200" y="2902999"/>
            <a:ext cx="4598832" cy="296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11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E1E2CB-3A7B-4472-8533-A2B77659E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14" y="689429"/>
            <a:ext cx="4121702" cy="5495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28F1E5-DF17-4E95-AFB7-80616CA6C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665" y="1216241"/>
            <a:ext cx="6094120" cy="4570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1387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6C4BD-E930-4112-B8DD-67DB26683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КЛЕЙСТЕР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0F66FA-E872-4564-AFA5-C0664E7AE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2" y="4806929"/>
            <a:ext cx="4718304" cy="576262"/>
          </a:xfrm>
        </p:spPr>
        <p:txBody>
          <a:bodyPr/>
          <a:lstStyle/>
          <a:p>
            <a:r>
              <a:rPr lang="ru-RU" dirty="0"/>
              <a:t>100 </a:t>
            </a:r>
            <a:r>
              <a:rPr lang="ru-RU" dirty="0" err="1"/>
              <a:t>гр</a:t>
            </a:r>
            <a:r>
              <a:rPr lang="ru-RU" dirty="0"/>
              <a:t> муки</a:t>
            </a:r>
          </a:p>
          <a:p>
            <a:r>
              <a:rPr lang="ru-RU" dirty="0"/>
              <a:t>1 литр холодной воды</a:t>
            </a:r>
          </a:p>
          <a:p>
            <a:r>
              <a:rPr lang="ru-RU" dirty="0"/>
              <a:t>ПЕРЕМЕШИВАЯ, ДОВЕСТИ ДО КИПЕНИЯ НА МЕДЛЕННОМ ОГНЕ.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43C0878-6173-483F-A4CB-4761ACBB10F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981306" y="2599006"/>
            <a:ext cx="4915292" cy="3276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7758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30031-C88C-4008-AADE-89D825FC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430" y="836226"/>
            <a:ext cx="9884544" cy="1303867"/>
          </a:xfrm>
        </p:spPr>
        <p:txBody>
          <a:bodyPr>
            <a:noAutofit/>
          </a:bodyPr>
          <a:lstStyle/>
          <a:p>
            <a:r>
              <a:rPr lang="ru-RU" sz="4000" dirty="0"/>
              <a:t>ТЕХНИКА – </a:t>
            </a:r>
            <a:br>
              <a:rPr lang="ru-RU" sz="4000" dirty="0"/>
            </a:br>
            <a:r>
              <a:rPr lang="ru-RU" sz="4000" dirty="0"/>
              <a:t>ЛЕПКА ИЗ БУМАЖНОЙ МАССЫ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3539BC-3D80-4ED0-B691-A966EB198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7696" y="3697221"/>
            <a:ext cx="4718304" cy="576262"/>
          </a:xfrm>
        </p:spPr>
        <p:txBody>
          <a:bodyPr/>
          <a:lstStyle/>
          <a:p>
            <a:r>
              <a:rPr lang="ru-RU" dirty="0"/>
              <a:t>Клей ПВА + вода (1:1) </a:t>
            </a:r>
          </a:p>
          <a:p>
            <a:r>
              <a:rPr lang="ru-RU" dirty="0"/>
              <a:t>Туалетная бумага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2FA9B9B-A51C-4F0C-ABBA-1EA36F795EE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853173" y="2559860"/>
            <a:ext cx="4844419" cy="3598712"/>
          </a:xfrm>
        </p:spPr>
      </p:pic>
    </p:spTree>
    <p:extLst>
      <p:ext uri="{BB962C8B-B14F-4D97-AF65-F5344CB8AC3E}">
        <p14:creationId xmlns:p14="http://schemas.microsoft.com/office/powerpoint/2010/main" val="643941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B73A08E0-283E-4E13-989A-3016E3D2DE7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069027" y="965640"/>
            <a:ext cx="4509857" cy="5132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CB50792-195E-4D76-8D5C-563514676C0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184777" y="824246"/>
            <a:ext cx="4938196" cy="5132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50574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C3F36E-9689-46E4-8D38-ABCB2AD08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17" y="1482571"/>
            <a:ext cx="5482908" cy="3983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ADAA3C-3268-40E3-8AA1-4F7B166E2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825" y="1783978"/>
            <a:ext cx="4468427" cy="3290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61982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BD8292-1A44-452F-924B-8DD004DF0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100" y="770055"/>
            <a:ext cx="6235800" cy="5317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4038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93705F-AF0C-4CE3-BF88-0EBF3C2D9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615" y="861134"/>
            <a:ext cx="3935767" cy="5247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C8B169-ED1D-4D7E-82BF-A5169B492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006" y="861134"/>
            <a:ext cx="3935768" cy="5247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1356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28AF272-70E8-4CE4-B7BF-F8919A22C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551" y="798990"/>
            <a:ext cx="10457894" cy="506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93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8E982D-E97B-4DA1-8FC6-9B10BBB0E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269" y="697319"/>
            <a:ext cx="4097522" cy="54633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5702D1-49FE-419D-B56B-E47AB116A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11" y="747399"/>
            <a:ext cx="3195260" cy="536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055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1E46CC-6602-4241-8093-450845B16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161" y="655444"/>
            <a:ext cx="10357677" cy="554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49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6771D-5740-4191-87A4-F544C757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2659930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dirty="0"/>
              <a:t>ТВОРЧЕСКАЯ  МАСТЕРСКАЯ – 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одна из форм образовательной деятельности, позволяющая детям проявить свою инициативу, выплеснуть свои желания и потребности в творчестве</a:t>
            </a:r>
          </a:p>
        </p:txBody>
      </p:sp>
    </p:spTree>
    <p:extLst>
      <p:ext uri="{BB962C8B-B14F-4D97-AF65-F5344CB8AC3E}">
        <p14:creationId xmlns:p14="http://schemas.microsoft.com/office/powerpoint/2010/main" val="3412350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8088A1-9924-43AC-91DE-771692E6A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368" y="798989"/>
            <a:ext cx="5142639" cy="50590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3C7284-C253-4CF5-9FFF-2EA8D9BB7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21" y="894588"/>
            <a:ext cx="4622443" cy="52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32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79381536-53A2-44BA-8840-BF0F860635B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07656" y="849594"/>
            <a:ext cx="3870664" cy="5158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5A638CD5-9A59-442D-BDED-D05353B276BE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1713680" y="849594"/>
            <a:ext cx="3870664" cy="5158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15417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3DA2A8-9937-4F0E-9C82-9AD23CE29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373" y="739756"/>
            <a:ext cx="3949602" cy="5266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1EBE83-437A-4E9B-A25C-713338BF9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985" y="739756"/>
            <a:ext cx="4033865" cy="5378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80243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02E36A-1F3B-461C-8AC4-F80A553AF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089" y="852257"/>
            <a:ext cx="3918605" cy="5224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F6EB43-776A-41DF-93CC-3D14CFDEA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240" y="852257"/>
            <a:ext cx="3918606" cy="5224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681116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680528-333F-4CC4-9612-5BCD309B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181" y="730186"/>
            <a:ext cx="4048219" cy="5397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73B16C-8A52-4760-AFC7-596A3AD32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497" y="730187"/>
            <a:ext cx="4048219" cy="5397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32598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FDD487-C78A-4F3E-806F-1B37221B1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013" y="951622"/>
            <a:ext cx="3032643" cy="5075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6EB479-0DA0-43D0-A5E0-143193BFD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777" y="830617"/>
            <a:ext cx="4517356" cy="5196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8105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B6E2F0-3F40-440B-8770-CA53424CE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90" y="1098322"/>
            <a:ext cx="3514785" cy="4661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82A252-DFD0-45D4-AB45-62F0DC8B3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201" y="775705"/>
            <a:ext cx="2851808" cy="5306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0F1B45-9F34-4A7D-ABC6-D32D97FDC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576" y="1047209"/>
            <a:ext cx="3539263" cy="4763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98842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CD50C7-42B5-4E55-B279-CD9434C50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407" y="746369"/>
            <a:ext cx="3074254" cy="5365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87A5AA-49F7-432A-A135-CB8F998F6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688" y="880867"/>
            <a:ext cx="3822199" cy="5096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88852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8BD6E-5268-4443-98A5-C79625E13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ТЕХНИКА – </a:t>
            </a:r>
            <a:br>
              <a:rPr lang="ru-RU" dirty="0"/>
            </a:br>
            <a:r>
              <a:rPr lang="ru-RU" dirty="0"/>
              <a:t>БУМАЖНОЕ ЛИТЬЕ (КОНГРЕВ)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63D138-6D25-4E86-B2B2-E552F4EA7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7696" y="3983302"/>
            <a:ext cx="4718304" cy="576262"/>
          </a:xfrm>
        </p:spPr>
        <p:txBody>
          <a:bodyPr/>
          <a:lstStyle/>
          <a:p>
            <a:r>
              <a:rPr lang="ru-RU" dirty="0"/>
              <a:t>Клей ПВА + вода (1:1)</a:t>
            </a:r>
          </a:p>
          <a:p>
            <a:r>
              <a:rPr lang="ru-RU" dirty="0"/>
              <a:t>Туалетная бумага</a:t>
            </a:r>
          </a:p>
          <a:p>
            <a:r>
              <a:rPr lang="ru-RU" dirty="0"/>
              <a:t>Масса из яичных ячеек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CD8459A-ECC3-4E1A-AED3-EB7D36AF0F4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622493" y="2752077"/>
            <a:ext cx="5402154" cy="3038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579733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E9597D-FFE7-4098-A4E7-186B393C4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056" y="787975"/>
            <a:ext cx="3961537" cy="5282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65805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6EE85-8DE1-4DF7-B4E8-3A0D798B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МАСТЕРСКАЯ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9A7099-629D-4657-86EC-EE796C0DB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0407" y="2556932"/>
            <a:ext cx="9601196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/>
              <a:t>– это пространство (помещение), организованное для выполнения творческих замыслов и идей учеников</a:t>
            </a:r>
          </a:p>
        </p:txBody>
      </p:sp>
    </p:spTree>
    <p:extLst>
      <p:ext uri="{BB962C8B-B14F-4D97-AF65-F5344CB8AC3E}">
        <p14:creationId xmlns:p14="http://schemas.microsoft.com/office/powerpoint/2010/main" val="30480306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06BD0D-D6A7-4395-ADE2-26B4BC290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23" y="1001922"/>
            <a:ext cx="3816649" cy="5088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65BEAF-8479-4863-ADC5-858CF7D02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393" y="892591"/>
            <a:ext cx="3900986" cy="5201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452974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F575BB-3740-4372-921E-30EB4D818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155" y="699116"/>
            <a:ext cx="7279689" cy="5459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932107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89177B-A3D1-4938-9C17-B6D77A819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432" y="770218"/>
            <a:ext cx="3988171" cy="5317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97D8A4-CE61-4FBC-B3D9-02C3BCAB9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635" y="770217"/>
            <a:ext cx="3988171" cy="5317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872453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41E61D-FDE6-48D2-9C77-06261F980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126" y="715387"/>
            <a:ext cx="4070419" cy="5427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A7745C-6E0D-4621-B363-7BCEE8C6F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027" y="834500"/>
            <a:ext cx="3863574" cy="5151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755758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AEC7FF-512A-4E29-A72B-DDC7ED63A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ПРАКТИЧЕСКАЯ ЧАСТЬ</a:t>
            </a:r>
            <a:br>
              <a:rPr lang="ru-RU" dirty="0"/>
            </a:br>
            <a:r>
              <a:rPr lang="ru-RU" sz="6700" dirty="0">
                <a:solidFill>
                  <a:srgbClr val="C00000"/>
                </a:solidFill>
              </a:rPr>
              <a:t>«АФРИКАНСКИЕ МАСКИ»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B05F62A-E81F-4EEF-8C86-28D36776A9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87487" y="2556769"/>
            <a:ext cx="4197838" cy="314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37EBC1C1-BDFD-489C-AC2C-C69E88FDB12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048869" y="2549433"/>
            <a:ext cx="2565647" cy="3420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47435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425D5-3F61-4A67-9F4B-01A478821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464" y="769028"/>
            <a:ext cx="5566298" cy="1396014"/>
          </a:xfrm>
        </p:spPr>
        <p:txBody>
          <a:bodyPr>
            <a:normAutofit/>
          </a:bodyPr>
          <a:lstStyle/>
          <a:p>
            <a:r>
              <a:rPr lang="ru-RU" sz="4000" dirty="0"/>
              <a:t>НЕОБХОДИМЫЕ ПРИНАДЛЕЖНОСТИ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8D349B4-AFB0-4283-864B-0BAA7DB76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6253" y="769028"/>
            <a:ext cx="2680033" cy="3573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D1C394E-6574-46DB-B1EB-98010E588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748BAB-ABC0-4A9E-A5F8-57A403AAB7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34" b="10780"/>
          <a:stretch/>
        </p:blipFill>
        <p:spPr>
          <a:xfrm>
            <a:off x="5340615" y="2443578"/>
            <a:ext cx="2865688" cy="2823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F65055-1C57-4FBE-9418-F9496D67A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283" y="2732754"/>
            <a:ext cx="4292404" cy="3219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123215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A24AEF-51AA-442A-9313-918BA357B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935" y="762754"/>
            <a:ext cx="3999369" cy="5332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8E7309-3427-444B-9FA8-317710F81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418" y="911339"/>
            <a:ext cx="3776490" cy="5035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817708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D4E4D6-571A-442C-8492-B9474598F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840" y="760763"/>
            <a:ext cx="2998149" cy="5330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25DCF5-47C0-40C7-B51C-77F0EBD22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918" y="1143595"/>
            <a:ext cx="3423283" cy="4564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91C723-9B43-4C19-B5A5-6C4E6D937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884" y="1146811"/>
            <a:ext cx="3536074" cy="4714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922325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BA7EAB-D41E-4473-809B-C9D41E843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43" y="852256"/>
            <a:ext cx="3075658" cy="5153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91C415-DB35-4453-B170-8B4031C47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264" y="852256"/>
            <a:ext cx="3327471" cy="5404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2A0A8E-1EBF-431C-8185-67FBC0538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734" y="852256"/>
            <a:ext cx="3273197" cy="5404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13218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0D2411-30D4-4FD1-8AE9-8FB04C4F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375" y="882353"/>
            <a:ext cx="2843814" cy="5093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8E2353-53B3-49F0-B977-CAD23EA96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921" y="835882"/>
            <a:ext cx="3018706" cy="5186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82948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FB2FBE-1907-4281-8EC4-8DE1F7174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ЦЕЛЬ РАБОТЫ В ТВОРЧЕСКОЙ МАСТЕРСКОЙ: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3602C2-544B-4547-80D1-22872354D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769996"/>
            <a:ext cx="9601196" cy="3318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/>
              <a:t>Сохранение в ребенке творческого начала, оказание помощи в реализации его возможности, способствование развитию самостоятельности и творческой инициативы.</a:t>
            </a:r>
          </a:p>
        </p:txBody>
      </p:sp>
    </p:spTree>
    <p:extLst>
      <p:ext uri="{BB962C8B-B14F-4D97-AF65-F5344CB8AC3E}">
        <p14:creationId xmlns:p14="http://schemas.microsoft.com/office/powerpoint/2010/main" val="25229220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16B80B-1B1A-40F1-971B-BAB254A83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643" y="756644"/>
            <a:ext cx="3402713" cy="5415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5283E7-036E-44E3-BB4F-905DC39A5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12" y="756644"/>
            <a:ext cx="3224068" cy="5344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2E16D5-E686-468A-8C9F-6B4E4D6DA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5621" y="763737"/>
            <a:ext cx="2821848" cy="5330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684181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E7E8B-EB37-4E5E-8FEF-CE75B4A73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892" y="793280"/>
            <a:ext cx="3953582" cy="5271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0951F5-B3FF-4C27-83A4-BF591FF16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526" y="793279"/>
            <a:ext cx="3953582" cy="5271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839810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55F4A9-C2D6-42E2-9410-67027BF98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201" y="630883"/>
            <a:ext cx="3516186" cy="5596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52BB4-28A7-4195-900D-611F8F4F6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075" y="763478"/>
            <a:ext cx="3542422" cy="5331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72460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E41FB0-A79C-44F1-8533-D1BC51CA3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937" y="767746"/>
            <a:ext cx="8292125" cy="5322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914601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164493-CBB5-45B8-A83A-2FE7094AF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526" y="679237"/>
            <a:ext cx="9350948" cy="5499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90987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563B87-83B8-43F0-B999-B30251314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519" y="721229"/>
            <a:ext cx="8896961" cy="5415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852961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0FC608-F854-40B3-B9FD-36D718FD5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90600" y="377906"/>
            <a:ext cx="4576642" cy="6102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73DDB2-3CE4-486C-8625-93F856A31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76" y="778176"/>
            <a:ext cx="3976235" cy="5301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34724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2099C8-12BE-468C-A015-B02FE55CA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223" y="884396"/>
            <a:ext cx="7023554" cy="5267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6497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EE9B69-4803-4A9A-9BA6-F308C710D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216" y="748485"/>
            <a:ext cx="6375567" cy="5361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11338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9473F-22A4-499A-A31B-AF7AAA9BA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678" y="870012"/>
            <a:ext cx="8336079" cy="2705108"/>
          </a:xfrm>
        </p:spPr>
        <p:txBody>
          <a:bodyPr>
            <a:noAutofit/>
          </a:bodyPr>
          <a:lstStyle/>
          <a:p>
            <a:r>
              <a:rPr lang="ru-RU" sz="6000" dirty="0">
                <a:solidFill>
                  <a:srgbClr val="FF0000"/>
                </a:solidFill>
              </a:rPr>
              <a:t>ВСЕМ </a:t>
            </a:r>
            <a:br>
              <a:rPr lang="ru-RU" sz="6000" dirty="0">
                <a:solidFill>
                  <a:srgbClr val="FF0000"/>
                </a:solidFill>
              </a:rPr>
            </a:br>
            <a:r>
              <a:rPr lang="ru-RU" sz="6000" dirty="0">
                <a:solidFill>
                  <a:srgbClr val="FF0000"/>
                </a:solidFill>
              </a:rPr>
              <a:t>ТВОРЧЕСКИХ </a:t>
            </a:r>
            <a:br>
              <a:rPr lang="ru-RU" sz="6000" dirty="0">
                <a:solidFill>
                  <a:srgbClr val="FF0000"/>
                </a:solidFill>
              </a:rPr>
            </a:br>
            <a:r>
              <a:rPr lang="ru-RU" sz="6000" dirty="0">
                <a:solidFill>
                  <a:srgbClr val="FF0000"/>
                </a:solidFill>
              </a:rPr>
              <a:t>УСПЕХОВ!</a:t>
            </a:r>
          </a:p>
        </p:txBody>
      </p:sp>
    </p:spTree>
    <p:extLst>
      <p:ext uri="{BB962C8B-B14F-4D97-AF65-F5344CB8AC3E}">
        <p14:creationId xmlns:p14="http://schemas.microsoft.com/office/powerpoint/2010/main" val="1252979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04CCF-4F08-4E88-A18B-92FBCDD8B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МАКУЛАТУРА –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4E1CC-8377-4E7B-9D73-97E7E2A37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0812" y="4199140"/>
            <a:ext cx="9601196" cy="576262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отходы производства всех видов бумаги и картона, пригодных для дальнейшего использования в качестве волокнистого сырья</a:t>
            </a:r>
          </a:p>
        </p:txBody>
      </p:sp>
    </p:spTree>
    <p:extLst>
      <p:ext uri="{BB962C8B-B14F-4D97-AF65-F5344CB8AC3E}">
        <p14:creationId xmlns:p14="http://schemas.microsoft.com/office/powerpoint/2010/main" val="1400066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0">
            <a:extLst>
              <a:ext uri="{FF2B5EF4-FFF2-40B4-BE49-F238E27FC236}">
                <a16:creationId xmlns:a16="http://schemas.microsoft.com/office/drawing/2014/main" id="{578A55CA-1C67-4367-BD7C-8BE95E26E4DD}"/>
              </a:ext>
            </a:extLst>
          </p:cNvPr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563848" y="2423551"/>
            <a:ext cx="2307537" cy="59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/>
              <a:t>ЖУРНАЛЫ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5322C312-5899-4225-8C90-59B0D3D31B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4685642" y="680899"/>
            <a:ext cx="2403055" cy="4067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5B01DAB6-E76C-4E92-90C1-B445C61865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96513" y="2597566"/>
            <a:ext cx="1646258" cy="576262"/>
          </a:xfrm>
        </p:spPr>
        <p:txBody>
          <a:bodyPr/>
          <a:lstStyle/>
          <a:p>
            <a:r>
              <a:rPr lang="ru-RU" dirty="0"/>
              <a:t>ГАЗЕТЫ</a:t>
            </a: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4B4818CD-7815-448E-9BCC-FE2EC957FDF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20161" y="3319911"/>
            <a:ext cx="4010780" cy="2632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84014E-00A9-4847-837D-045E7F3ED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75" y="3154259"/>
            <a:ext cx="3730303" cy="2797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7936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8EE63BFF-55F3-40CB-A892-150158F1A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8297" y="1345934"/>
            <a:ext cx="4718304" cy="576262"/>
          </a:xfrm>
        </p:spPr>
        <p:txBody>
          <a:bodyPr>
            <a:normAutofit fontScale="92500" lnSpcReduction="20000"/>
          </a:bodyPr>
          <a:lstStyle/>
          <a:p>
            <a:r>
              <a:rPr lang="ru-RU" sz="4000" dirty="0"/>
              <a:t>ЯИЧНЫЕ ЛОТКИ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3283F5C-8165-44DE-A28B-50A0A020E1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77886" y="2867486"/>
            <a:ext cx="4157911" cy="3007851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9847876-46EB-469E-B760-E9637F70F5A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23782" y="2867487"/>
            <a:ext cx="4606226" cy="3007851"/>
          </a:xfrm>
        </p:spPr>
      </p:pic>
    </p:spTree>
    <p:extLst>
      <p:ext uri="{BB962C8B-B14F-4D97-AF65-F5344CB8AC3E}">
        <p14:creationId xmlns:p14="http://schemas.microsoft.com/office/powerpoint/2010/main" val="94707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F78D2246-25A0-469E-A32E-230620DF5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25766" y="928684"/>
            <a:ext cx="2271026" cy="576262"/>
          </a:xfrm>
        </p:spPr>
        <p:txBody>
          <a:bodyPr>
            <a:normAutofit fontScale="92500" lnSpcReduction="20000"/>
          </a:bodyPr>
          <a:lstStyle/>
          <a:p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>КАРТОН</a:t>
            </a:r>
            <a:endParaRPr lang="ru-RU" sz="4000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6406039-C4AA-488F-A68A-BCAE5A9A69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67587" y="2503504"/>
            <a:ext cx="2987384" cy="3463499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7A49877E-E356-431A-AA49-26EDCB6888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928684"/>
            <a:ext cx="5519106" cy="576262"/>
          </a:xfrm>
        </p:spPr>
        <p:txBody>
          <a:bodyPr>
            <a:normAutofit fontScale="92500" lnSpcReduction="20000"/>
          </a:bodyPr>
          <a:lstStyle/>
          <a:p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>ТУАЛЕТНАЯ  БУМАГА</a:t>
            </a:r>
            <a:endParaRPr lang="ru-RU" sz="4000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18C7133-C8B5-4717-A68B-070180D68F9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08372" y="2503504"/>
            <a:ext cx="3856673" cy="3025606"/>
          </a:xfrm>
        </p:spPr>
      </p:pic>
    </p:spTree>
    <p:extLst>
      <p:ext uri="{BB962C8B-B14F-4D97-AF65-F5344CB8AC3E}">
        <p14:creationId xmlns:p14="http://schemas.microsoft.com/office/powerpoint/2010/main" val="1156310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176</TotalTime>
  <Words>271</Words>
  <Application>Microsoft Office PowerPoint</Application>
  <PresentationFormat>Широкоэкранный</PresentationFormat>
  <Paragraphs>31</Paragraphs>
  <Slides>59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2" baseType="lpstr">
      <vt:lpstr>Arial</vt:lpstr>
      <vt:lpstr>Garamond</vt:lpstr>
      <vt:lpstr>Натуральные материалы</vt:lpstr>
      <vt:lpstr>«Использование макулатуры  в творческих мастерских»                               преподаватель Сибайской                                           детской художественной школы                                                                       Бикьянова Г.А.</vt:lpstr>
      <vt:lpstr>Творчество – это деятельность, направленная на получение чего-то нового, неповторимого. </vt:lpstr>
      <vt:lpstr>ТВОРЧЕСКАЯ  МАСТЕРСКАЯ –   одна из форм образовательной деятельности, позволяющая детям проявить свою инициативу, выплеснуть свои желания и потребности в творчестве</vt:lpstr>
      <vt:lpstr>МАСТЕРСКАЯ</vt:lpstr>
      <vt:lpstr>ЦЕЛЬ РАБОТЫ В ТВОРЧЕСКОЙ МАСТЕРСКОЙ:</vt:lpstr>
      <vt:lpstr>МАКУЛАТУРА – </vt:lpstr>
      <vt:lpstr>Презентация PowerPoint</vt:lpstr>
      <vt:lpstr>Презентация PowerPoint</vt:lpstr>
      <vt:lpstr>Презентация PowerPoint</vt:lpstr>
      <vt:lpstr>  ПАПЬЕ-МАШЕ́   (фр. papier mâché, букв. — «жёваная бумага») — легко поддающаяся формовке масса, получаемая из смеси волокнистых материалов (бумаги, картона) с клеящими веществами</vt:lpstr>
      <vt:lpstr>1. Конструкторские способности 2. Развитие мелкой моторики рук 3. Развитие художественного вкуса 4. Восполняет потребность детей в цветовом         завершении работы 5. Снимает стресс</vt:lpstr>
      <vt:lpstr>ПОСЛОЙНАЯ ТЕХНИКА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КЛЕЙСТЕР</vt:lpstr>
      <vt:lpstr>ТЕХНИКА –  ЛЕПКА ИЗ БУМАЖНОЙ МАССЫ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ТЕХНИКА –  БУМАЖНОЕ ЛИТЬЕ (КОНГРЕВ)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ПРАКТИЧЕСКАЯ ЧАСТЬ «АФРИКАНСКИЕ МАСКИ»</vt:lpstr>
      <vt:lpstr>НЕОБХОДИМЫЕ ПРИНАДЛЕЖНОСТИ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ВСЕМ  ТВОРЧЕСКИХ  УСПЕХОВ!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макулатуры в творческих мастерских</dc:title>
  <dc:creator>Фаниль Бикташев</dc:creator>
  <cp:lastModifiedBy>Фаниль Бикташев</cp:lastModifiedBy>
  <cp:revision>4</cp:revision>
  <dcterms:created xsi:type="dcterms:W3CDTF">2022-04-03T12:00:23Z</dcterms:created>
  <dcterms:modified xsi:type="dcterms:W3CDTF">2022-04-03T15:28:51Z</dcterms:modified>
</cp:coreProperties>
</file>