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62" r:id="rId3"/>
    <p:sldId id="258" r:id="rId4"/>
    <p:sldId id="263" r:id="rId5"/>
    <p:sldId id="264" r:id="rId6"/>
    <p:sldId id="288" r:id="rId7"/>
    <p:sldId id="287" r:id="rId8"/>
    <p:sldId id="286" r:id="rId9"/>
    <p:sldId id="285" r:id="rId10"/>
    <p:sldId id="284" r:id="rId11"/>
    <p:sldId id="283" r:id="rId12"/>
    <p:sldId id="282" r:id="rId13"/>
    <p:sldId id="281" r:id="rId14"/>
    <p:sldId id="280" r:id="rId15"/>
    <p:sldId id="279" r:id="rId16"/>
    <p:sldId id="278" r:id="rId17"/>
    <p:sldId id="277" r:id="rId18"/>
    <p:sldId id="276" r:id="rId19"/>
    <p:sldId id="275" r:id="rId20"/>
    <p:sldId id="274" r:id="rId21"/>
    <p:sldId id="273" r:id="rId22"/>
    <p:sldId id="272" r:id="rId23"/>
    <p:sldId id="271" r:id="rId24"/>
    <p:sldId id="270" r:id="rId25"/>
    <p:sldId id="294" r:id="rId26"/>
    <p:sldId id="269" r:id="rId27"/>
    <p:sldId id="268" r:id="rId28"/>
    <p:sldId id="267" r:id="rId29"/>
    <p:sldId id="295" r:id="rId30"/>
    <p:sldId id="291" r:id="rId31"/>
    <p:sldId id="266" r:id="rId32"/>
    <p:sldId id="293" r:id="rId33"/>
    <p:sldId id="290" r:id="rId34"/>
    <p:sldId id="299" r:id="rId35"/>
    <p:sldId id="292" r:id="rId36"/>
    <p:sldId id="298" r:id="rId37"/>
    <p:sldId id="297" r:id="rId38"/>
    <p:sldId id="296" r:id="rId39"/>
    <p:sldId id="28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5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7C7-F623-40B6-9F8C-3C0D6A01BC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4F15-15D9-4ABD-AB98-84BF83F1F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8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7C7-F623-40B6-9F8C-3C0D6A01BC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4F15-15D9-4ABD-AB98-84BF83F1F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57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7C7-F623-40B6-9F8C-3C0D6A01BC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4F15-15D9-4ABD-AB98-84BF83F1F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9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7C7-F623-40B6-9F8C-3C0D6A01BC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4F15-15D9-4ABD-AB98-84BF83F1F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7C7-F623-40B6-9F8C-3C0D6A01BC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4F15-15D9-4ABD-AB98-84BF83F1F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8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7C7-F623-40B6-9F8C-3C0D6A01BC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4F15-15D9-4ABD-AB98-84BF83F1F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9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7C7-F623-40B6-9F8C-3C0D6A01BC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4F15-15D9-4ABD-AB98-84BF83F1F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3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7C7-F623-40B6-9F8C-3C0D6A01BC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4F15-15D9-4ABD-AB98-84BF83F1F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7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7C7-F623-40B6-9F8C-3C0D6A01BC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4F15-15D9-4ABD-AB98-84BF83F1F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3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7C7-F623-40B6-9F8C-3C0D6A01BC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4F15-15D9-4ABD-AB98-84BF83F1F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7C7-F623-40B6-9F8C-3C0D6A01BC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4F15-15D9-4ABD-AB98-84BF83F1F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1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9B7C7-F623-40B6-9F8C-3C0D6A01BC97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4F15-15D9-4ABD-AB98-84BF83F1F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8.wdp" Type="http://schemas.microsoft.com/office/2007/relationships/hdphoto"/><Relationship Id="rId4" Target="../media/image13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9.wdp" Type="http://schemas.microsoft.com/office/2007/relationships/hdphoto"/><Relationship Id="rId4" Target="../media/image14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10.wdp" Type="http://schemas.microsoft.com/office/2007/relationships/hdphoto"/><Relationship Id="rId4" Target="../media/image15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15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11.wdp" Type="http://schemas.microsoft.com/office/2007/relationships/hdphoto"/><Relationship Id="rId4" Target="../media/image17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12.wdp" Type="http://schemas.microsoft.com/office/2007/relationships/hdphoto"/><Relationship Id="rId4" Target="../media/image18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13.wdp" Type="http://schemas.microsoft.com/office/2007/relationships/hdphoto"/><Relationship Id="rId4" Target="../media/image19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14.wdp" Type="http://schemas.microsoft.com/office/2007/relationships/hdphoto"/><Relationship Id="rId4" Target="../media/image20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15.wdp" Type="http://schemas.microsoft.com/office/2007/relationships/hdphoto"/><Relationship Id="rId4" Target="../media/image21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6.wdp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7.wdp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8.wdp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9.wdp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0.wdp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6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21.wdp" Type="http://schemas.microsoft.com/office/2007/relationships/hdphoto"/><Relationship Id="rId4" Target="../media/image27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22.wdp" Type="http://schemas.microsoft.com/office/2007/relationships/hdphoto"/><Relationship Id="rId4" Target="../media/image28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23.wdp" Type="http://schemas.microsoft.com/office/2007/relationships/hdphoto"/><Relationship Id="rId4" Target="../media/image29.jpeg" Type="http://schemas.openxmlformats.org/officeDocument/2006/relationships/image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image2.png" Type="http://schemas.openxmlformats.org/officeDocument/2006/relationships/image"/><Relationship Id="rId4" Target="../media/hdphoto1.wdp" Type="http://schemas.microsoft.com/office/2007/relationships/hdphoto"/></Relationships>
</file>

<file path=ppt/slides/_rels/slide30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24.wdp" Type="http://schemas.microsoft.com/office/2007/relationships/hdphoto"/><Relationship Id="rId4" Target="../media/image30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25.wdp" Type="http://schemas.microsoft.com/office/2007/relationships/hdphoto"/><Relationship Id="rId4" Target="../media/image31.jpeg" Type="http://schemas.openxmlformats.org/officeDocument/2006/relationships/image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3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hdphoto26.wdp" Type="http://schemas.microsoft.com/office/2007/relationships/hdphoto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2.jpeg" Type="http://schemas.openxmlformats.org/officeDocument/2006/relationships/image"/><Relationship Id="rId5" Target="../media/image4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hdphoto27.wdp" Type="http://schemas.microsoft.com/office/2007/relationships/hdphoto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3.jpeg" Type="http://schemas.openxmlformats.org/officeDocument/2006/relationships/image"/><Relationship Id="rId5" Target="../media/image4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7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hdphoto28.wdp" Type="http://schemas.microsoft.com/office/2007/relationships/hdphoto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5.jpeg" Type="http://schemas.openxmlformats.org/officeDocument/2006/relationships/image"/><Relationship Id="rId5" Target="../media/image4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2.wdp" Type="http://schemas.microsoft.com/office/2007/relationships/hdphoto"/><Relationship Id="rId4" Target="../media/image7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3.wdp" Type="http://schemas.microsoft.com/office/2007/relationships/hdphoto"/><Relationship Id="rId4" Target="../media/image8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4.wdp" Type="http://schemas.microsoft.com/office/2007/relationships/hdphoto"/><Relationship Id="rId4" Target="../media/image9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5.wdp" Type="http://schemas.microsoft.com/office/2007/relationships/hdphoto"/><Relationship Id="rId4" Target="../media/image10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6.wdp" Type="http://schemas.microsoft.com/office/2007/relationships/hdphoto"/><Relationship Id="rId4" Target="../media/image11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7.wdp" Type="http://schemas.microsoft.com/office/2007/relationships/hdphoto"/><Relationship Id="rId4" Target="../media/image1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370" y="377161"/>
            <a:ext cx="933810" cy="1742791"/>
          </a:xfrm>
          <a:prstGeom prst="rect">
            <a:avLst/>
          </a:prstGeom>
          <a:noFill/>
        </p:spPr>
      </p:pic>
      <p:pic>
        <p:nvPicPr>
          <p:cNvPr id="4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6645638" y="295900"/>
            <a:ext cx="2311940" cy="737140"/>
          </a:xfrm>
          <a:prstGeom prst="rect">
            <a:avLst/>
          </a:prstGeom>
          <a:noFill/>
        </p:spPr>
      </p:pic>
      <p:pic>
        <p:nvPicPr>
          <p:cNvPr id="6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5764" y="5477944"/>
            <a:ext cx="5644661" cy="10382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16125" y="1406831"/>
            <a:ext cx="76954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_AlbionicTitulBrk" panose="020B0903060703020204" pitchFamily="34" charset="-52"/>
              </a:rPr>
              <a:t>Советско-Японская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_AlbionicTitulBrk" panose="020B0903060703020204" pitchFamily="34" charset="-52"/>
              </a:rPr>
              <a:t>война</a:t>
            </a:r>
            <a:r>
              <a:rPr lang="ru-RU" sz="4000" dirty="0">
                <a:solidFill>
                  <a:srgbClr val="C00000"/>
                </a:solidFill>
                <a:latin typeface="a_AlbionicTitulBrk" panose="020B0903060703020204" pitchFamily="34" charset="-52"/>
              </a:rPr>
              <a:t>. </a:t>
            </a:r>
            <a:endParaRPr lang="ru-RU" sz="4000" dirty="0" smtClean="0">
              <a:solidFill>
                <a:srgbClr val="C00000"/>
              </a:solidFill>
              <a:latin typeface="a_AlbionicTitulBrk" panose="020B0903060703020204" pitchFamily="34" charset="-52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_AlbionicTitulBrk" panose="020B0903060703020204" pitchFamily="34" charset="-52"/>
              </a:rPr>
              <a:t>Бессмертный полк</a:t>
            </a:r>
            <a:endParaRPr lang="ru-RU" sz="4000" dirty="0">
              <a:solidFill>
                <a:srgbClr val="C00000"/>
              </a:solidFill>
              <a:latin typeface="a_AlbionicTitulBrk" panose="020B0903060703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4835" y="3675686"/>
            <a:ext cx="6358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_Assuan" panose="02040804020206050204" pitchFamily="18" charset="-52"/>
              </a:rPr>
              <a:t>Галерея </a:t>
            </a:r>
            <a:r>
              <a:rPr lang="ru-RU" sz="2400" dirty="0">
                <a:latin typeface="a_Assuan" panose="02040804020206050204" pitchFamily="18" charset="-52"/>
              </a:rPr>
              <a:t>портретов </a:t>
            </a:r>
            <a:r>
              <a:rPr lang="ru-RU" sz="2400" dirty="0" smtClean="0">
                <a:latin typeface="a_Assuan" panose="02040804020206050204" pitchFamily="18" charset="-52"/>
              </a:rPr>
              <a:t>ветеранов Каменского городского округа, участников Советско-Японской </a:t>
            </a:r>
            <a:r>
              <a:rPr lang="ru-RU" sz="2400" dirty="0">
                <a:latin typeface="a_Assuan" panose="02040804020206050204" pitchFamily="18" charset="-52"/>
              </a:rPr>
              <a:t>войны </a:t>
            </a:r>
            <a:endParaRPr lang="ru-RU" sz="2400" dirty="0" smtClean="0">
              <a:latin typeface="a_Assuan" panose="02040804020206050204" pitchFamily="18" charset="-52"/>
            </a:endParaRPr>
          </a:p>
          <a:p>
            <a:pPr algn="ctr"/>
            <a:r>
              <a:rPr lang="ru-RU" sz="2400" dirty="0" smtClean="0">
                <a:latin typeface="a_Assuan" panose="02040804020206050204" pitchFamily="18" charset="-52"/>
              </a:rPr>
              <a:t>в период  </a:t>
            </a:r>
            <a:r>
              <a:rPr lang="ru-RU" sz="2400" dirty="0">
                <a:latin typeface="a_Assuan" panose="02040804020206050204" pitchFamily="18" charset="-52"/>
              </a:rPr>
              <a:t>Второй мировой </a:t>
            </a:r>
            <a:r>
              <a:rPr lang="ru-RU" sz="2400" dirty="0" smtClean="0">
                <a:latin typeface="a_Assuan" panose="02040804020206050204" pitchFamily="18" charset="-52"/>
              </a:rPr>
              <a:t>войны</a:t>
            </a:r>
            <a:endParaRPr lang="ru-RU" sz="2400" dirty="0">
              <a:latin typeface="a_Assuan" panose="0204080402020605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0337" y="1827548"/>
            <a:ext cx="63450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</a:rPr>
              <a:t>Родился в 1914 году,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</a:rPr>
              <a:t>проживал в д. </a:t>
            </a:r>
            <a:r>
              <a:rPr lang="ru-RU" sz="2400" dirty="0" err="1" smtClean="0">
                <a:latin typeface="Times New Roman" pitchFamily="18" charset="0"/>
              </a:rPr>
              <a:t>Щербаково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</a:rPr>
              <a:t>Служил в Армии с 1936 по 1946г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</a:rPr>
              <a:t>Участвовал </a:t>
            </a:r>
            <a:r>
              <a:rPr lang="ru-RU" sz="2400" dirty="0" smtClean="0">
                <a:latin typeface="Times New Roman" pitchFamily="18" charset="0"/>
              </a:rPr>
              <a:t>в войне с Японией в составе </a:t>
            </a:r>
            <a:endParaRPr lang="ru-RU" sz="2400" dirty="0" smtClean="0">
              <a:latin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</a:rPr>
              <a:t>176-го </a:t>
            </a:r>
            <a:r>
              <a:rPr lang="ru-RU" sz="2400" dirty="0" smtClean="0">
                <a:latin typeface="Times New Roman" pitchFamily="18" charset="0"/>
              </a:rPr>
              <a:t>миномётного полка.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</a:rPr>
              <a:t>Был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шофёром.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</a:rPr>
              <a:t>Награждён медалью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</a:rPr>
              <a:t>«За победу над Японией»,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</a:rPr>
              <a:t>юбилейными медалями.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05896" y="87344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Кузнецов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Пётр Михайлович</a:t>
            </a:r>
          </a:p>
        </p:txBody>
      </p:sp>
      <p:pic>
        <p:nvPicPr>
          <p:cNvPr id="6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449926" y="5716113"/>
            <a:ext cx="2311940" cy="737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9338" y="5714265"/>
            <a:ext cx="5609492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Picture 15" descr="Литвинов А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37210" y="1723939"/>
            <a:ext cx="2708913" cy="252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030692" y="2025906"/>
            <a:ext cx="494731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Родился в 1922 году,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проживал в п.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Мартюш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Воевал на Дальневосточном фронте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составе 649-го стрелкового полка.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Награждён медалями: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«За отвагу», «За боевые заслуги»,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«За победу над Германией»,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«За победу над Японией»,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юбилейными медалями.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8348" y="99612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Литвинов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Анатолий Александрович</a:t>
            </a:r>
          </a:p>
        </p:txBody>
      </p:sp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20266" y="5596980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9338" y="5714265"/>
            <a:ext cx="5609492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Picture 5" descr="Лямин 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03138" y="1202437"/>
            <a:ext cx="2913888" cy="377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17026" y="213455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Родился в 1918 году,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проживал в д. </a:t>
            </a:r>
            <a:r>
              <a:rPr lang="ru-RU" sz="2400" dirty="0" err="1" smtClean="0">
                <a:latin typeface="Times New Roman" pitchFamily="18" charset="0"/>
              </a:rPr>
              <a:t>Щербаково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Командир отделения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22-ой стрелковой дивизии, 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211-го стрелкового полка.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Участвовал в войне с Японией.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Награждён медалью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«За победу над Японией»,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юбилейными медалями.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0456" y="111971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Лямин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Иван Порфирьевич</a:t>
            </a:r>
          </a:p>
        </p:txBody>
      </p:sp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90604" y="5716113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9338" y="5819775"/>
            <a:ext cx="5609492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Picture 10" descr="brjys 075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-10000" contras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58468" y="1084403"/>
            <a:ext cx="2633472" cy="370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076976" y="1848212"/>
            <a:ext cx="50318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Родилась в 1922 году, жила в д. Брод. Воевала с июля 1942г. по ноябрь 1945г. в составе 807-го батальона аэродромного обслуживания на Дальневосточном фронте.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Водитель. Подвозила и охраняла боеприпасы на аэродроме. Награждена медалью «За победу над Японией», юбилейными медалями.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06903" y="108440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Лямина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Прасковья Прокопьевна</a:t>
            </a:r>
          </a:p>
        </p:txBody>
      </p:sp>
      <p:pic>
        <p:nvPicPr>
          <p:cNvPr id="6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414758" y="5716111"/>
            <a:ext cx="2311940" cy="737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569" y="5749435"/>
            <a:ext cx="5873261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Picture 9" descr="brjys 061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b="11752"/>
          <a:stretch>
            <a:fillRect/>
          </a:stretch>
        </p:blipFill>
        <p:spPr bwMode="auto">
          <a:xfrm>
            <a:off x="1813170" y="1171644"/>
            <a:ext cx="2288811" cy="37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02743" y="242344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1920 году,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проживал в п.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Мартюш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Участвовал в войне с Японией.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Воевал в составе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Артиллерийского полка.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Награжден медалью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 победу Японией», юбилейными медалями. </a:t>
            </a:r>
            <a:endParaRPr lang="ru-RU" sz="2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2743" y="11903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Токарев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Афанасий Фёдорович</a:t>
            </a:r>
          </a:p>
        </p:txBody>
      </p:sp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02681" y="5716111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569" y="5749435"/>
            <a:ext cx="5873261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10064" y="231632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1919 году,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проживал в п.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Мартюш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Сержант,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 войны с Японией.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Служил в погранвойсках.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Награждён медалью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 победу над Японией», юбилейными медалями.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8432" y="116915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Токарев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Дмитрий Петрович</a:t>
            </a:r>
          </a:p>
        </p:txBody>
      </p:sp>
      <p:pic>
        <p:nvPicPr>
          <p:cNvPr id="5" name="Picture 7" descr="brjys 067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9146"/>
          <a:stretch>
            <a:fillRect/>
          </a:stretch>
        </p:blipFill>
        <p:spPr bwMode="auto">
          <a:xfrm>
            <a:off x="1783498" y="1069036"/>
            <a:ext cx="2744934" cy="414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02680" y="5716113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569" y="5749435"/>
            <a:ext cx="5873261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Picture 7" descr="brjys 082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73445" y="1154742"/>
            <a:ext cx="2519125" cy="37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92570" y="21940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1922 году,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проживал в п.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Мартюш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войны с Японией. Воинское звание – капитан. Награждён орденом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«Красная звезда»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медалью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победу над Японией».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6392" y="115474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Унагаев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 Михайлович</a:t>
            </a:r>
          </a:p>
        </p:txBody>
      </p:sp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397173" y="5716111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569" y="5749435"/>
            <a:ext cx="5873261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Picture 5" descr="Мои документы 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58176" y="1171644"/>
            <a:ext cx="2529222" cy="392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087503" y="1848264"/>
            <a:ext cx="505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1927 году,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проживал в п.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Мартюш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Ефрейтор. Воевал на Дальневосточном фронте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8.05.1945г. по 3.09.1945г.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составе погранвойск.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 медалями: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победу над Германией»,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над Японией», юбилейными медалями.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7398" y="82381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Устьянцев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Павлович</a:t>
            </a:r>
          </a:p>
        </p:txBody>
      </p:sp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362004" y="5716112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569" y="5749435"/>
            <a:ext cx="5873261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Picture 6" descr="brjys 097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-1" t="6023" r="-350"/>
          <a:stretch/>
        </p:blipFill>
        <p:spPr bwMode="auto">
          <a:xfrm>
            <a:off x="1734920" y="1171644"/>
            <a:ext cx="2495870" cy="36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67523" y="224522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1927 году,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проживал в п.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Мартюш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Сержант.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Участвовал в войне с Японией. Командир саперного взвода. Награждён медалями: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«За победу над Японией»,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«За отвагу»,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юбилейными медалями.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7523" y="114231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Федоров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Николай Терентьевич</a:t>
            </a:r>
          </a:p>
        </p:txBody>
      </p:sp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449927" y="5716113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8323" y="5767020"/>
            <a:ext cx="5820507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Picture 7" descr="brjys 092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35330" y="1171644"/>
            <a:ext cx="2537567" cy="352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49809" y="27714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1925 году,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проживал в п.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Мартюш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 войны с Японией. Награждён  медалью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«За победу над Японией», юбилейными медалями.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9809" y="14737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Шкляев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Аркадий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Поликарпович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02680" y="5491469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2816" y="5767020"/>
            <a:ext cx="5961184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36566" y="1401159"/>
            <a:ext cx="2536443" cy="33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150872" y="2043040"/>
            <a:ext cx="496096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Родился в 1927 году в д.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Крутилово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Юргинского района Тюменской области. Призван на военную службу в декабре 1944 года. Минометчик. Принимал участие в боевых действиях с Японией в составе 136-го стрелкового полка. Имеет медали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 боевые заслуги», «За Победу над Японией».  В последние годы жизни проживал в п.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Мартюш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58670" y="1010901"/>
            <a:ext cx="41393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Щученко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Николай Тимофеевич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90602" y="5487511"/>
            <a:ext cx="2311940" cy="737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6246" y="5784605"/>
            <a:ext cx="5732584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4" t="2038" r="4097" b="3901"/>
          <a:stretch>
            <a:fillRect/>
          </a:stretch>
        </p:blipFill>
        <p:spPr bwMode="auto">
          <a:xfrm>
            <a:off x="1376352" y="1680733"/>
            <a:ext cx="2742197" cy="330275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044464" y="2157787"/>
            <a:ext cx="49386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одился в 1916 году </a:t>
            </a:r>
          </a:p>
          <a:p>
            <a:pPr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деревне Окулово.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1941 по 1945 г служил в 308-м полку отдельного батальона связи на границе с Японией.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награды: медали «За Победу над Японией», «Жукова», орден Отечественной войны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степени, юбилейные медали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2635" y="1203680"/>
            <a:ext cx="4586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Симонов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Анатолий Яковлевич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6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55434" y="5716112"/>
            <a:ext cx="2311940" cy="737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4169" y="5819775"/>
            <a:ext cx="5644661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9" t="1987" r="5217" b="2588"/>
          <a:stretch>
            <a:fillRect/>
          </a:stretch>
        </p:blipFill>
        <p:spPr bwMode="auto">
          <a:xfrm>
            <a:off x="1597550" y="1526416"/>
            <a:ext cx="2579145" cy="33631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379227" y="2319152"/>
            <a:ext cx="46423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одился в 1920 году в деревне Гора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Колчеданского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сельского совета. 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1940 году был призван в армию на Дальний Восток.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награды: медаль «За отвагу», «За Победу над Японией», орден Отечественной войны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степени и многие другие.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6335" y="1306379"/>
            <a:ext cx="4290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Быков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Иван Петрович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608188" y="5716111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9338" y="5819775"/>
            <a:ext cx="5609492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7" t="3025" r="3429" b="3909"/>
          <a:stretch>
            <a:fillRect/>
          </a:stretch>
        </p:blipFill>
        <p:spPr bwMode="auto">
          <a:xfrm>
            <a:off x="1607267" y="1506821"/>
            <a:ext cx="2726764" cy="34524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760745" y="953724"/>
            <a:ext cx="36048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Иосиф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Лазаревич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24529" y="2043040"/>
            <a:ext cx="453683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одился в 1925 году,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проживал в с. Колчедан.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1942 году, выучившись на снайпера, был направлен на Ленинградский фронт, 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затем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Дальний Восток.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Имеет награды: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«Орден Красной Звезды», медали «За Победу над Германией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«За Победу над Японией».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6246" y="5819775"/>
            <a:ext cx="5732584" cy="1038225"/>
          </a:xfrm>
          <a:prstGeom prst="rect">
            <a:avLst/>
          </a:prstGeom>
          <a:noFill/>
        </p:spPr>
      </p:pic>
      <p:pic>
        <p:nvPicPr>
          <p:cNvPr id="8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485096" y="5716112"/>
            <a:ext cx="2311940" cy="737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7" t="3124" r="3907" b="2107"/>
          <a:stretch>
            <a:fillRect/>
          </a:stretch>
        </p:blipFill>
        <p:spPr bwMode="auto">
          <a:xfrm>
            <a:off x="1601984" y="1314649"/>
            <a:ext cx="2850266" cy="374250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52942" y="849675"/>
            <a:ext cx="4174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Намжиев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Самбу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Цыдыпович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04304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Родился в 1919 году в Бурятии.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1939 году был призван в Красную армию. Попал на фронт, на Дальний Восток. Освобождал от японцев Монголию, Корею, Китай, Южный Сахалин и Курильские острова.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Имеет 15 наград. Из которых самой значительной считал медаль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 Победу над Японией».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с. Колчедан.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37850" y="5716112"/>
            <a:ext cx="2311940" cy="737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4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20264" y="5716112"/>
            <a:ext cx="2311940" cy="737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8" name="AutoShape 2" descr="Акция «Георгиевская лента» в Нижневартов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34013" y="582645"/>
            <a:ext cx="47906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Моськов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 Андреевич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860382" y="1615277"/>
            <a:ext cx="654294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в д.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Тыгиш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Призван в армию в 1943 г.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осле окончания курсов в Чебаркуле в звании сержанта направлен служить на границу с Японией. Воевал на машине «Катюша». После разгрома Японии служил на границе ещё 5 лет, вернулся домой в 1950 г. Награждён двумя орденами Отечественной войны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степени, медалью  Жукова,  медалями «За Победу над Германией», «За Победу над Японией»,  юбилейными медалями.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Рисунок 2" descr="C:\Users\Позариха\Documents\Буклеты на конкурс\Третьяков Ф.С\20200523_123026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58"/>
          <a:stretch/>
        </p:blipFill>
        <p:spPr bwMode="auto">
          <a:xfrm>
            <a:off x="1638342" y="1171644"/>
            <a:ext cx="2247900" cy="375091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20352" y="1296705"/>
            <a:ext cx="35696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Третьяков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Федор Сергеевич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43" y="2593915"/>
            <a:ext cx="51039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1910 году в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Позариха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Всю войну воевал в артиллерийских войсках. Дошел до Берлина.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 в 1945 году его перебросили на Дальний Восток.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Вернулся домой в 1946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20266" y="5716112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88676" y="1294853"/>
            <a:ext cx="388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Шамсутдинов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Александр Ильич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398" y="2580312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1927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1944 году ушёл на войну. Службу проходил на Дальневосточном флоте, на острове Русский.  Минёр.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Жил в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Сипаво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1384" t="1709" r="54623" b="3134"/>
          <a:stretch>
            <a:fillRect/>
          </a:stretch>
        </p:blipFill>
        <p:spPr>
          <a:xfrm>
            <a:off x="1863075" y="1171644"/>
            <a:ext cx="2480323" cy="37694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90605" y="5716113"/>
            <a:ext cx="2311940" cy="737140"/>
          </a:xfrm>
          <a:prstGeom prst="rect">
            <a:avLst/>
          </a:prstGeom>
          <a:noFill/>
        </p:spPr>
      </p:pic>
      <p:pic>
        <p:nvPicPr>
          <p:cNvPr id="10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2050" name="Picture 2" descr="F:\покровка ветераны ВОВ\Беспутин Василий Иванови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6864" y="1162839"/>
            <a:ext cx="2658273" cy="3894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7095" y="808683"/>
            <a:ext cx="4325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Беспутин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Василий Иванович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5137" y="1672623"/>
            <a:ext cx="49236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Родился в 1923 году.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1945года был отправлен на Дальний Восток, служил в звании старшины. Награжден тремя орденами Красной Звезды, Отечественной войны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степени, Славы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степени, медалями «За отвагу» (дважды),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«За взятие Кенигсберга»,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«За победу над Германией»,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«За победу над Японией»,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юбилейными медалями. 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Проживал в с. Покровское</a:t>
            </a:r>
          </a:p>
        </p:txBody>
      </p:sp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37851" y="5716112"/>
            <a:ext cx="2311940" cy="737140"/>
          </a:xfrm>
          <a:prstGeom prst="rect">
            <a:avLst/>
          </a:prstGeom>
          <a:noFill/>
        </p:spPr>
      </p:pic>
      <p:pic>
        <p:nvPicPr>
          <p:cNvPr id="10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4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20264" y="5716112"/>
            <a:ext cx="2311940" cy="737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8" name="AutoShape 2" descr="Акция «Георгиевская лента» в Нижневартов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828801" y="1933953"/>
            <a:ext cx="65399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в 1917 году.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Проживал в с. Сосновском. В 1938 г. призван на службу на Дальний Восток в автомобильный батальон. В звании старшего сержанта участвовал в боях с Японией в августе 1945 г.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октябре 1945 г. вернулся домой.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Награждён медалями  «За победу над Японией»,  «За победу над Германией», в мирное время орденом «Знак Почёта».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6916" y="813088"/>
            <a:ext cx="35037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Гусев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Степан Степанович 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rjys 01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5391" y="1050937"/>
            <a:ext cx="2605543" cy="385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190742" y="1872336"/>
            <a:ext cx="47835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Проживал в п. Мартюш.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Лейтенант, командир отделения.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20 февраля 1944 года служил на Дальнем Востоке в 36-м отдельном бронепоезде 32-й дивизии по охране железных дорог.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Уволен в запас в апреле 1946 года в звании капитана.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Награжден медалью «За Победу над Германией».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2515" y="887915"/>
            <a:ext cx="39599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Байнов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 Васильевич</a:t>
            </a:r>
          </a:p>
        </p:txBody>
      </p:sp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5657"/>
            <a:ext cx="933810" cy="1742791"/>
          </a:xfrm>
          <a:prstGeom prst="rect">
            <a:avLst/>
          </a:prstGeom>
          <a:noFill/>
        </p:spPr>
      </p:pic>
      <p:pic>
        <p:nvPicPr>
          <p:cNvPr id="13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432344" y="5579394"/>
            <a:ext cx="2311940" cy="737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770" name="AutoShape 2" descr="Акция «Георгиевская лента» в Нижневартов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9338" y="5714265"/>
            <a:ext cx="5609492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075" name="Picture 3" descr="F:\покровка ветераны ВОВ\Казаков Александр Семёнови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69036" y="1428835"/>
            <a:ext cx="2761395" cy="39122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415654" y="194865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1924 году,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проживал в с. Покровское.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Служил на восточной границе. Когда началась война с Японией, принимал участие в военных действиях.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Награжден медалями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 победу над Германией»,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 победу над Японией», юбилейными медалями.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224" y="820439"/>
            <a:ext cx="4246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Казаков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Семёнович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37849" y="5716112"/>
            <a:ext cx="2311940" cy="737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68148" y="1674645"/>
            <a:ext cx="474068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Родился в 1918году.</a:t>
            </a:r>
          </a:p>
          <a:p>
            <a:pPr algn="ctr"/>
            <a:r>
              <a:rPr lang="ru-RU" sz="23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 1941 по 1945 годы воевал на Центральном,</a:t>
            </a:r>
          </a:p>
          <a:p>
            <a:pPr algn="ctr"/>
            <a:r>
              <a:rPr lang="ru-RU" sz="23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Прибалтийском фронтах.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Войну закончил в Германии в звании сержанта, а затем его часть перевели на Дальний Восток.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Награжден орденом Отечественной войны </a:t>
            </a:r>
            <a:r>
              <a:rPr lang="en-US" sz="23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II</a:t>
            </a:r>
            <a:r>
              <a:rPr lang="ru-RU" sz="23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степени, медалями «За победу над Японией» и другими.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Житель с. Покровское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8645" y="677688"/>
            <a:ext cx="36206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Чечулин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Михаил Родионович</a:t>
            </a:r>
            <a:r>
              <a:rPr lang="ru-RU" dirty="0" smtClean="0"/>
              <a:t> </a:t>
            </a:r>
          </a:p>
        </p:txBody>
      </p:sp>
      <p:pic>
        <p:nvPicPr>
          <p:cNvPr id="1026" name="Picture 2" descr="F:\покровка ветераны ВОВ\Чечулин Михаил Родионови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44307" y="1087577"/>
            <a:ext cx="2823841" cy="396958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73022" y="5716112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4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20264" y="5716112"/>
            <a:ext cx="2311940" cy="737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8" name="AutoShape 2" descr="Акция «Георгиевская лента» в Нижневартов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42515" y="2168965"/>
            <a:ext cx="71164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в 1924 году в с. Сосновское.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армию  призван  рядовым в 1942 г. на Дальний Восток. Стрелок, нёс службу у залива Владимир в бухте Ольга.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Служил и после окончания войны, домой вернулся в 1947 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Боевые награды: орден  Отечественной войны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степени, медаль Жукова, юбилейные медали.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01421" y="894603"/>
            <a:ext cx="3407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Дубровин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 Захарович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4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20264" y="5716112"/>
            <a:ext cx="2311940" cy="737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8" name="AutoShape 2" descr="Акция «Георгиевская лента» в Нижневартов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  <p:pic>
        <p:nvPicPr>
          <p:cNvPr id="4099" name="Picture 3" descr="F:\участники войны с японией\пирогово\img156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07544" y="1460342"/>
            <a:ext cx="2829731" cy="351107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437275" y="2462230"/>
            <a:ext cx="4471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в1913 году,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проживал в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Пирогово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1941 по 1946 г . служил на Дальневосточном фронте.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награжден медалью  «За победу над Японией», юбилейными медалями.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7275" y="1253917"/>
            <a:ext cx="4365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Зырянов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Андрей Павлович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4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20264" y="5716112"/>
            <a:ext cx="2311940" cy="737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8" name="AutoShape 2" descr="Акция «Георгиевская лента» в Нижневартов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15543" y="911042"/>
            <a:ext cx="4049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Пышминцев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Георгий Григорьевич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5543" y="1949636"/>
            <a:ext cx="4201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1927 году.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Воевал на 3 Украинском фронте, затем переведен на Дальневосточный фронт.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боевые заслуги награжден орденом Отечественной войны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степени, медалью  «За победу над Японией», имеет юбилейные медали.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Проживал в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Пирогово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18288" y="1274773"/>
            <a:ext cx="2794681" cy="391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4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20264" y="5716112"/>
            <a:ext cx="2311940" cy="737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8" name="AutoShape 2" descr="Акция «Георгиевская лента» в Нижневартов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16480" y="819664"/>
            <a:ext cx="43930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Кабанов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Николай Васильевич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1005" y="1947104"/>
            <a:ext cx="76531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1919 году.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Участником военных действий с японцами на Дальнем Востоке. Был начальником радиостанции 11АК, 442-го авиационного полка. Воинское звание – старшина. Демобилизовался в 1946 году.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Боевые награды: орден  Отечественной войны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степени, медаль Жукова,  «За Победу над Японией», юбилейные медали.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выхода на пенсию жил в с. Сосновском.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4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20264" y="5716112"/>
            <a:ext cx="2311940" cy="737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8" name="AutoShape 2" descr="Акция «Георгиевская лента» в Нижневартов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6" cstate="print"/>
          <a:srcRect b="13213"/>
          <a:stretch>
            <a:fillRect/>
          </a:stretch>
        </p:blipFill>
        <p:spPr bwMode="auto">
          <a:xfrm>
            <a:off x="1689107" y="988308"/>
            <a:ext cx="2839700" cy="404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775919" y="988308"/>
            <a:ext cx="3975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Чертовиков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Николай Иванови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1537" y="2113623"/>
            <a:ext cx="4244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1917 году.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июня 1941года воевал в строевом батальоне стрелком- наблюдателем. С августа по ноябрь 1945года участвовал в войне с Японией.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Награжден юбилейными медалями.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Проживал в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Пирогово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4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20264" y="5716112"/>
            <a:ext cx="2311940" cy="737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8" name="AutoShape 2" descr="Акция «Георгиевская лента» в Нижневартов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39166" y="1243291"/>
            <a:ext cx="2557882" cy="356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625904" y="1500162"/>
            <a:ext cx="3597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Чуркин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Егор Дмитриевич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6025" y="3023380"/>
            <a:ext cx="361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стрелком, принимал участие в боях с Японией.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Проживал в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Пирогово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4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520264" y="5716112"/>
            <a:ext cx="2311940" cy="737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8" name="AutoShape 2" descr="Акция «Георгиевская лента» в Нижневартов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5638" y="1171644"/>
            <a:ext cx="2401122" cy="371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657266" y="931894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Шляпников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Григорий Николаевич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8253" y="1957363"/>
            <a:ext cx="4651513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Родился в 1919 году.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рядах вооружённых сил прослужил с сентября 1939 по июль 1946года.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Участвовал в боях Смоленского направления автоматчиком,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затем был направлен на Дальневосточный фронт.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Был награждён медалью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«За победу над Японией».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Житель с.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Пирогово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4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379589" y="5716113"/>
            <a:ext cx="2311940" cy="737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168" y="5819775"/>
            <a:ext cx="5644661" cy="1038225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99119" y="693924"/>
            <a:ext cx="47707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Кабанова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Нина Петровна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9774" y="1709531"/>
            <a:ext cx="68977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Родилась в 1922 году,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проживала в с. Сосновском.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июле 1941 г. отправлена в батальон аэродромного обслуживания на Дальний Восток. Была связисткой и телефонисткой, работала на советском телетайпе. Осуществляла связь со штабом и самолётами-бомбардировщиками, вылетающими на японскую территорию и «вела» их обратно, на свой аэродром.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Война закончилась для неё в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Корее в 1945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41469" y="204408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1919 году,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проживал в п. Мартюш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Артиллерист.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Освобождал от врагов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Дальний Восток.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Награждён  медалью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«За победу над Японией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юбилейными медалями.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05996" y="10889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Григорьев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Фёдор Яковлевич</a:t>
            </a:r>
          </a:p>
        </p:txBody>
      </p:sp>
      <p:pic>
        <p:nvPicPr>
          <p:cNvPr id="12" name="Picture 8" descr="brjys 035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71672" y="1420883"/>
            <a:ext cx="2569797" cy="3626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414759" y="5579394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9338" y="5714265"/>
            <a:ext cx="5609492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Picture 8" descr="brjys 042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02003" y="1204504"/>
            <a:ext cx="2743200" cy="4238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60459" y="10770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Докшин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Михаил Иванович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9240" y="230271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1924 году,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проживал в п. Мартюш.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участником войны с Японией.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Награждён медалями: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«За победу над Германией»,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 победу над Японией», юбилейными медалями.</a:t>
            </a:r>
            <a:endParaRPr lang="ru-RU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362002" y="5716113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9338" y="5714265"/>
            <a:ext cx="5609492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Picture 13" descr="brjys 046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10629"/>
          <a:stretch>
            <a:fillRect/>
          </a:stretch>
        </p:blipFill>
        <p:spPr bwMode="auto">
          <a:xfrm>
            <a:off x="1646563" y="1157848"/>
            <a:ext cx="2511832" cy="404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167030" y="2162728"/>
            <a:ext cx="4701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1918 году,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проживал в п. Мартюш.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Служил на Дальнем Востоке в миномётном полку на озере Хасан, затем на Халхин-Голе.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Старшина. Награждён медалями: «За отвагу», «За боевые заслуги», «За победу над Японией», юбилейными медалями.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9742" y="117164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Желтоногов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Василий Григорьевич</a:t>
            </a:r>
          </a:p>
        </p:txBody>
      </p:sp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379589" y="5768868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9338" y="5714265"/>
            <a:ext cx="5609492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Picture 15" descr="brjys 039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01120" y="993270"/>
            <a:ext cx="2291627" cy="380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74759" y="275085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1919 года рождения.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Служил на Дальнем Востоке. Награждён: медалью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«За победу над Японией»,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юбилейными медалями.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80755" y="12069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Иванов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 Александрович</a:t>
            </a:r>
          </a:p>
        </p:txBody>
      </p:sp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449927" y="5716113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9338" y="5714265"/>
            <a:ext cx="5609492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Picture 15" descr="brjys 095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473"/>
          <a:stretch>
            <a:fillRect/>
          </a:stretch>
        </p:blipFill>
        <p:spPr bwMode="auto">
          <a:xfrm>
            <a:off x="1738663" y="1245497"/>
            <a:ext cx="2540732" cy="386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40944" y="226437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1924 году в д. Брод, работал в колхозе им. Фрунзе, а затем в совхозе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Бродовской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Призван на фронт в августе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1942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года. Радист, старшина. Награжден медалью «За Победу над Японией», юбилейными медалями.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0944" y="11469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Корелин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 Михайлович</a:t>
            </a:r>
          </a:p>
        </p:txBody>
      </p:sp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432341" y="5716112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9338" y="5714265"/>
            <a:ext cx="5609492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249"/>
            <a:ext cx="933810" cy="1742791"/>
          </a:xfrm>
          <a:prstGeom prst="rect">
            <a:avLst/>
          </a:prstGeom>
          <a:noFill/>
        </p:spPr>
      </p:pic>
      <p:pic>
        <p:nvPicPr>
          <p:cNvPr id="3" name="Picture 8" descr="Кузнецов 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07329" y="1312467"/>
            <a:ext cx="2383229" cy="37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170347" y="2282322"/>
            <a:ext cx="45222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Родился в 1919 году,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проживал в д. </a:t>
            </a:r>
            <a:r>
              <a:rPr lang="ru-RU" sz="2400" dirty="0" err="1" smtClean="0">
                <a:latin typeface="Times New Roman" pitchFamily="18" charset="0"/>
              </a:rPr>
              <a:t>Щербаково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Воевал на Дальневосточном фронте.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Награждён медалью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«За победу над Японией»,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юбилейными наградами.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8084" y="122270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Кузнецов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Александр Васильевич</a:t>
            </a:r>
          </a:p>
        </p:txBody>
      </p:sp>
      <p:pic>
        <p:nvPicPr>
          <p:cNvPr id="7" name="Picture 16" descr="&amp;Gcy;&amp;acy;&amp;lcy;&amp;iecy;&amp;rcy;&amp;iecy;&amp;yacy;: &amp;Kcy;&amp;ocy;&amp;ncy;&amp;kcy;&amp;ucy;&amp;rcy;&amp;scy; &amp;scy;&amp;ocy;&amp;tscy;&amp;icy;&amp;acy;&amp;lcy;&amp;softcy;&amp;ncy;&amp;ocy;&amp;jcy; &amp;rcy;&amp;iecy;&amp;kcy;&amp;lcy;&amp;acy;&amp;mcy;&amp;ycy; &amp;kcy;&amp;ocy; &amp;dcy;&amp;ncy;&amp;yucy; &amp;Pcy;&amp;ocy;&amp;bcy;&amp;iecy;&amp;dcy;&amp;ycy; &amp;zcy;&amp;acy;&amp;scy;&amp;tcy;&amp;acy;&amp;vcy;&amp;icy;&amp;lcy; &amp;vcy;&amp;scy;&amp;pcy;&amp;lcy;&amp;acy;&amp;kcy;&amp;ncy;&amp;ucy;&amp;tcy;&amp;sof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263" t="19304" r="3947" b="20028"/>
          <a:stretch>
            <a:fillRect/>
          </a:stretch>
        </p:blipFill>
        <p:spPr bwMode="auto">
          <a:xfrm rot="20285330">
            <a:off x="1397173" y="5716111"/>
            <a:ext cx="2311940" cy="737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2923" y="0"/>
            <a:ext cx="33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Советско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– японская война. Бессмертный полк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4" descr="C:\Documents and Settings\1\Рабочий стол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9338" y="5714265"/>
            <a:ext cx="5609492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2071</Words>
  <Application>Microsoft Office PowerPoint</Application>
  <PresentationFormat>Экран (4:3)</PresentationFormat>
  <Paragraphs>301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a_AlbionicTitulBrk</vt:lpstr>
      <vt:lpstr>a_Assuan</vt:lpstr>
      <vt:lpstr>Arial</vt:lpstr>
      <vt:lpstr>Calibri</vt:lpstr>
      <vt:lpstr>Calibri Light</vt:lpstr>
      <vt:lpstr>Cambria Math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20</cp:lastModifiedBy>
  <cp:revision>59</cp:revision>
  <dcterms:created xsi:type="dcterms:W3CDTF">2020-08-24T10:32:03Z</dcterms:created>
  <dcterms:modified xsi:type="dcterms:W3CDTF">2020-09-02T05:34:52Z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3826288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