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52464" y="311889"/>
            <a:ext cx="1282192" cy="895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3288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006-B954-4DCD-9B2B-33C9F2A9047A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5DB1-1446-4874-972E-9A5E67388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8325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006-B954-4DCD-9B2B-33C9F2A9047A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5DB1-1446-4874-972E-9A5E67388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0817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006-B954-4DCD-9B2B-33C9F2A9047A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5DB1-1446-4874-972E-9A5E67388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98927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006-B954-4DCD-9B2B-33C9F2A9047A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5DB1-1446-4874-972E-9A5E67388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8022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006-B954-4DCD-9B2B-33C9F2A9047A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5DB1-1446-4874-972E-9A5E67388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802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006-B954-4DCD-9B2B-33C9F2A9047A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5DB1-1446-4874-972E-9A5E67388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40553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006-B954-4DCD-9B2B-33C9F2A9047A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5DB1-1446-4874-972E-9A5E67388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500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006-B954-4DCD-9B2B-33C9F2A9047A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5DB1-1446-4874-972E-9A5E67388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1828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006-B954-4DCD-9B2B-33C9F2A9047A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5DB1-1446-4874-972E-9A5E67388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11037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B7006-B954-4DCD-9B2B-33C9F2A9047A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1F5DB1-1446-4874-972E-9A5E67388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2134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4B7006-B954-4DCD-9B2B-33C9F2A9047A}" type="datetimeFigureOut">
              <a:rPr lang="ru-RU" smtClean="0"/>
              <a:t>08.07.2022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1F5DB1-1446-4874-972E-9A5E6738831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3880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pobeda.onf.ru/" TargetMode="Externa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pobeda.onf.ru/#news_anch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tel:88002004311" TargetMode="External"/><Relationship Id="rId2" Type="http://schemas.openxmlformats.org/officeDocument/2006/relationships/hyperlink" Target="https://pobeda.onf.ru/#map" TargetMode="External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pobeda.onf.ru/#requirement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99584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819" y="507590"/>
            <a:ext cx="969288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1E1F22"/>
                </a:solidFill>
                <a:latin typeface="Montserrat"/>
              </a:rPr>
              <a:t>Народный фронт дал старт масштабному проекту сбора средств на поддержку воинских подразделений </a:t>
            </a:r>
            <a:r>
              <a:rPr lang="ru-RU" sz="3000" b="1" dirty="0" smtClean="0">
                <a:solidFill>
                  <a:srgbClr val="1E1F22"/>
                </a:solidFill>
                <a:latin typeface="Montserrat"/>
              </a:rPr>
              <a:t>республик Донбасса</a:t>
            </a:r>
            <a:endParaRPr lang="ru-RU" sz="3000" b="1" i="0" dirty="0">
              <a:solidFill>
                <a:srgbClr val="1E1F22"/>
              </a:solidFill>
              <a:effectLst/>
              <a:latin typeface="Montserrat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45819" y="2120498"/>
            <a:ext cx="10805375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>
                <a:solidFill>
                  <a:srgbClr val="000000"/>
                </a:solidFill>
                <a:latin typeface="Montserrat"/>
              </a:rPr>
              <a:t>Проект объединяет усилия военных корреспондентов, </a:t>
            </a:r>
            <a:r>
              <a:rPr lang="ru-RU" sz="2200" dirty="0" err="1" smtClean="0">
                <a:solidFill>
                  <a:srgbClr val="000000"/>
                </a:solidFill>
                <a:latin typeface="Montserrat"/>
              </a:rPr>
              <a:t>блогеров</a:t>
            </a:r>
            <a:r>
              <a:rPr lang="ru-RU" sz="2200" dirty="0">
                <a:solidFill>
                  <a:srgbClr val="000000"/>
                </a:solidFill>
                <a:latin typeface="Montserrat"/>
              </a:rPr>
              <a:t>, артистов, спортсменов, жителей России, самостоятельно организовавших закупку вещей для воинских подразделений ЛДНР.</a:t>
            </a:r>
            <a:endParaRPr lang="ru-RU" sz="22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29530" y="3645018"/>
            <a:ext cx="10637951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000" cap="all" dirty="0">
                <a:solidFill>
                  <a:srgbClr val="393939"/>
                </a:solidFill>
                <a:latin typeface="DIN Pro"/>
                <a:hlinkClick r:id="rId2"/>
              </a:rPr>
              <a:t>https://pobeda.onf.ru/</a:t>
            </a:r>
            <a:endParaRPr lang="ru-RU" sz="2000" cap="all" dirty="0">
              <a:solidFill>
                <a:srgbClr val="393939"/>
              </a:solidFill>
              <a:latin typeface="DIN Pro"/>
            </a:endParaRPr>
          </a:p>
          <a:p>
            <a:pPr lvl="0"/>
            <a:endParaRPr lang="ru-RU" sz="2000" cap="all" dirty="0">
              <a:solidFill>
                <a:srgbClr val="393939"/>
              </a:solidFill>
              <a:latin typeface="DIN Pro"/>
            </a:endParaRPr>
          </a:p>
          <a:p>
            <a:pPr lvl="0"/>
            <a:r>
              <a:rPr lang="ru-RU" sz="2200" dirty="0">
                <a:solidFill>
                  <a:srgbClr val="393939"/>
                </a:solidFill>
                <a:latin typeface="Montserrat"/>
              </a:rPr>
              <a:t>Н</a:t>
            </a:r>
            <a:r>
              <a:rPr lang="ru-RU" sz="2200" dirty="0" smtClean="0">
                <a:solidFill>
                  <a:srgbClr val="393939"/>
                </a:solidFill>
                <a:latin typeface="Montserrat"/>
              </a:rPr>
              <a:t>а данном портале мы рассказываем, как перечислить деньги, где принимают вещи, что требуется бойцам, здесь же можно узнать, как грузы доставляются адресатам</a:t>
            </a:r>
            <a:r>
              <a:rPr lang="ru-RU" sz="2200" cap="all" dirty="0" smtClean="0">
                <a:solidFill>
                  <a:srgbClr val="393939"/>
                </a:solidFill>
                <a:latin typeface="Montserrat"/>
              </a:rPr>
              <a:t>.</a:t>
            </a:r>
            <a:endParaRPr lang="ru-RU" sz="2200" b="1" dirty="0">
              <a:solidFill>
                <a:srgbClr val="1E1F22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293343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545818" y="2466850"/>
            <a:ext cx="969288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cap="all" dirty="0">
                <a:solidFill>
                  <a:srgbClr val="393939"/>
                </a:solidFill>
                <a:latin typeface="DIN Pro"/>
              </a:rPr>
              <a:t>ЧТО КОНКРЕТНО ДЕЛАЕТ НАРОДНЫЙ ФРОНТ?</a:t>
            </a:r>
          </a:p>
          <a:p>
            <a:r>
              <a:rPr lang="ru-RU" sz="2000" dirty="0" smtClean="0">
                <a:solidFill>
                  <a:srgbClr val="393939"/>
                </a:solidFill>
                <a:latin typeface="Montserrat"/>
              </a:rPr>
              <a:t>военкоры и </a:t>
            </a:r>
            <a:r>
              <a:rPr lang="ru-RU" sz="2000" dirty="0" err="1" smtClean="0">
                <a:solidFill>
                  <a:srgbClr val="393939"/>
                </a:solidFill>
                <a:latin typeface="Montserrat"/>
              </a:rPr>
              <a:t>блогеры</a:t>
            </a:r>
            <a:r>
              <a:rPr lang="ru-RU" sz="2000" dirty="0" smtClean="0">
                <a:solidFill>
                  <a:srgbClr val="393939"/>
                </a:solidFill>
                <a:latin typeface="Montserrat"/>
              </a:rPr>
              <a:t> собирают пожертвования граждан. мы масштабируем их деятельность, закупаем дефицитные товары, предоставляем складские помещения и информационную поддержку, организуем логистические цепочки, помощь в безопасности финансовых проводок.</a:t>
            </a:r>
            <a:endParaRPr lang="ru-RU" sz="2000" b="0" i="0" dirty="0">
              <a:solidFill>
                <a:srgbClr val="393939"/>
              </a:solidFill>
              <a:effectLst/>
              <a:latin typeface="Montserra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5819" y="4180343"/>
            <a:ext cx="10354614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393939"/>
                </a:solidFill>
                <a:latin typeface="DIN Pro"/>
              </a:rPr>
              <a:t>ОТКУДА ПОЯВЛЯЮТСЯ ЗАЯВКИ?</a:t>
            </a:r>
          </a:p>
          <a:p>
            <a:r>
              <a:rPr lang="ru-RU" sz="2000" dirty="0" smtClean="0">
                <a:solidFill>
                  <a:srgbClr val="393939"/>
                </a:solidFill>
                <a:latin typeface="Montserrat"/>
              </a:rPr>
              <a:t>заявки поступают от военкоров, которые четко знают потребности каждого военного подразделения.</a:t>
            </a:r>
          </a:p>
          <a:p>
            <a:endParaRPr lang="ru-RU" b="0" i="0" dirty="0">
              <a:solidFill>
                <a:srgbClr val="393939"/>
              </a:solidFill>
              <a:effectLst/>
              <a:latin typeface="DIN Pro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45819" y="5380672"/>
            <a:ext cx="95640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cap="all" dirty="0">
                <a:solidFill>
                  <a:srgbClr val="393939"/>
                </a:solidFill>
                <a:latin typeface="DIN Pro"/>
              </a:rPr>
              <a:t>КАК ПОЗНАКОМИТЬСЯ С ОТЧЕТАМИ?</a:t>
            </a:r>
          </a:p>
          <a:p>
            <a:r>
              <a:rPr lang="ru-RU" sz="2000" dirty="0" smtClean="0">
                <a:solidFill>
                  <a:srgbClr val="393939"/>
                </a:solidFill>
                <a:latin typeface="Montserrat"/>
              </a:rPr>
              <a:t>каждая доставка адресная с </a:t>
            </a:r>
            <a:r>
              <a:rPr lang="ru-RU" sz="2000" dirty="0" err="1" smtClean="0">
                <a:solidFill>
                  <a:srgbClr val="393939"/>
                </a:solidFill>
                <a:latin typeface="Montserrat"/>
              </a:rPr>
              <a:t>видеоподтверждением</a:t>
            </a:r>
            <a:r>
              <a:rPr lang="ru-RU" sz="2000" dirty="0" smtClean="0">
                <a:solidFill>
                  <a:srgbClr val="393939"/>
                </a:solidFill>
                <a:latin typeface="Montserrat"/>
              </a:rPr>
              <a:t> от </a:t>
            </a:r>
            <a:r>
              <a:rPr lang="ru-RU" sz="2000" dirty="0" err="1" smtClean="0">
                <a:solidFill>
                  <a:srgbClr val="393939"/>
                </a:solidFill>
                <a:latin typeface="Montserrat"/>
              </a:rPr>
              <a:t>блогера</a:t>
            </a:r>
            <a:r>
              <a:rPr lang="ru-RU" sz="2000" dirty="0" smtClean="0">
                <a:solidFill>
                  <a:srgbClr val="393939"/>
                </a:solidFill>
                <a:latin typeface="Montserrat"/>
              </a:rPr>
              <a:t>, объявившего сбор. отчеты можно посмотреть здесь:</a:t>
            </a:r>
          </a:p>
          <a:p>
            <a:r>
              <a:rPr lang="en-US" dirty="0" smtClean="0">
                <a:solidFill>
                  <a:srgbClr val="393939"/>
                </a:solidFill>
                <a:latin typeface="DIN Pro"/>
              </a:rPr>
              <a:t> </a:t>
            </a:r>
            <a:r>
              <a:rPr lang="en-US" dirty="0">
                <a:solidFill>
                  <a:srgbClr val="393939"/>
                </a:solidFill>
                <a:latin typeface="DIN Pro"/>
                <a:hlinkClick r:id="rId2"/>
              </a:rPr>
              <a:t>https://pobeda.onf.ru/#</a:t>
            </a:r>
            <a:r>
              <a:rPr lang="en-US" dirty="0" smtClean="0">
                <a:solidFill>
                  <a:srgbClr val="393939"/>
                </a:solidFill>
                <a:latin typeface="DIN Pro"/>
                <a:hlinkClick r:id="rId2"/>
              </a:rPr>
              <a:t>news_anch</a:t>
            </a:r>
            <a:endParaRPr lang="ru-RU" dirty="0" smtClean="0">
              <a:solidFill>
                <a:srgbClr val="393939"/>
              </a:solidFill>
              <a:latin typeface="DIN Pro"/>
            </a:endParaRPr>
          </a:p>
          <a:p>
            <a:endParaRPr lang="ru-RU" b="0" i="0" dirty="0">
              <a:solidFill>
                <a:srgbClr val="393939"/>
              </a:solidFill>
              <a:effectLst/>
              <a:latin typeface="DIN Pr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818" y="291692"/>
            <a:ext cx="9834553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000" b="1" dirty="0">
                <a:solidFill>
                  <a:prstClr val="black"/>
                </a:solidFill>
                <a:latin typeface="DIN Pro"/>
              </a:rPr>
              <a:t>КАК ПОМОЧЬ?</a:t>
            </a:r>
          </a:p>
          <a:p>
            <a:pPr lvl="0"/>
            <a:r>
              <a:rPr lang="ru-RU" sz="2000" dirty="0" smtClean="0">
                <a:solidFill>
                  <a:prstClr val="black"/>
                </a:solidFill>
                <a:latin typeface="Montserrat"/>
              </a:rPr>
              <a:t>Вы </a:t>
            </a:r>
            <a:r>
              <a:rPr lang="ru-RU" sz="2000" dirty="0">
                <a:solidFill>
                  <a:prstClr val="black"/>
                </a:solidFill>
                <a:latin typeface="Montserrat"/>
              </a:rPr>
              <a:t>можете сделать финансовое пожертвование, или, если у вас есть что-то из списка необходимых вещей ,принести их в Региональный исполком народного фронта в Ставропольском крае 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Montserrat"/>
              </a:rPr>
              <a:t>по адресу: </a:t>
            </a:r>
            <a:r>
              <a:rPr lang="ru-RU" sz="2000" b="1" dirty="0">
                <a:solidFill>
                  <a:prstClr val="black"/>
                </a:solidFill>
                <a:latin typeface="Montserrat"/>
              </a:rPr>
              <a:t>город Ставрополь, ул. </a:t>
            </a:r>
            <a:r>
              <a:rPr lang="ru-RU" sz="2000" b="1" dirty="0" smtClean="0">
                <a:solidFill>
                  <a:prstClr val="black"/>
                </a:solidFill>
                <a:latin typeface="Montserrat"/>
              </a:rPr>
              <a:t>Маршала </a:t>
            </a:r>
            <a:r>
              <a:rPr lang="ru-RU" sz="2000" b="1" dirty="0">
                <a:solidFill>
                  <a:prstClr val="black"/>
                </a:solidFill>
                <a:latin typeface="Montserrat"/>
              </a:rPr>
              <a:t>Жукова, 5</a:t>
            </a:r>
          </a:p>
          <a:p>
            <a:pPr lvl="0"/>
            <a:r>
              <a:rPr lang="ru-RU" sz="2000" dirty="0">
                <a:solidFill>
                  <a:prstClr val="black"/>
                </a:solidFill>
                <a:latin typeface="Montserrat"/>
              </a:rPr>
              <a:t>контактный телефон: </a:t>
            </a:r>
            <a:r>
              <a:rPr lang="ru-RU" sz="2000" b="1" dirty="0">
                <a:solidFill>
                  <a:prstClr val="black"/>
                </a:solidFill>
                <a:latin typeface="Montserrat"/>
              </a:rPr>
              <a:t>8 8652 99 21 31</a:t>
            </a:r>
            <a:r>
              <a:rPr lang="ru-RU" sz="2000" dirty="0">
                <a:solidFill>
                  <a:prstClr val="black"/>
                </a:solidFill>
                <a:latin typeface="Montserrat"/>
              </a:rPr>
              <a:t>.</a:t>
            </a:r>
            <a:endParaRPr lang="ru-RU" sz="2000" dirty="0">
              <a:solidFill>
                <a:prstClr val="black"/>
              </a:solidFill>
              <a:latin typeface="Montserrat"/>
            </a:endParaRPr>
          </a:p>
        </p:txBody>
      </p:sp>
    </p:spTree>
    <p:extLst>
      <p:ext uri="{BB962C8B-B14F-4D97-AF65-F5344CB8AC3E}">
        <p14:creationId xmlns:p14="http://schemas.microsoft.com/office/powerpoint/2010/main" val="20130086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66669" y="612845"/>
            <a:ext cx="9684913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393939"/>
                </a:solidFill>
                <a:latin typeface="DIN Pro"/>
              </a:rPr>
              <a:t>ЧТО МОЖНО ПРИНЕСТИ В ПУНКТ ПРИЕМА?</a:t>
            </a:r>
          </a:p>
          <a:p>
            <a:r>
              <a:rPr lang="ru-RU" dirty="0" smtClean="0">
                <a:solidFill>
                  <a:srgbClr val="393939"/>
                </a:solidFill>
                <a:latin typeface="DIN Pro"/>
              </a:rPr>
              <a:t>в пункты приема, расположенные в </a:t>
            </a:r>
            <a:r>
              <a:rPr lang="ru-RU" dirty="0" smtClean="0">
                <a:solidFill>
                  <a:srgbClr val="393939"/>
                </a:solidFill>
                <a:latin typeface="DIN Pro"/>
                <a:hlinkClick r:id="rId2"/>
              </a:rPr>
              <a:t>региональных отделениях</a:t>
            </a:r>
            <a:r>
              <a:rPr lang="ru-RU" dirty="0" smtClean="0">
                <a:solidFill>
                  <a:srgbClr val="393939"/>
                </a:solidFill>
                <a:latin typeface="DIN Pro"/>
              </a:rPr>
              <a:t> народного фронта, вы можете принести: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93939"/>
                </a:solidFill>
                <a:latin typeface="DIN Pro"/>
              </a:rPr>
              <a:t>бронежилеты.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93939"/>
                </a:solidFill>
                <a:latin typeface="DIN Pro"/>
              </a:rPr>
              <a:t>каски.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93939"/>
                </a:solidFill>
                <a:latin typeface="DIN Pro"/>
              </a:rPr>
              <a:t>рации цифровые с дальностью 5-10 км.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393939"/>
                </a:solidFill>
                <a:latin typeface="DIN Pro"/>
              </a:rPr>
              <a:t>квадрокоптеры</a:t>
            </a:r>
            <a:r>
              <a:rPr lang="ru-RU" dirty="0" smtClean="0">
                <a:solidFill>
                  <a:srgbClr val="393939"/>
                </a:solidFill>
                <a:latin typeface="DIN Pro"/>
              </a:rPr>
              <a:t> с камерами и дальностью полета от 3 км.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93939"/>
                </a:solidFill>
                <a:latin typeface="DIN Pro"/>
              </a:rPr>
              <a:t>карты памяти для </a:t>
            </a:r>
            <a:r>
              <a:rPr lang="ru-RU" dirty="0" err="1" smtClean="0">
                <a:solidFill>
                  <a:srgbClr val="393939"/>
                </a:solidFill>
                <a:latin typeface="DIN Pro"/>
              </a:rPr>
              <a:t>квадрокоптеров</a:t>
            </a:r>
            <a:r>
              <a:rPr lang="ru-RU" dirty="0" smtClean="0">
                <a:solidFill>
                  <a:srgbClr val="393939"/>
                </a:solidFill>
                <a:latin typeface="DIN Pr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93939"/>
                </a:solidFill>
                <a:latin typeface="DIN Pro"/>
              </a:rPr>
              <a:t>тактические аптечки.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93939"/>
                </a:solidFill>
                <a:latin typeface="DIN Pro"/>
              </a:rPr>
              <a:t>аккумуляторы для электронных устройств и зарядные устройства к ним.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93939"/>
                </a:solidFill>
                <a:latin typeface="DIN Pro"/>
              </a:rPr>
              <a:t>планшеты и ноутбуки.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err="1" smtClean="0">
                <a:solidFill>
                  <a:srgbClr val="393939"/>
                </a:solidFill>
                <a:latin typeface="DIN Pro"/>
              </a:rPr>
              <a:t>тепловизоры</a:t>
            </a:r>
            <a:r>
              <a:rPr lang="ru-RU" dirty="0" smtClean="0">
                <a:solidFill>
                  <a:srgbClr val="393939"/>
                </a:solidFill>
                <a:latin typeface="DIN Pro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93939"/>
                </a:solidFill>
                <a:latin typeface="DIN Pro"/>
              </a:rPr>
              <a:t>бинокли.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93939"/>
                </a:solidFill>
                <a:latin typeface="DIN Pro"/>
              </a:rPr>
              <a:t>прицелы.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dirty="0" smtClean="0">
                <a:solidFill>
                  <a:srgbClr val="393939"/>
                </a:solidFill>
                <a:latin typeface="DIN Pro"/>
              </a:rPr>
              <a:t>приборы ночного видения.</a:t>
            </a:r>
          </a:p>
          <a:p>
            <a:r>
              <a:rPr lang="ru-RU" dirty="0" smtClean="0">
                <a:solidFill>
                  <a:srgbClr val="393939"/>
                </a:solidFill>
                <a:latin typeface="DIN Pro"/>
              </a:rPr>
              <a:t>более подробно вас проконсультируют по телефону</a:t>
            </a:r>
            <a:r>
              <a:rPr lang="ru-RU" cap="all" dirty="0">
                <a:solidFill>
                  <a:srgbClr val="393939"/>
                </a:solidFill>
                <a:latin typeface="DIN Pro"/>
              </a:rPr>
              <a:t> </a:t>
            </a:r>
            <a:r>
              <a:rPr lang="ru-RU" cap="all" dirty="0">
                <a:solidFill>
                  <a:srgbClr val="393939"/>
                </a:solidFill>
                <a:latin typeface="DIN Pro"/>
                <a:hlinkClick r:id="rId3"/>
              </a:rPr>
              <a:t>8 (800) 200-34-11</a:t>
            </a:r>
            <a:r>
              <a:rPr lang="ru-RU" cap="all" dirty="0">
                <a:solidFill>
                  <a:srgbClr val="393939"/>
                </a:solidFill>
                <a:latin typeface="DIN Pro"/>
              </a:rPr>
              <a:t>.</a:t>
            </a:r>
            <a:endParaRPr lang="ru-RU" b="0" i="0" cap="all" dirty="0">
              <a:solidFill>
                <a:srgbClr val="393939"/>
              </a:solidFill>
              <a:effectLst/>
              <a:latin typeface="DIN Pro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6669" y="5361252"/>
            <a:ext cx="10998559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cap="all" dirty="0">
                <a:solidFill>
                  <a:srgbClr val="393939"/>
                </a:solidFill>
                <a:latin typeface="DIN Pro"/>
              </a:rPr>
              <a:t>КАК ПОДДЕРЖАТЬ МИРНОЕ НАСЕЛЕНИЕ?</a:t>
            </a:r>
          </a:p>
          <a:p>
            <a:r>
              <a:rPr lang="ru-RU" dirty="0" smtClean="0">
                <a:solidFill>
                  <a:srgbClr val="393939"/>
                </a:solidFill>
                <a:latin typeface="DIN Pro"/>
              </a:rPr>
              <a:t>в разделе </a:t>
            </a:r>
            <a:r>
              <a:rPr lang="ru-RU" dirty="0" smtClean="0">
                <a:solidFill>
                  <a:srgbClr val="393939"/>
                </a:solidFill>
                <a:latin typeface="DIN Pro"/>
                <a:hlinkClick r:id="rId4"/>
              </a:rPr>
              <a:t>«помощь мирному населению» </a:t>
            </a:r>
            <a:r>
              <a:rPr lang="ru-RU" dirty="0" smtClean="0">
                <a:solidFill>
                  <a:srgbClr val="393939"/>
                </a:solidFill>
                <a:latin typeface="DIN Pro"/>
              </a:rPr>
              <a:t>вы можете поддержать жителей конкретных территорий продуктовыми наборами, предметами первой необходимости, аптечками.</a:t>
            </a:r>
            <a:endParaRPr lang="ru-RU" b="0" i="0" dirty="0">
              <a:solidFill>
                <a:srgbClr val="393939"/>
              </a:solidFill>
              <a:effectLst/>
              <a:latin typeface="DIN Pro"/>
            </a:endParaRPr>
          </a:p>
        </p:txBody>
      </p:sp>
    </p:spTree>
    <p:extLst>
      <p:ext uri="{BB962C8B-B14F-4D97-AF65-F5344CB8AC3E}">
        <p14:creationId xmlns:p14="http://schemas.microsoft.com/office/powerpoint/2010/main" val="336890386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56</TotalTime>
  <Words>217</Words>
  <Application>Microsoft Office PowerPoint</Application>
  <PresentationFormat>Широкоэкранный</PresentationFormat>
  <Paragraphs>33</Paragraphs>
  <Slides>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DIN Pro</vt:lpstr>
      <vt:lpstr>Montserrat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SPNK.graphics</dc:creator>
  <cp:lastModifiedBy>admin</cp:lastModifiedBy>
  <cp:revision>8</cp:revision>
  <dcterms:created xsi:type="dcterms:W3CDTF">2022-06-22T12:59:27Z</dcterms:created>
  <dcterms:modified xsi:type="dcterms:W3CDTF">2022-07-08T10:25:33Z</dcterms:modified>
</cp:coreProperties>
</file>