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58" r:id="rId5"/>
    <p:sldId id="261" r:id="rId6"/>
    <p:sldId id="262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5FC35-9826-429F-ACE8-CD1F39DD4994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EEB2-3A8E-4CBA-B134-B0DA1B142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EEB2-3A8E-4CBA-B134-B0DA1B142E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 подарил нам радость»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2204864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памяти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95 </a:t>
            </a:r>
            <a:r>
              <a:rPr lang="ru-RU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летию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Эльдара Рязанова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live.staticflickr.com/2406/2241822662_93db388ff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824535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5229200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МО Северский район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«Межпоселенческая библиотека»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Смоленская сельская библиотека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№ 13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484784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Эльдар Рязанов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ноября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1927 года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Самаре.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Эльдар Рязанов в детст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975931" cy="567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Эльдар Рязанов в молод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992342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104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1950 году Эльдар Рязанов закончил с отличием ВГИК. Дипломной работой молодого режиссера был документальный фильм «Они учатся </a:t>
            </a:r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Москве», который он представил совместно со своей однокурсницей Фоминой.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320480" cy="662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инорежиссер, драматург, поэт, публицист, телеведущий — в каком бы амплуа он ни выступал, его искренность и непосредственность подкупали зрителя и читателя. Непревзойденный автор комедий, который каждый раз находил новую формулу смеха, — Эльдар Рязанов.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ww.kino-teatr.ru/news/13539/128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500650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2494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Фильмы режиссера Эльдара Рязанова — душевные и ироничные, трогательные и простые. 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img.day.az/2015/11/30/722541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72408" cy="2160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4208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Карнавальная ночь, 1956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http://img.day.az/2015/11/30/722541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277275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630932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Девушка без адреса, 1957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4" name="Picture 6" descr="http://img.day.az/2015/11/30/722541_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419851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7984" y="249289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Гусарская баллада, 1962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8" name="Picture 10" descr="http://img.day.az/2015/11/30/722541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992124" cy="2088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504" y="6211669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Невероятные приключения итальянцев</a:t>
            </a:r>
          </a:p>
          <a:p>
            <a:pPr algn="ctr"/>
            <a:r>
              <a:rPr lang="ru-RU" dirty="0" smtClean="0"/>
              <a:t> в России, 1973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2455999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Творчество Эльдара Рязанова знают и любят миллионы людей по всему миру.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Вокзал для двоих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Ирония судьбы, или С легким паром!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Служебный роман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Старики-разбойники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cs typeface="Arial" pitchFamily="34" charset="0"/>
              </a:rPr>
              <a:t> каждому известен хотя бы один из этих фильмов.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http://img.day.az/2015/11/30/722541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149080"/>
            <a:ext cx="3706972" cy="2088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1" y="630932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Старики-разбойники, 1970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3" descr="http://img.day.az/2015/11/30/722541_1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436096" y="188640"/>
            <a:ext cx="3325329" cy="1679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191683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Вокзал для двоих, 1982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9" name="Picture 5" descr="http://img.day.az/2015/11/30/722541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39"/>
            <a:ext cx="3384376" cy="17092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988840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Служебный роман, 1977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1" name="Picture 7" descr="http://img.day.az/2015/11/30/722541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992124" cy="20162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504" y="630932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Ирония судьбы, или С лёгким паром!, 1975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day.az/2015/11/30/722541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132731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28498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1984 году Эльдар Александрович был удостоен звания Народного артиста СССР, он дважды становился лауреатом Государственных премий — СССР (1977г. — за фильм «Ирония судьбы, или »С легким паром!') и РСФСР имени братьев Васильевых (1979г. — за фильм «Служебный роман»), награжден двумя орденами Трудового Красного Знамени, орденами Дружбы и «За заслуги перед Отчеством», а также французским орденом «Изящных искусств и литературы.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Создал 63 фильма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комедии, мелодрамы, драмы.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хороны Эльдара Ряза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256584" cy="3672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12160" y="908720"/>
            <a:ext cx="2664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ноября 2015 года Рязанова не стало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131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Местом упокоения Эльдара Рязанова </a:t>
            </a:r>
          </a:p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Новодевичье кладбище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60 картинок &amp;quot;Спасибо за внимание!&amp;quot; для конца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264696" cy="503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294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2022-08-09T08:30:45Z</dcterms:created>
  <dcterms:modified xsi:type="dcterms:W3CDTF">2022-08-09T11:54:15Z</dcterms:modified>
</cp:coreProperties>
</file>