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57" r:id="rId3"/>
    <p:sldId id="260" r:id="rId4"/>
    <p:sldId id="262" r:id="rId5"/>
    <p:sldId id="261" r:id="rId6"/>
    <p:sldId id="258" r:id="rId7"/>
    <p:sldId id="256" r:id="rId8"/>
    <p:sldId id="264" r:id="rId9"/>
    <p:sldId id="267" r:id="rId10"/>
    <p:sldId id="265" r:id="rId11"/>
    <p:sldId id="263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8FF44E-A772-46EF-A071-498486F990E9}"/>
              </a:ext>
            </a:extLst>
          </p:cNvPr>
          <p:cNvSpPr txBox="1"/>
          <p:nvPr/>
        </p:nvSpPr>
        <p:spPr>
          <a:xfrm>
            <a:off x="1708150" y="1295400"/>
            <a:ext cx="87757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Запишите в дневник домашнее задание на следующий урок:</a:t>
            </a:r>
          </a:p>
          <a:p>
            <a:endParaRPr lang="ru-RU" sz="3200" b="1" dirty="0">
              <a:solidFill>
                <a:schemeClr val="bg1"/>
              </a:solidFill>
            </a:endParaRPr>
          </a:p>
          <a:p>
            <a:r>
              <a:rPr lang="ru-RU" sz="3200" b="1" dirty="0">
                <a:solidFill>
                  <a:schemeClr val="bg1"/>
                </a:solidFill>
              </a:rPr>
              <a:t>§3.3 , №6, 7, 8 выполнить в тетради</a:t>
            </a:r>
          </a:p>
        </p:txBody>
      </p:sp>
    </p:spTree>
    <p:extLst>
      <p:ext uri="{BB962C8B-B14F-4D97-AF65-F5344CB8AC3E}">
        <p14:creationId xmlns:p14="http://schemas.microsoft.com/office/powerpoint/2010/main" val="328333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EDA16AE-0FB4-447C-9A61-1E3812946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581" y="1028700"/>
            <a:ext cx="11308637" cy="5334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DEA477F-7C67-40CD-A934-7716D3090178}"/>
              </a:ext>
            </a:extLst>
          </p:cNvPr>
          <p:cNvSpPr txBox="1"/>
          <p:nvPr/>
        </p:nvSpPr>
        <p:spPr>
          <a:xfrm>
            <a:off x="316090" y="202912"/>
            <a:ext cx="11737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Решите задание с помощью формул самостоятельно</a:t>
            </a:r>
          </a:p>
        </p:txBody>
      </p:sp>
    </p:spTree>
    <p:extLst>
      <p:ext uri="{BB962C8B-B14F-4D97-AF65-F5344CB8AC3E}">
        <p14:creationId xmlns:p14="http://schemas.microsoft.com/office/powerpoint/2010/main" val="2150460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D81CF2C-0946-482D-A785-8FE9E9C32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078" y="1280130"/>
            <a:ext cx="10748186" cy="53492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978A60E-A717-453C-B008-9D9B596B26CF}"/>
              </a:ext>
            </a:extLst>
          </p:cNvPr>
          <p:cNvSpPr txBox="1"/>
          <p:nvPr/>
        </p:nvSpPr>
        <p:spPr>
          <a:xfrm>
            <a:off x="316090" y="202912"/>
            <a:ext cx="117376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Какие формулы можно использовать для решения этой задачи?</a:t>
            </a:r>
          </a:p>
        </p:txBody>
      </p:sp>
    </p:spTree>
    <p:extLst>
      <p:ext uri="{BB962C8B-B14F-4D97-AF65-F5344CB8AC3E}">
        <p14:creationId xmlns:p14="http://schemas.microsoft.com/office/powerpoint/2010/main" val="1684102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D257E89-E56C-4409-9BBD-F729E4EAD7A5}"/>
              </a:ext>
            </a:extLst>
          </p:cNvPr>
          <p:cNvSpPr/>
          <p:nvPr/>
        </p:nvSpPr>
        <p:spPr>
          <a:xfrm>
            <a:off x="609600" y="1689100"/>
            <a:ext cx="11252200" cy="4515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Ответьте на вопросы: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Можете ли вы назвать тему урока?</a:t>
            </a:r>
            <a:endParaRPr lang="ru-RU" sz="4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Вам было легко или были трудности?</a:t>
            </a:r>
            <a:endParaRPr lang="ru-RU" sz="4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Что у вас получилось лучше всего и без ошибок?</a:t>
            </a:r>
            <a:endParaRPr lang="ru-RU" sz="4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Какое задание было самым интересным и почему?</a:t>
            </a:r>
            <a:endParaRPr lang="ru-RU" sz="4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Как бы вы оценили свою работу?</a:t>
            </a:r>
            <a:endParaRPr lang="ru-RU" sz="4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66D086-4453-492B-8B55-CC65487919C2}"/>
              </a:ext>
            </a:extLst>
          </p:cNvPr>
          <p:cNvSpPr txBox="1"/>
          <p:nvPr/>
        </p:nvSpPr>
        <p:spPr>
          <a:xfrm>
            <a:off x="316090" y="202912"/>
            <a:ext cx="11737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Подведем итоги урока:</a:t>
            </a:r>
          </a:p>
        </p:txBody>
      </p:sp>
    </p:spTree>
    <p:extLst>
      <p:ext uri="{BB962C8B-B14F-4D97-AF65-F5344CB8AC3E}">
        <p14:creationId xmlns:p14="http://schemas.microsoft.com/office/powerpoint/2010/main" val="2997116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6EEE5C0-FF0F-47E0-A5FC-4C88AA47CF0B}"/>
              </a:ext>
            </a:extLst>
          </p:cNvPr>
          <p:cNvSpPr/>
          <p:nvPr/>
        </p:nvSpPr>
        <p:spPr>
          <a:xfrm>
            <a:off x="215900" y="88900"/>
            <a:ext cx="6096000" cy="64940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Тестовые задания на «4»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Рабочая книга табличного процессора состоит из: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ячеек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столбцов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листов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Обозначением строки в электронной таблице является: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34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Ввод формулы начинается со знака: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@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Ровно 20 ячеек электронной таблицы содержатся в диапазоне: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2: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2: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3: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10: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Укажите ячейку, адрес которой является относительным: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D30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E$5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$A$2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$C4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0F256DD-E98F-4E02-A981-740EE6A23B66}"/>
              </a:ext>
            </a:extLst>
          </p:cNvPr>
          <p:cNvSpPr/>
          <p:nvPr/>
        </p:nvSpPr>
        <p:spPr>
          <a:xfrm>
            <a:off x="5753100" y="160715"/>
            <a:ext cx="609600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Тестовые задания на «5»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В электронной таблице выделили группу четырех соседних ячеек. это может быть диапазон: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A1:B4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A1:C2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1: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2: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Среди приведенных ниже записей формулой для электронной таблицы является: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A2+D4B3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=A2+D4*B3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A1=A2+D4*B3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2+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4*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Укажите ячейку, в адресе которой не допускается изменение только имени строки: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E$1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H5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$B$6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AG14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В ячейке Е4 введена формула = С2*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Содержимое ячейки Е4 скопировали в ячейку 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Какая формула будет записана в ячейке 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F7?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D5*E5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=D7*E7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=C5*E5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eriod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=C7*E7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Укажите ячейку, адрес которой является абсолютным: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D30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E$5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$A$2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lphaLcParenR"/>
            </a:pP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$C4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584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A16DA6E-8F54-4127-B742-B3D71F98B4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24000"/>
            <a:ext cx="11201400" cy="381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EAFEA48-D5A5-451A-A860-E17D68B5D7FA}"/>
              </a:ext>
            </a:extLst>
          </p:cNvPr>
          <p:cNvSpPr txBox="1"/>
          <p:nvPr/>
        </p:nvSpPr>
        <p:spPr>
          <a:xfrm>
            <a:off x="1362075" y="247075"/>
            <a:ext cx="9467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Практикум №1. 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Составьте таблицу и выполните задания</a:t>
            </a:r>
          </a:p>
        </p:txBody>
      </p:sp>
    </p:spTree>
    <p:extLst>
      <p:ext uri="{BB962C8B-B14F-4D97-AF65-F5344CB8AC3E}">
        <p14:creationId xmlns:p14="http://schemas.microsoft.com/office/powerpoint/2010/main" val="1371840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3B7ECC4-42D9-4A40-A23F-E49C9F77C3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68487"/>
            <a:ext cx="11410950" cy="29432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45F08D-4CA9-4267-8BBE-CC47D3A6B2A1}"/>
              </a:ext>
            </a:extLst>
          </p:cNvPr>
          <p:cNvSpPr txBox="1"/>
          <p:nvPr/>
        </p:nvSpPr>
        <p:spPr>
          <a:xfrm>
            <a:off x="1362075" y="399475"/>
            <a:ext cx="9467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Практикум №1. 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Проверьте результаты</a:t>
            </a:r>
          </a:p>
        </p:txBody>
      </p:sp>
    </p:spTree>
    <p:extLst>
      <p:ext uri="{BB962C8B-B14F-4D97-AF65-F5344CB8AC3E}">
        <p14:creationId xmlns:p14="http://schemas.microsoft.com/office/powerpoint/2010/main" val="4154709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94ADBB-D779-42DA-BD86-1D57FC11E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1" y="1621076"/>
            <a:ext cx="10295897" cy="50279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AEE847-BC4F-4C56-9EF0-C59CACBAC331}"/>
              </a:ext>
            </a:extLst>
          </p:cNvPr>
          <p:cNvSpPr txBox="1"/>
          <p:nvPr/>
        </p:nvSpPr>
        <p:spPr>
          <a:xfrm>
            <a:off x="1581150" y="94675"/>
            <a:ext cx="8032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Задание №14 ОГЭ    Демоверсия 2023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F84D59-79A7-4ED5-A5B0-22251DC0F925}"/>
              </a:ext>
            </a:extLst>
          </p:cNvPr>
          <p:cNvSpPr txBox="1"/>
          <p:nvPr/>
        </p:nvSpPr>
        <p:spPr>
          <a:xfrm>
            <a:off x="766125" y="857875"/>
            <a:ext cx="10659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Как решить это задание с помощью фильтров?</a:t>
            </a:r>
          </a:p>
        </p:txBody>
      </p:sp>
    </p:spTree>
    <p:extLst>
      <p:ext uri="{BB962C8B-B14F-4D97-AF65-F5344CB8AC3E}">
        <p14:creationId xmlns:p14="http://schemas.microsoft.com/office/powerpoint/2010/main" val="3771781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D8D2349-5ED2-4669-9651-3A124848D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1370258"/>
            <a:ext cx="4707296" cy="153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9A3A919-833F-43D0-B9D5-072672A12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962" y="1376011"/>
            <a:ext cx="1473200" cy="139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361047E-9475-415F-9AEF-8BA0975BA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099" y="3178177"/>
            <a:ext cx="4779963" cy="153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3D0BEBB9-7BDE-45F7-8254-483614FEA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599" y="4986096"/>
            <a:ext cx="6149975" cy="1627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A9C733-0966-4D4C-AF23-70C6BF904E9A}"/>
              </a:ext>
            </a:extLst>
          </p:cNvPr>
          <p:cNvSpPr txBox="1"/>
          <p:nvPr/>
        </p:nvSpPr>
        <p:spPr>
          <a:xfrm>
            <a:off x="1362075" y="247075"/>
            <a:ext cx="9467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Разгадайте тему урока и запишите ее в тетрадь</a:t>
            </a:r>
          </a:p>
        </p:txBody>
      </p:sp>
    </p:spTree>
    <p:extLst>
      <p:ext uri="{BB962C8B-B14F-4D97-AF65-F5344CB8AC3E}">
        <p14:creationId xmlns:p14="http://schemas.microsoft.com/office/powerpoint/2010/main" val="883820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A6363D7-FE80-4ED6-9DC0-CCCD1EC36DEC}"/>
              </a:ext>
            </a:extLst>
          </p:cNvPr>
          <p:cNvSpPr/>
          <p:nvPr/>
        </p:nvSpPr>
        <p:spPr>
          <a:xfrm>
            <a:off x="455655" y="513834"/>
            <a:ext cx="11095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Тема: «Вычисления в электронных таблицах».</a:t>
            </a:r>
            <a:endParaRPr lang="ru-RU" sz="40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2910CF7-AAF8-4084-A4A5-5C8210BC9EB8}"/>
              </a:ext>
            </a:extLst>
          </p:cNvPr>
          <p:cNvSpPr/>
          <p:nvPr/>
        </p:nvSpPr>
        <p:spPr>
          <a:xfrm>
            <a:off x="912855" y="2075934"/>
            <a:ext cx="806130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Цель: научиться решать задачи </a:t>
            </a:r>
          </a:p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электронных таблицах с помощью</a:t>
            </a:r>
          </a:p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формул, в том числе и задачи ОГЭ.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26198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94ADBB-D779-42DA-BD86-1D57FC11E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47" y="958850"/>
            <a:ext cx="11430905" cy="55822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AEE847-BC4F-4C56-9EF0-C59CACBAC331}"/>
              </a:ext>
            </a:extLst>
          </p:cNvPr>
          <p:cNvSpPr txBox="1"/>
          <p:nvPr/>
        </p:nvSpPr>
        <p:spPr>
          <a:xfrm>
            <a:off x="1606550" y="374075"/>
            <a:ext cx="9620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Решаем задание с помощью формул</a:t>
            </a:r>
          </a:p>
        </p:txBody>
      </p:sp>
    </p:spTree>
    <p:extLst>
      <p:ext uri="{BB962C8B-B14F-4D97-AF65-F5344CB8AC3E}">
        <p14:creationId xmlns:p14="http://schemas.microsoft.com/office/powerpoint/2010/main" val="122543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4D308A3-928B-4141-A1E2-C65FB1A46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1" y="2191495"/>
            <a:ext cx="5092700" cy="40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41851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107</TotalTime>
  <Words>418</Words>
  <Application>Microsoft Office PowerPoint</Application>
  <PresentationFormat>Широкоэкранный</PresentationFormat>
  <Paragraphs>76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8</cp:revision>
  <dcterms:created xsi:type="dcterms:W3CDTF">2023-03-02T06:28:21Z</dcterms:created>
  <dcterms:modified xsi:type="dcterms:W3CDTF">2023-03-02T08:45:24Z</dcterms:modified>
</cp:coreProperties>
</file>