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19" r:id="rId2"/>
    <p:sldId id="256" r:id="rId3"/>
    <p:sldId id="320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257" r:id="rId13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>
        <p:scale>
          <a:sx n="82" d="100"/>
          <a:sy n="82" d="100"/>
        </p:scale>
        <p:origin x="-792" y="-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73A07-F37F-4797-B0FF-91C82193739B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9441A-1ECA-440B-91D4-16965D230D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66878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4480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4480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4480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4480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4480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4480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4480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4480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4480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4480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70368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98774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92655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6781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4126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9971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21680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58894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26801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30225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14771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4327E-EE27-44C5-B988-FE86AC5B24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269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../media/media1.wmv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10" Type="http://schemas.openxmlformats.org/officeDocument/2006/relationships/audio" Target="../media/audio2.wav"/><Relationship Id="rId4" Type="http://schemas.openxmlformats.org/officeDocument/2006/relationships/image" Target="../media/image22.jpe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../media/media1.wmv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10" Type="http://schemas.openxmlformats.org/officeDocument/2006/relationships/audio" Target="../media/audio2.wav"/><Relationship Id="rId4" Type="http://schemas.openxmlformats.org/officeDocument/2006/relationships/image" Target="../media/image23.jpe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../media/media1.wmv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10" Type="http://schemas.openxmlformats.org/officeDocument/2006/relationships/audio" Target="../media/audio2.wav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../media/media1.wmv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10" Type="http://schemas.openxmlformats.org/officeDocument/2006/relationships/audio" Target="../media/audio2.wav"/><Relationship Id="rId4" Type="http://schemas.openxmlformats.org/officeDocument/2006/relationships/image" Target="../media/image15.jpe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../media/media1.wmv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10" Type="http://schemas.openxmlformats.org/officeDocument/2006/relationships/audio" Target="../media/audio2.wav"/><Relationship Id="rId4" Type="http://schemas.openxmlformats.org/officeDocument/2006/relationships/image" Target="../media/image16.jpe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../media/media1.wmv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10" Type="http://schemas.openxmlformats.org/officeDocument/2006/relationships/audio" Target="../media/audio2.wav"/><Relationship Id="rId4" Type="http://schemas.openxmlformats.org/officeDocument/2006/relationships/image" Target="../media/image17.jpe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../media/media1.wmv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10" Type="http://schemas.openxmlformats.org/officeDocument/2006/relationships/audio" Target="../media/audio2.wav"/><Relationship Id="rId4" Type="http://schemas.openxmlformats.org/officeDocument/2006/relationships/image" Target="../media/image18.jpe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../media/media1.wmv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10" Type="http://schemas.openxmlformats.org/officeDocument/2006/relationships/audio" Target="../media/audio2.wav"/><Relationship Id="rId4" Type="http://schemas.openxmlformats.org/officeDocument/2006/relationships/image" Target="../media/image19.jpe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../media/media1.wmv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10" Type="http://schemas.openxmlformats.org/officeDocument/2006/relationships/audio" Target="../media/audio2.wav"/><Relationship Id="rId4" Type="http://schemas.openxmlformats.org/officeDocument/2006/relationships/image" Target="../media/image20.jpe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../media/media1.wmv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10" Type="http://schemas.openxmlformats.org/officeDocument/2006/relationships/audio" Target="../media/audio2.wav"/><Relationship Id="rId4" Type="http://schemas.openxmlformats.org/officeDocument/2006/relationships/image" Target="../media/image21.jpe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ackground" descr="M:\2014 Game Shows\Metal\POwerpoint\Title Screen.jpg">
            <a:hlinkClick r:id="" action="ppaction://noaction">
              <a:snd r:embed="rId2" name="Mind-n-Mettle Intro Short.wav"/>
            </a:hlinkClick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330441"/>
            <a:ext cx="666619" cy="6666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2114550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Bahnschrift SemiBold SemiConden" pitchFamily="34" charset="0"/>
              </a:rPr>
              <a:t>Математические странички</a:t>
            </a:r>
            <a:endParaRPr lang="ru-RU" sz="4000" dirty="0">
              <a:latin typeface="Bahnschrift SemiBold SemiConden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615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Раздели периметр на количество сторон квадрата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8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10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1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Периметр квадрата 20см. Найди длину стороны этого квадрата.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="" xmlns:p14="http://schemas.microsoft.com/office/powerpoint/2010/main" val="21527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9" grpId="2"/>
      <p:bldP spid="7" grpId="0"/>
      <p:bldP spid="7" grpId="1"/>
      <p:bldP spid="5" grpId="0"/>
      <p:bldP spid="5" grpId="1"/>
      <p:bldP spid="5" grpId="2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3*6-3*5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На 5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На 2 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На 6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На 3 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На сколько произведение 3*6 больше, чем произведение 3*5?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="" xmlns:p14="http://schemas.microsoft.com/office/powerpoint/2010/main" val="353696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8" grpId="2"/>
      <p:bldP spid="9" grpId="0"/>
      <p:bldP spid="9" grpId="1"/>
      <p:bldP spid="7" grpId="0"/>
      <p:bldP spid="7" grpId="1"/>
      <p:bldP spid="7" grpId="2"/>
      <p:bldP spid="5" grpId="0"/>
      <p:bldP spid="5" grpId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M:\2014 Game Shows\Metal\POwerpoint\Title Scree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4000" cy="5111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2" y="2372636"/>
            <a:ext cx="474529" cy="4745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595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 descr="M:\2014 Game Shows\Metal\POwerpoint\2-Q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68421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68421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Раздели количество мячей на количество детей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6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18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Трём детям раздали поровну 6 мячей. Сколько мячей получил каждый ребёнок?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="" xmlns:p14="http://schemas.microsoft.com/office/powerpoint/2010/main" val="423565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7" grpId="0"/>
      <p:bldP spid="7" grpId="1"/>
      <p:bldP spid="7" grpId="2"/>
      <p:bldP spid="5" grpId="0"/>
      <p:bldP spid="5" grpId="1"/>
      <p:bldP spid="5" grpId="2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 5 взяли 3 раза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14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orrect Answer"/>
          <p:cNvSpPr txBox="1"/>
          <p:nvPr/>
        </p:nvSpPr>
        <p:spPr>
          <a:xfrm>
            <a:off x="3394075" y="3031714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15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394075" y="36570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12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10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Цена булочки 5 р. Сколько стоят три такие булочки?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="" xmlns:p14="http://schemas.microsoft.com/office/powerpoint/2010/main" val="101709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2"/>
      <p:bldP spid="8" grpId="3"/>
      <p:bldP spid="8" grpId="4"/>
      <p:bldP spid="9" grpId="0"/>
      <p:bldP spid="9" grpId="1"/>
      <p:bldP spid="7" grpId="0"/>
      <p:bldP spid="7" grpId="1"/>
      <p:bldP spid="5" grpId="2"/>
      <p:bldP spid="5" grpId="3"/>
      <p:bldP spid="5" grpId="4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18:2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7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6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9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8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1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За партами сидели 18 учеников, по 2 ученика  за каждой партой. Сколько парт заняли эти ученики?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="" xmlns:p14="http://schemas.microsoft.com/office/powerpoint/2010/main" val="407461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8" grpId="2"/>
      <p:bldP spid="9" grpId="0"/>
      <p:bldP spid="9" grpId="1"/>
      <p:bldP spid="9" grpId="2"/>
      <p:bldP spid="7" grpId="0"/>
      <p:bldP spid="7" grpId="1"/>
      <p:bldP spid="5" grpId="0"/>
      <p:bldP spid="5" grpId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 три 10 раз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30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13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33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20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Учительница дала каждому ученику по 3 тетради. Сколько тетрадей получили 10 учеников?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="" xmlns:p14="http://schemas.microsoft.com/office/powerpoint/2010/main" val="12613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7" grpId="0"/>
      <p:bldP spid="7" grpId="1"/>
      <p:bldP spid="7" grpId="2"/>
      <p:bldP spid="5" grpId="0"/>
      <p:bldP spid="5" grpId="1"/>
      <p:bldP spid="5" grpId="2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21:7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7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Найди частное чисел 21 и 7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="" xmlns:p14="http://schemas.microsoft.com/office/powerpoint/2010/main" val="378070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8" grpId="2"/>
      <p:bldP spid="9" grpId="0"/>
      <p:bldP spid="9" grpId="1"/>
      <p:bldP spid="7" grpId="0"/>
      <p:bldP spid="7" grpId="1"/>
      <p:bldP spid="5" grpId="0"/>
      <p:bldP spid="5" grpId="1"/>
      <p:bldP spid="5" grpId="2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27:9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Делимое 27, делитель 9. Найдите частное.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="" xmlns:p14="http://schemas.microsoft.com/office/powerpoint/2010/main" val="274853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9" grpId="2"/>
      <p:bldP spid="7" grpId="0"/>
      <p:bldP spid="7" grpId="1"/>
      <p:bldP spid="5" grpId="0"/>
      <p:bldP spid="5" grpId="1"/>
      <p:bldP spid="5" grpId="2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4*6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26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21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23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24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Найдите произведение 4 и 6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="" xmlns:p14="http://schemas.microsoft.com/office/powerpoint/2010/main" val="285999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9" grpId="2"/>
      <p:bldP spid="7" grpId="0"/>
      <p:bldP spid="7" grpId="1"/>
      <p:bldP spid="7" grpId="2"/>
      <p:bldP spid="5" grpId="0"/>
      <p:bldP spid="5" grpId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7*8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54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52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58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56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Первый множитель 7, второй множитель 8. Найдите произведение.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="" xmlns:p14="http://schemas.microsoft.com/office/powerpoint/2010/main" val="92481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8" grpId="2"/>
      <p:bldP spid="9" grpId="0"/>
      <p:bldP spid="9" grpId="1"/>
      <p:bldP spid="9" grpId="2"/>
      <p:bldP spid="7" grpId="0"/>
      <p:bldP spid="7" grpId="1"/>
      <p:bldP spid="5" grpId="0"/>
      <p:bldP spid="5" grpId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5e65f9996ed91434780d1b263d558d8497e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3171</TotalTime>
  <Words>201</Words>
  <Application>Microsoft Office PowerPoint</Application>
  <PresentationFormat>Экран (16:9)</PresentationFormat>
  <Paragraphs>81</Paragraphs>
  <Slides>12</Slides>
  <Notes>10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Larillion</dc:creator>
  <cp:lastModifiedBy>Любовь</cp:lastModifiedBy>
  <cp:revision>80</cp:revision>
  <dcterms:created xsi:type="dcterms:W3CDTF">2014-06-21T19:55:02Z</dcterms:created>
  <dcterms:modified xsi:type="dcterms:W3CDTF">2020-08-14T14:58:41Z</dcterms:modified>
</cp:coreProperties>
</file>