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75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99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88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66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57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29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13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468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78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59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301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004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70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352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968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740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417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700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779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82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070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478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135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2439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162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049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110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68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3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70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46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37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72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57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98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25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54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54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34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23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31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69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8.xml"/><Relationship Id="rId18" Type="http://schemas.openxmlformats.org/officeDocument/2006/relationships/slide" Target="slide26.xml"/><Relationship Id="rId3" Type="http://schemas.openxmlformats.org/officeDocument/2006/relationships/slide" Target="slide2.xml"/><Relationship Id="rId21" Type="http://schemas.openxmlformats.org/officeDocument/2006/relationships/slide" Target="slide32.xml"/><Relationship Id="rId7" Type="http://schemas.openxmlformats.org/officeDocument/2006/relationships/slide" Target="slide9.xml"/><Relationship Id="rId12" Type="http://schemas.openxmlformats.org/officeDocument/2006/relationships/slide" Target="slide17.xml"/><Relationship Id="rId17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slide" Target="slide24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6.xml"/><Relationship Id="rId5" Type="http://schemas.openxmlformats.org/officeDocument/2006/relationships/slide" Target="slide4.xml"/><Relationship Id="rId15" Type="http://schemas.openxmlformats.org/officeDocument/2006/relationships/slide" Target="slide23.xml"/><Relationship Id="rId10" Type="http://schemas.openxmlformats.org/officeDocument/2006/relationships/slide" Target="slide12.xml"/><Relationship Id="rId19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11.xml"/><Relationship Id="rId14" Type="http://schemas.openxmlformats.org/officeDocument/2006/relationships/slide" Target="slide19.xml"/><Relationship Id="rId22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80441" y="-128676"/>
            <a:ext cx="49850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ОКРУЖАЮЩИЙ МИР,  2 КЛАСС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467102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ПОСМОТРИ ВОКРУГ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1414157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ФОРМЫ ЗЕМНОЙ ПОВЕРХНОСТИ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391271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ВОДНЫЕ БОГАТСТВА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327441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МОСКВА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" y="4304555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ГОРОД НА НЕВЕ</a:t>
            </a:r>
            <a:endParaRPr lang="ru-RU" sz="3200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746171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794922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843673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892424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0" name="Скругленный прямоугольник 19">
            <a:hlinkClick r:id="rId7" action="ppaction://hlinksldjump"/>
          </p:cNvPr>
          <p:cNvSpPr/>
          <p:nvPr/>
        </p:nvSpPr>
        <p:spPr>
          <a:xfrm>
            <a:off x="4746171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1" name="Скругленный прямоугольник 20">
            <a:hlinkClick r:id="rId8" action="ppaction://hlinksldjump"/>
          </p:cNvPr>
          <p:cNvSpPr/>
          <p:nvPr/>
        </p:nvSpPr>
        <p:spPr>
          <a:xfrm>
            <a:off x="5794922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2" name="Скругленный прямоугольник 21">
            <a:hlinkClick r:id="rId9" action="ppaction://hlinksldjump"/>
          </p:cNvPr>
          <p:cNvSpPr/>
          <p:nvPr/>
        </p:nvSpPr>
        <p:spPr>
          <a:xfrm>
            <a:off x="6843673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23" name="Скругленный прямоугольник 22">
            <a:hlinkClick r:id="rId10" action="ppaction://hlinksldjump"/>
          </p:cNvPr>
          <p:cNvSpPr/>
          <p:nvPr/>
        </p:nvSpPr>
        <p:spPr>
          <a:xfrm>
            <a:off x="7892424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4746171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8" name="Скругленный прямоугольник 27">
            <a:hlinkClick r:id="rId12" action="ppaction://hlinksldjump"/>
          </p:cNvPr>
          <p:cNvSpPr/>
          <p:nvPr/>
        </p:nvSpPr>
        <p:spPr>
          <a:xfrm>
            <a:off x="5794922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9" name="Скругленный прямоугольник 28">
            <a:hlinkClick r:id="rId13" action="ppaction://hlinksldjump"/>
          </p:cNvPr>
          <p:cNvSpPr/>
          <p:nvPr/>
        </p:nvSpPr>
        <p:spPr>
          <a:xfrm>
            <a:off x="6843673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0" name="Скругленный прямоугольник 29">
            <a:hlinkClick r:id="rId14" action="ppaction://hlinksldjump"/>
          </p:cNvPr>
          <p:cNvSpPr/>
          <p:nvPr/>
        </p:nvSpPr>
        <p:spPr>
          <a:xfrm>
            <a:off x="7892424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4" name="Скругленный прямоугольник 33">
            <a:hlinkClick r:id="rId15" action="ppaction://hlinksldjump"/>
          </p:cNvPr>
          <p:cNvSpPr/>
          <p:nvPr/>
        </p:nvSpPr>
        <p:spPr>
          <a:xfrm>
            <a:off x="4746171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35" name="Скругленный прямоугольник 34">
            <a:hlinkClick r:id="rId16" action="ppaction://hlinksldjump"/>
          </p:cNvPr>
          <p:cNvSpPr/>
          <p:nvPr/>
        </p:nvSpPr>
        <p:spPr>
          <a:xfrm>
            <a:off x="5794922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36" name="Скругленный прямоугольник 35">
            <a:hlinkClick r:id="rId17" action="ppaction://hlinksldjump"/>
          </p:cNvPr>
          <p:cNvSpPr/>
          <p:nvPr/>
        </p:nvSpPr>
        <p:spPr>
          <a:xfrm>
            <a:off x="6843673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7" name="Скругленный прямоугольник 36">
            <a:hlinkClick r:id="rId18" action="ppaction://hlinksldjump"/>
          </p:cNvPr>
          <p:cNvSpPr/>
          <p:nvPr/>
        </p:nvSpPr>
        <p:spPr>
          <a:xfrm>
            <a:off x="7892424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41" name="Скругленный прямоугольник 40">
            <a:hlinkClick r:id="rId19" action="ppaction://hlinksldjump"/>
          </p:cNvPr>
          <p:cNvSpPr/>
          <p:nvPr/>
        </p:nvSpPr>
        <p:spPr>
          <a:xfrm>
            <a:off x="4746171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42" name="Скругленный прямоугольник 41">
            <a:hlinkClick r:id="rId20" action="ppaction://hlinksldjump"/>
          </p:cNvPr>
          <p:cNvSpPr/>
          <p:nvPr/>
        </p:nvSpPr>
        <p:spPr>
          <a:xfrm>
            <a:off x="5794922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43" name="Скругленный прямоугольник 42">
            <a:hlinkClick r:id="rId21" action="ppaction://hlinksldjump"/>
          </p:cNvPr>
          <p:cNvSpPr/>
          <p:nvPr/>
        </p:nvSpPr>
        <p:spPr>
          <a:xfrm>
            <a:off x="6843673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44" name="Скругленный прямоугольник 43">
            <a:hlinkClick r:id="rId22" action="ppaction://hlinksldjump"/>
          </p:cNvPr>
          <p:cNvSpPr/>
          <p:nvPr/>
        </p:nvSpPr>
        <p:spPr>
          <a:xfrm>
            <a:off x="7892424" y="431697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80442" y="5281670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КОМАНДА1</a:t>
            </a:r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2177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88256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074" y="708442"/>
            <a:ext cx="762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 ФОРМУ ЗЕМНОЙ ПОВЕРХНОСТИ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ГОРЫ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576F54-F54D-46BF-B4A3-DD4F442474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0055" y="1877433"/>
            <a:ext cx="5171888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1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217" y="791570"/>
            <a:ext cx="886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НАЗЫВАЮТСЯ ВОЗВЫШЕНИЯ НА РАВНИНАХ?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ХОЛМЫ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420A9F-138E-479D-999D-4878738A70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8650" y="1877433"/>
            <a:ext cx="465469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87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3" y="791570"/>
            <a:ext cx="10287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НАЗЫВАЮТСЯ УГЛУБЛЕНИЯ НА РАВНИНЕ С КРУТЫМИ СКЛОНАМИ?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ОВРАГИ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5B39A7-F44D-449F-A15C-171F82E7D4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3330" y="1877433"/>
            <a:ext cx="462533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3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79BA5A-1A43-4204-BA44-066DC24CE5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16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3D01D-4305-4F45-9C32-11D714F319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06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1375A6-EACF-4A2E-9FDF-C2E473BF43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19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654" y="791570"/>
            <a:ext cx="922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НАЗОВИ ВОДНОЕ БОГАТСТВО НАШЕЙ ПЛАНЕТЫ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РЕКА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3AB7C1-A1C9-4A07-94FB-CBA5986A5A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493" y="1877433"/>
            <a:ext cx="4965012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94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690" y="1927642"/>
            <a:ext cx="676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НАЗЫВАЕТСЯ НАЧАЛО РЕКИ?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ИСТОК 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45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968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НАЗЫВАЕТСЯ МЕСТО, ГДЕ РЕКА ВПАДАЕТ В ОЗЕРО, МОРЕ ИЛИ ДРУГУЮ РЕКУ?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УСТЬЕ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94C2B9-8205-4B88-9717-07FFB6C6D6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493" y="1877433"/>
            <a:ext cx="4965012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20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835" y="1941497"/>
            <a:ext cx="7627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НАЗЫВАЕТСЯ УГЛУБЛЕНИЕ, ПО КОТОРОМУ ТЕЧЁТ РЕКА?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РУСЛО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38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709" y="874697"/>
            <a:ext cx="701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НАЗЫВАЕТСЯ НАША ПЛАНЕТА?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ПЛАНЕТА ЗЕМЛЯ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CA47E8-2054-4C41-8D19-E3B1325EDE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3079" y="1880482"/>
            <a:ext cx="5505841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63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B772A1-99E8-4944-84FE-F0EB8C88FA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48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00F1F7-574E-44A0-A644-63C7064317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94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652DED-DEC2-458E-B8A8-E9A168B5D4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69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8072" y="819279"/>
            <a:ext cx="589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СИМВОЛ НАШЕЙ РОДИНЫ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МОСКОВСКИЙ КРЕМЛЬ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36751C-01E7-4AFC-BB59-DA23C6FD47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8650" y="1877433"/>
            <a:ext cx="465469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96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726" y="791570"/>
            <a:ext cx="868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НАЗЫВАЕТСЯ БАШНЯ С КУРАНТАМИ В МОСКОВСКОМ КРЕМЛЕ?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СПАССКАЯ БАШНЯ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E393B2-8ACA-4092-9F0D-4540C043A5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798" y="1877433"/>
            <a:ext cx="2228402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0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090" y="722297"/>
            <a:ext cx="7793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НАЗОВИ ХРАМ, РАСПОЛОЖЕННЫЙ НА КРАСНОЙ ПЛОЩАДИ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5870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ХРАМ ВАСИЛИЯ БЛАЖЕННОГО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8CBFA3-88D2-4C78-89BE-AD14C23E9B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79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290" y="2163170"/>
            <a:ext cx="786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ГДЕ РАСПОЛАГАЕТСЯ РЕЗИДЕНЦИЯ ПРЕЗИДЕНТА РОССИИ?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МОСКОВСКОМ КРЕМЛЕ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99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BE8F5D-453D-49BB-B86C-92567FD108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01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EFBFF7-B357-4F32-9914-79DF001E47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30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F57F32-70D2-43BD-8229-E88B6D819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12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50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НАЗЫВАЕТСЯ ТРЁХМЕРНАЯ МОДЕЛЬ ЗЕМЛИ?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ГЛОБУС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DC1D8D-AB14-4082-B434-496F58E8CD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4433" y="1877433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36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9999" y="846989"/>
            <a:ext cx="8527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НАЗЫВАЕТСЯ ГОРОД, РАСПОЛОЖЕННЫЙ НА РЕКЕ НЕВЕ?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САНКТ-ПЕТЕРБУРГ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78D509-942E-496A-9132-8AA34E2E56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4433" y="1877433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35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072" y="880470"/>
            <a:ext cx="796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КТО ОСНОВАЛ ГОРОД САНКТ-ПЕТЕРБУРГ?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ПЁТР ПЕРВЫЙ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2F8D03-D773-4287-BDC3-F96FA9F60A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294" y="1877433"/>
            <a:ext cx="233341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01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203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НАЗОВИТЕ ДОСТОПРИМЕЧАТЕЛЬНОСТЬ САНКТ-ПЕТЕРБУРГА. (ЗДЕСЬ ЖИЛИ РУССКИЕ ЦАРИ)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ЗИМНИЙ ДВОРЕЦ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A06D8F-340A-457A-8E03-6ACF4F71F0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17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015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НАЗОВИТЕ ДОСТОПРИМЕЧАТЕЛЬНОСТЬ  САНКТ-ПЕТЕРБУРГА. ЗДЕСЬ ПРОИСХОДИЛИ И ПЫШНЫЕ ТОРЖЕСТВА, И ДРАМАТИЧЕСКИЕ СОБЫТИЯ.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ДВОРЦОВАЯ ПЛОЩАДЬ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1F7DC9-4E7C-46E2-ABF4-E46D19377B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5455" y="2156833"/>
            <a:ext cx="5171888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10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0A07FF-7A4F-46DD-8E93-70C6EC7928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82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A3E2F3-169D-41BB-BBB1-0F77DDB68A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22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07E413-BF9B-41E2-84AA-0912DB347B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05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855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НАЗЫВАЕТСЯ ГРАНИЦА НЕБА С ЗЕМНОЙ ИЛИ ВОДНОЙ ПОВЕРХНОСТЬЮ?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ГОРИЗОНТ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CD1E01-5D7F-422F-B6B3-253C545C85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493" y="1877433"/>
            <a:ext cx="4965012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39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467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НАЗЫВАЕТСЯ ПРИБОР ДЛЯ ОПРЕДЕЛЕНИЯ СТОРОН ГОРИЗОНТА?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КОМПАС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CDE2D2-A6AA-457F-9978-08DEAA2B70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2053" y="1877433"/>
            <a:ext cx="234789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51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6BD50C-6539-48AF-A31E-3856E8008D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21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3A1B1E-C4FE-48CA-9C4A-FED9925E85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52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717922-FB8B-4D3D-9D79-BF56E9DCEF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1" y="1877433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37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472" y="750006"/>
            <a:ext cx="7488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НАЗОВИ ФОРМУ ЗЕМНОЙ ПОВЕРХНОСТИ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РАВНИНА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BEBA08-DCFF-416F-897F-8AA9C30FAC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8650" y="1877433"/>
            <a:ext cx="465469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69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eebe10aeb26d565cbbf8a6e96d71d311b10c6a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411</Words>
  <Application>Microsoft Office PowerPoint</Application>
  <PresentationFormat>Произвольный</PresentationFormat>
  <Paragraphs>245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Любовь</cp:lastModifiedBy>
  <cp:revision>32</cp:revision>
  <dcterms:created xsi:type="dcterms:W3CDTF">2017-08-05T04:53:38Z</dcterms:created>
  <dcterms:modified xsi:type="dcterms:W3CDTF">2020-08-13T17:35:24Z</dcterms:modified>
</cp:coreProperties>
</file>