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71" r:id="rId4"/>
    <p:sldId id="282" r:id="rId5"/>
    <p:sldId id="273" r:id="rId6"/>
    <p:sldId id="275" r:id="rId7"/>
    <p:sldId id="277" r:id="rId8"/>
    <p:sldId id="258" r:id="rId9"/>
    <p:sldId id="260" r:id="rId10"/>
    <p:sldId id="261" r:id="rId11"/>
    <p:sldId id="262" r:id="rId12"/>
    <p:sldId id="263" r:id="rId13"/>
    <p:sldId id="27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9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/>
          <a:lstStyle/>
          <a:p>
            <a:r>
              <a:rPr lang="ru-RU" b="1" dirty="0" smtClean="0"/>
              <a:t>Проект и ОЛК </a:t>
            </a:r>
            <a:br>
              <a:rPr lang="ru-RU" b="1" dirty="0" smtClean="0"/>
            </a:br>
            <a:r>
              <a:rPr lang="ru-RU" b="1" dirty="0" smtClean="0"/>
              <a:t> как методы обучения географии в старших классах.</a:t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материала по теме </a:t>
            </a:r>
            <a:br>
              <a:rPr lang="ru-RU" dirty="0" smtClean="0"/>
            </a:br>
            <a:r>
              <a:rPr lang="ru-RU" dirty="0" smtClean="0"/>
              <a:t>« Латинская Америка»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600200"/>
            <a:ext cx="5400600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материала по теме «Латинская Америка»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00200"/>
            <a:ext cx="5040560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Проект « Страны и регионы»</a:t>
            </a:r>
            <a:br>
              <a:rPr lang="ru-RU" b="1" dirty="0" smtClean="0"/>
            </a:br>
            <a:r>
              <a:rPr lang="ru-RU" b="1" dirty="0" smtClean="0"/>
              <a:t>Результат работы по теме «Зарубежная Азия»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2276872"/>
            <a:ext cx="3785468" cy="384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Результат работы по теме </a:t>
            </a:r>
            <a:br>
              <a:rPr lang="ru-RU" b="1" dirty="0" smtClean="0"/>
            </a:br>
            <a:r>
              <a:rPr lang="ru-RU" b="1" dirty="0" smtClean="0"/>
              <a:t>« Латинская Америка»</a:t>
            </a:r>
            <a:endParaRPr lang="ru-RU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532859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1726499">
            <a:off x="948715" y="-2167865"/>
            <a:ext cx="8229600" cy="124023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Работа с текстами учебника как основа формирования информационной компетентности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i="1" dirty="0" smtClean="0"/>
              <a:t>Кто не читает, тот мало знает. 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Кто перестаёт читать , тот </a:t>
            </a:r>
            <a:r>
              <a:rPr lang="ru-RU" i="1" dirty="0" smtClean="0"/>
              <a:t>плохо</a:t>
            </a:r>
          </a:p>
          <a:p>
            <a:pPr>
              <a:buNone/>
            </a:pPr>
            <a:r>
              <a:rPr lang="ru-RU" i="1" dirty="0" smtClean="0"/>
              <a:t>мыслит</a:t>
            </a:r>
            <a:r>
              <a:rPr lang="ru-RU" i="1" dirty="0" smtClean="0"/>
              <a:t>, а тот ,кто плохо говорит ,</a:t>
            </a:r>
            <a:r>
              <a:rPr lang="ru-RU" i="1" dirty="0" smtClean="0"/>
              <a:t>тот</a:t>
            </a:r>
          </a:p>
          <a:p>
            <a:pPr>
              <a:buNone/>
            </a:pPr>
            <a:r>
              <a:rPr lang="ru-RU" i="1" dirty="0" smtClean="0"/>
              <a:t>плохо </a:t>
            </a:r>
            <a:r>
              <a:rPr lang="ru-RU" i="1" dirty="0" smtClean="0"/>
              <a:t>думает. (Древняя </a:t>
            </a:r>
            <a:r>
              <a:rPr lang="ru-RU" i="1" dirty="0" smtClean="0"/>
              <a:t>мудрость)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ОЛК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u="sng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7200" b="1" u="sng" dirty="0" err="1" smtClean="0">
                <a:latin typeface="Times New Roman" pitchFamily="18" charset="0"/>
                <a:cs typeface="Times New Roman" pitchFamily="18" charset="0"/>
              </a:rPr>
              <a:t>опорно</a:t>
            </a:r>
            <a:r>
              <a:rPr lang="ru-RU" sz="7200" b="1" u="sng" dirty="0" smtClean="0">
                <a:latin typeface="Times New Roman" pitchFamily="18" charset="0"/>
                <a:cs typeface="Times New Roman" pitchFamily="18" charset="0"/>
              </a:rPr>
              <a:t>- логических конспектов</a:t>
            </a:r>
          </a:p>
          <a:p>
            <a:pPr>
              <a:buNone/>
            </a:pPr>
            <a:r>
              <a:rPr lang="ru-RU" sz="7200" u="sng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может быть групповая работа ,работа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 парах)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Роль учителя :Объяснение приёма составления ОЛК. помощь учащимся в постановке цели и определении задач.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 Работа с учебным материалом: выделение главной мысли. Постановка цели и задач.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 Практическая значимость составления логических опорных конспектов состоит в том , что такая структура построения урока позволяет мне отбирать и преобразовывать учебный материал в соответствии с поставленными целями и задачами, а также уровнем знаний учащихся. 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      Пример  « Почвы»  (8 класс)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Использование ОЛК формирует у учащихся навыки самостоятельной работы- умение   свёртывать и развёртывать географическую информацию .Всё это позволяет более качественно усвоить материал.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 Контуры материков, островов, субъектов,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стран-это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шаблон ОЛК. !!!!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 Увлекательно и результативно!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   Метод наиболее результативен в 8-11 классах.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ОЛК </a:t>
            </a:r>
            <a:br>
              <a:rPr lang="ru-RU" dirty="0" smtClean="0"/>
            </a:br>
            <a:r>
              <a:rPr lang="ru-RU" dirty="0" smtClean="0"/>
              <a:t>Хозяйство Северного Кавказа»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600200"/>
            <a:ext cx="4536504" cy="485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ОЛК «Почвы»</a:t>
            </a:r>
            <a:endParaRPr lang="ru-RU" dirty="0"/>
          </a:p>
        </p:txBody>
      </p:sp>
      <p:pic>
        <p:nvPicPr>
          <p:cNvPr id="4" name="Содержимое 3" descr="https://ds03.infourok.ru/uploads/ex/1213/00030bca-86967bb5/hello_html_1fbedd22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339752" y="1600200"/>
            <a:ext cx="4680520" cy="47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–это решение проблемы.</a:t>
            </a:r>
            <a:br>
              <a:rPr lang="ru-RU" dirty="0" smtClean="0"/>
            </a:br>
            <a:r>
              <a:rPr lang="ru-RU" dirty="0" smtClean="0"/>
              <a:t> Основная цель применения метода проектов на уроках географии - самостоятельное постижение школьниками жизненно важных географических проблем и нахождение путей решения этих проблем.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Групповой проект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1.Позволяет </a:t>
            </a:r>
            <a:r>
              <a:rPr lang="ru-RU" dirty="0" smtClean="0"/>
              <a:t>повысить мотивацию к обучению.</a:t>
            </a:r>
            <a:br>
              <a:rPr lang="ru-RU" dirty="0" smtClean="0"/>
            </a:br>
            <a:r>
              <a:rPr lang="ru-RU" dirty="0" smtClean="0"/>
              <a:t>2.Улучшает </a:t>
            </a:r>
            <a:r>
              <a:rPr lang="ru-RU" dirty="0" smtClean="0"/>
              <a:t>сотрудничество учителя и ученика, между </a:t>
            </a:r>
            <a:r>
              <a:rPr lang="ru-RU" dirty="0" smtClean="0"/>
              <a:t>учениками.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3. </a:t>
            </a:r>
            <a:r>
              <a:rPr lang="ru-RU" dirty="0" smtClean="0"/>
              <a:t>Привлекается большой объем информации, возможность выбора.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11114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материала по теме</a:t>
            </a:r>
            <a:br>
              <a:rPr lang="ru-RU" dirty="0" smtClean="0"/>
            </a:br>
            <a:r>
              <a:rPr lang="ru-RU" dirty="0" smtClean="0"/>
              <a:t> « Африка»</a:t>
            </a:r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4764" y="1600200"/>
            <a:ext cx="4289524" cy="49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</Words>
  <Application>Microsoft Office PowerPoint</Application>
  <PresentationFormat>Экран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Проект и ОЛК   как методы обучения географии в старших классах. </vt:lpstr>
      <vt:lpstr>Слайд 2</vt:lpstr>
      <vt:lpstr>Слайд 3</vt:lpstr>
      <vt:lpstr>ОЛК</vt:lpstr>
      <vt:lpstr>ОЛК  Хозяйство Северного Кавказа»</vt:lpstr>
      <vt:lpstr>ОЛК «Почвы»</vt:lpstr>
      <vt:lpstr>Проект –это решение проблемы.  Основная цель применения метода проектов на уроках географии - самостоятельное постижение школьниками жизненно важных географических проблем и нахождение путей решения этих проблем.   </vt:lpstr>
      <vt:lpstr>Групповой проект 1.Позволяет повысить мотивацию к обучению. 2.Улучшает сотрудничество учителя и ученика, между учениками.  3. Привлекается большой объем информации, возможность выбора.  </vt:lpstr>
      <vt:lpstr>Подготовка материала по теме  « Африка»</vt:lpstr>
      <vt:lpstr>Подготовка материала по теме  « Латинская Америка»</vt:lpstr>
      <vt:lpstr>Подготовка материала по теме «Латинская Америка»</vt:lpstr>
      <vt:lpstr>Проект « Страны и регионы» Результат работы по теме «Зарубежная Азия»</vt:lpstr>
      <vt:lpstr>Результат работы по теме  « Латинская Америка»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и ОЛК   как методы обучения географии в старших классах. </dc:title>
  <cp:lastModifiedBy>User</cp:lastModifiedBy>
  <cp:revision>1</cp:revision>
  <dcterms:modified xsi:type="dcterms:W3CDTF">2022-04-28T06:03:05Z</dcterms:modified>
</cp:coreProperties>
</file>