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2" r:id="rId2"/>
    <p:sldId id="273" r:id="rId3"/>
    <p:sldId id="257" r:id="rId4"/>
    <p:sldId id="258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620E8-EEC7-43CE-9A11-CD37658B747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7EBCD-6F6A-4C19-B79B-85411EA226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7EBCD-6F6A-4C19-B79B-85411EA2267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Формы и методы обучения географии.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9144000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b="1" u="sng" dirty="0" smtClean="0">
                <a:latin typeface="Times New Roman" pitchFamily="18" charset="0"/>
                <a:cs typeface="Times New Roman" pitchFamily="18" charset="0"/>
              </a:rPr>
              <a:t>Составление плана урока и проведение урока.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(работа индивидуальная и в паре)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Помощь в постановке цели  и задач.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Творческая работа учащегося.Самостоятельный  выбор методов и форм обучения. 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Задание даётся учащимся  ближе к завершению раздела. Учащиеся самостоятельно подбирают методы повторения . Определяют цели и задачи урока. Выступают в роли учителя.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Задание  мотивирует учащегося на изучение нового материала или же на детальное обобщение материала по разделу .Такое задание стимулирует деятельность учащихся.особенно тех.кто предполагает связать свою судьбу со школой .</a:t>
            </a:r>
          </a:p>
          <a:p>
            <a:pPr>
              <a:buNone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Очень результативно для уч-ся 9-11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классов .В свою очередь это даёт возможность повторить и обобщить материал более тщательно. 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b="1" u="sng" dirty="0" smtClean="0">
                <a:latin typeface="Times New Roman" pitchFamily="18" charset="0"/>
                <a:cs typeface="Times New Roman" pitchFamily="18" charset="0"/>
              </a:rPr>
              <a:t>Озвучивание видеоролика.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Подбор необходимого видеоматериала для озвучивания.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Составление плана. План передаётся учащимся 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Озвучивание видеоролика по плану, переданному  учителем.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Вносит в урок элемент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соревновательности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,что позволяет повысить интерес к изучению темы. Кроме того материал изучается более детально .ведь выигрывает тот , кто озвучит текст  близко  к оригиналу.</a:t>
            </a: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Пример  « Природные зоны» Тропические пустыни.7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3400" b="1" u="sng" dirty="0" smtClean="0">
                <a:latin typeface="Times New Roman" pitchFamily="18" charset="0"/>
                <a:cs typeface="Times New Roman" pitchFamily="18" charset="0"/>
              </a:rPr>
              <a:t>План описания природной зоны: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Географическое положение зоны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Климатические условия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Почвы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Растительность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Животный мир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Используя материал параграфа  и план ,учащиеся комментируют видеоролик.(при выключенном звуке!!.Проверяется при просмотре со звуком)</a:t>
            </a: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Результативен для уч-ся 7-8 классов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Формы и методы обучения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b="1" u="sng" dirty="0" smtClean="0">
                <a:latin typeface="Times New Roman" pitchFamily="18" charset="0"/>
                <a:cs typeface="Times New Roman" pitchFamily="18" charset="0"/>
              </a:rPr>
              <a:t>Проектирование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Предложение тем проектов .Помощь по мере необходимости при определении проблемы. 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Выбор темы. Определение проблемы. Постановка цели и задач по  реализации.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Учебный проект – это самостоятельно разработанный и изготовленный продукт (материальный или интеллектуальный) от идеи до её воплощения, обладающий новизной, выполненный под контролем и при консультации учителя.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 еще один очень важный момент- в теме обязательно должна прослеживаться проблема. Решать которую мы и берёмся ,выполняя такого рода деятельность . Э то не очень просто . Поэтому ,такая работа будет приносить положительный результат , если будет выполняться осознанно. С полным пониманием деятельности. А значит выполнить такую работу могут учащиеся старших классов. В 9 классах по причине нехватки времени .мы учимся составлять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мини- проекты.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Пример.  Тема 9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« Строительство металлургического завода на севере страны»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Определяем проблему.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Ищем пути решения ,ставим задачи по реализации данного проекта( строительства завода ))</a:t>
            </a: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Результативна в 8-11 классах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Поэзия на уроке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Выбор произведений,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соответствующих теме.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Восприятие для эмоционального подъёма.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Поэзия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– один из тех инструментов, который призван сформировать мотивацию обучающихся к изучению предмета.</a:t>
            </a: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Географии основы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Заставляют стать поэтом!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Не опишешь тусклым словом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Нашу яркую планету…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И.И. Ландо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Поэзия на уроке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Тонко подмеченная, искусно воспетая в стихах красота природы помогает «разбудить ум и сердце ребёнка», создать радостное, приподнятое настроение, провести урок на высоком эмоциональном уровне. Поэзия воспитывает чувство прекрасного, возвышенного, чувство любви, гордости и патриотизма.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Синтез поэзии и географии позволяет точно и ёмко создать образ территории, заставить логически мыслить, пробудить желание думать, работать, повышает интерес к изученной теме, делает уроки живыми и запоминающимися.  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Лаконичные, чёткие зарисовки образов природы, звучащие в стихах, заостряют впечатление и воображение, усиливают мотивацию к учебной деятельности.</a:t>
            </a: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      Пример. Урок в 9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 Природа Краснодарского края.</a:t>
            </a: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     Важен момент- стихотворение должно быть прочитано очень выразительно и эмоционально. Иначе ,не будет желаемого результата.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      Применяю во всех классах по мере необходимости (на мой взгляд)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avatars.mds.yandex.net/get-images-cbir/1729164/ISTcvnCXhz6kAt59GR5j2g4383/ocr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4887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Monotype Corsiva" pitchFamily="66" charset="0"/>
              </a:rPr>
              <a:t>География формирует общую культуру! Без знаний о Земле личность не состоится</a:t>
            </a:r>
            <a:r>
              <a:rPr lang="ru-RU" dirty="0" smtClean="0"/>
              <a:t>!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1" y="1989138"/>
            <a:ext cx="7344815" cy="460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45720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8640"/>
            <a:ext cx="6400800" cy="545016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 ,в котором мы живём сейчас- мир компьютерных технологий, великих проектов  Ученик современной школы- разносторонняя  личность ,активная. И традиционный подход в организации образовательного процесса, характеризующийся доминирующей ролью учителя и пассивной позицией ученика , не в полной мере обеспечивает достижение требуемых результатов качества образования. Это заставляет меня  искать новые подходы и способы организации образовательного процесса, взаимодействия учителя и ученика, которые бы формировали у учащихся такие социально значимые ценности, как потребность в получении знаний; умение самостоятельно организовывать работу по усвоению знаний; выбор наиболее оптимальных путей для решения учебных задач; планирование своей образовательной деятельности. Как показывает практика, достижению выше перечисленных результатов способствует использование современных педагогических технологий. 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Перед собой ставлю задачу - создать условия для овладения географическими знаниями, навыками , выбрать такие методы обучения, которые помогли бы учащимся проявлять активность, творчество.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Всегда первоначальной моей задачей было- способствовать  появлению интереса к предмету у обучающихся..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Я думаю ,что нет такого преподавателя, который не задумывался бы над вопросами: Как сделать урок интересным, эмоциональным, живым. Как увлечь своим предметом? Как создать на уроке ситуацию успеха для каждого обучающегося ,сделать так , чтобы учащиеся на его уроке работали добровольно, творчески.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Для этого использую методики ,которые на мой взгляд и помогают мне добиваться успеха  на уроках.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Представляю некоторые из них.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 smtClean="0"/>
              <a:t> </a:t>
            </a:r>
          </a:p>
          <a:p>
            <a:pPr>
              <a:buNone/>
            </a:pP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Роль учителя :Направляющая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Помощь в сборе дополнительного материала. Помощь при отборе необходимого материала.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Отбор нужной информации, соответствующей заданной теме.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Для того ,чтобы составить презентацию ,уч-ся необходимо хорошо ориентироваться в теоретическом материале учебника .Кроме того ,в результате поиска соответствующих фото ,схем и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,уч-ся получают дополнительную информацию или повторяют имеющуюся в учебнике, что ведет к лучшему запоминанию и пониманию темы.(многократное повторение)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Метод эффективен для учащихся  9-11 классов.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Использование подручного материала (конструирование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Подбор необходимого материала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Направляющая деятельность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Непосредственные участники работы.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дальнейшем ,уч-ся также могут принимать участие в подборе материала(опережающее задание)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Наглядность на уроке любого предмета имеет очень большое значение.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 Расскажи –и я забуду. Покажи- и я запомню. Дай попробовать – и я пойму» (Конфуций)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 наиболее важными средствами наглядности являются те, которые создаются непосредственно на уроке.</a:t>
            </a:r>
          </a:p>
          <a:p>
            <a:pPr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Пример Урок в 6 </a:t>
            </a:r>
            <a:r>
              <a:rPr lang="ru-RU" sz="3600" b="1" u="sng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 высоты холма. Горизонтали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Делаем макет холма (пластилин),устанавливаем нивелир  (спички) Соединяем высоты (нитки) </a:t>
            </a:r>
          </a:p>
          <a:p>
            <a:pPr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Пример урок в 7 классе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Движение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литосферных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плит. Использую два деревянных планшета (плиты литосферы) , куриное яйцо (планета)  .</a:t>
            </a:r>
          </a:p>
          <a:p>
            <a:pPr>
              <a:buNone/>
            </a:pP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Пример урок в 6 классе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«Внутреннее строение Земли»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Использую сырое куриное яйцо (Земля)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Понимание 100%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 эффективен для учащихся  всех  классов.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и методы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Составление контрольных работ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(можно в парах 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учителя :Направляющая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контрольных работ по разделу.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окончании изучения раздела . учащиеся самостоятельно составляют контрольную работу  разных уровней сложности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(первый уровень сложности)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Комбинированного типа (второй уровень сложности)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учащиеся самостоятельно выбирают уровень сложности. (на «4»или на «5»)(самостоятельно оценивают свои возможности)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Такой метод подталкивает учащихся более детально повторить изученный материал . Я считаю ,что детальное изучение материала способно развивать критическое мышление ребёнка, что очень важно для его дальнейшего развития  ,как цивилизованного человека.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Формы и методы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400" b="1" u="sng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6400" b="1" u="sng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u="sng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Роль учителя  :Объяснение приёма составления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Работа с текстом. Выделение главной мысли. Составление по заданной схеме.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— это методический прием, который представляет собой составление стихотворения, состоящего из 5 строк. При этом написание каждой из них подчинено определенным принципам, правилам. Таким образом, происходит краткое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резюмирование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, подведение итогов по изученному учебному материалу.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является одной из технологий критического мышления, которая активирует умственную деятельность школьников, через чтение и письмо. Написание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— это свободное творчество, которое требует от учащегося найти и выделить в изучаемой теме наиболее существенные элементы, проанализировать их, сделать выводы и коротко сформулировать. Простота построения стиха даёт возможность работать даже с младшими школьниками. Таким образом можно ёмко ,лаконично и красиво выражать свои мысли, развивать аналитические и творческие способности ,увеличивать словарный запас, повышать интерес  к материалу.</a:t>
            </a:r>
          </a:p>
          <a:p>
            <a:pPr>
              <a:buNone/>
            </a:pPr>
            <a:r>
              <a:rPr lang="ru-RU" sz="6400" b="1" u="sng" dirty="0" smtClean="0">
                <a:latin typeface="Times New Roman" pitchFamily="18" charset="0"/>
                <a:cs typeface="Times New Roman" pitchFamily="18" charset="0"/>
              </a:rPr>
              <a:t>       Пример  (7 класс)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Саванна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Африканская ,бесконечная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Раскидывается ,зеленеет ,кормит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Гордо передвигаются жирафы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Природа</a:t>
            </a: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Можно использовать в 6-8 классах(более результативно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Формы и методы обучения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7200" b="1" u="sng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7200" b="1" u="sng" dirty="0" err="1" smtClean="0">
                <a:latin typeface="Times New Roman" pitchFamily="18" charset="0"/>
                <a:cs typeface="Times New Roman" pitchFamily="18" charset="0"/>
              </a:rPr>
              <a:t>опорно</a:t>
            </a:r>
            <a:r>
              <a:rPr lang="ru-RU" sz="7200" b="1" u="sng" dirty="0" smtClean="0">
                <a:latin typeface="Times New Roman" pitchFamily="18" charset="0"/>
                <a:cs typeface="Times New Roman" pitchFamily="18" charset="0"/>
              </a:rPr>
              <a:t>- логических конспектов</a:t>
            </a:r>
          </a:p>
          <a:p>
            <a:pPr>
              <a:buNone/>
            </a:pPr>
            <a:r>
              <a:rPr lang="ru-RU" sz="7200" u="sng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может быть групповая работа ,работа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в парах)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Роль учителя :Объяснение приёма составления ОЛК. помощь учащимся в постановке цели и определении задач.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Работа с учебным материалом: выделение главной мысли. Постановка цели и задач.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Практическая значимость составления логических опорных конспектов состоит в том , что такая структура построения урока позволяет мне отбирать и преобразовывать учебный материал в соответствии с поставленными целями и задачами, а также уровнем знаний учащихся. 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      Пример  « Почвы»  (8 класс)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Использование ОЛК формирует у учащихся навыки самостоятельной работы- умение   свёртывать и развёртывать географическую информацию .Всё это позволяет более качественно усвоить материал.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Контуры материков, островов, субъектов,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стран-это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шаблон ОЛК. !!!!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Увлекательно и результативно!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  Метод наиболее результативен в 8-11 классах.</a:t>
            </a: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ОЛК</a:t>
            </a:r>
            <a:endParaRPr lang="ru-RU" dirty="0"/>
          </a:p>
        </p:txBody>
      </p:sp>
      <p:pic>
        <p:nvPicPr>
          <p:cNvPr id="4" name="Содержимое 3" descr="https://ds03.infourok.ru/uploads/ex/1213/00030bca-86967bb5/hello_html_1fbedd2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04867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1153</Words>
  <Application>Microsoft Office PowerPoint</Application>
  <PresentationFormat>Экран (4:3)</PresentationFormat>
  <Paragraphs>129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Формы и методы обучения географии.</vt:lpstr>
      <vt:lpstr>Слайд 2</vt:lpstr>
      <vt:lpstr>Задачи</vt:lpstr>
      <vt:lpstr>Формы и методы обучения</vt:lpstr>
      <vt:lpstr>Формы и методы обучения</vt:lpstr>
      <vt:lpstr>Формы и методы обучения</vt:lpstr>
      <vt:lpstr>Формы и методы обучения</vt:lpstr>
      <vt:lpstr>Формы и методы обучения</vt:lpstr>
      <vt:lpstr>ОЛК</vt:lpstr>
      <vt:lpstr>Формы и методы обучения</vt:lpstr>
      <vt:lpstr>Формы и методы обучения</vt:lpstr>
      <vt:lpstr>Формы и методы обучения</vt:lpstr>
      <vt:lpstr>Формы и методы обучения</vt:lpstr>
      <vt:lpstr>Поэзия на уроке</vt:lpstr>
      <vt:lpstr>Слайд 15</vt:lpstr>
      <vt:lpstr>География формирует общую культуру! Без знаний о Земле личность не состоится!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и методы обучения географии.</dc:title>
  <cp:lastModifiedBy>User</cp:lastModifiedBy>
  <cp:revision>2</cp:revision>
  <dcterms:modified xsi:type="dcterms:W3CDTF">2021-12-09T17:15:35Z</dcterms:modified>
</cp:coreProperties>
</file>