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6" r:id="rId2"/>
    <p:sldId id="277" r:id="rId3"/>
    <p:sldId id="286" r:id="rId4"/>
    <p:sldId id="276" r:id="rId5"/>
    <p:sldId id="282" r:id="rId6"/>
    <p:sldId id="280" r:id="rId7"/>
    <p:sldId id="278" r:id="rId8"/>
    <p:sldId id="279" r:id="rId9"/>
    <p:sldId id="263" r:id="rId10"/>
    <p:sldId id="281" r:id="rId11"/>
    <p:sldId id="290" r:id="rId12"/>
    <p:sldId id="283" r:id="rId13"/>
    <p:sldId id="284" r:id="rId14"/>
    <p:sldId id="285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B8E4-1C6F-4A12-B5B3-AE786985DA8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FC34-A385-4271-AB66-57A2DD3B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6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97A8B8-AE31-4371-926A-5F570A64CE3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192063-7A3B-42D8-ABF6-1F07A0098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980729"/>
            <a:ext cx="7643866" cy="3168996"/>
          </a:xfrm>
        </p:spPr>
        <p:txBody>
          <a:bodyPr>
            <a:noAutofit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Формирующее оценивание 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уроках 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математики во втором классе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88" y="4365104"/>
            <a:ext cx="5715000" cy="1512168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ru-RU" sz="2400" dirty="0" err="1" smtClean="0"/>
              <a:t>Подбельцева</a:t>
            </a:r>
            <a:r>
              <a:rPr lang="ru-RU" sz="2400" dirty="0"/>
              <a:t> </a:t>
            </a:r>
            <a:r>
              <a:rPr lang="ru-RU" sz="2400" dirty="0" smtClean="0"/>
              <a:t>Лилия Борисовна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dirty="0"/>
              <a:t>у</a:t>
            </a:r>
            <a:r>
              <a:rPr lang="ru-RU" sz="2400" dirty="0" smtClean="0"/>
              <a:t>читель начальных классов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7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15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20/02/26/s_5e5694d86298a/1367494_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8092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57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dd1/00046718-3edf40b9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3" y="260648"/>
            <a:ext cx="889703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8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04a4/0011081b-0e385a14/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08913" cy="64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7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69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5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D050"/>
                </a:solidFill>
                <a:effectLst/>
              </a:rPr>
              <a:t>У</a:t>
            </a:r>
            <a:r>
              <a:rPr lang="ru-RU" dirty="0" smtClean="0">
                <a:solidFill>
                  <a:srgbClr val="92D050"/>
                </a:solidFill>
                <a:effectLst/>
              </a:rPr>
              <a:t>важаемые </a:t>
            </a:r>
            <a:r>
              <a:rPr lang="ru-RU" dirty="0">
                <a:solidFill>
                  <a:srgbClr val="92D050"/>
                </a:solidFill>
                <a:effectLst/>
              </a:rPr>
              <a:t>коллеги </a:t>
            </a:r>
            <a:r>
              <a:rPr lang="ru-RU" dirty="0" smtClean="0">
                <a:solidFill>
                  <a:srgbClr val="92D050"/>
                </a:solidFill>
                <a:effectLst/>
              </a:rPr>
              <a:t>!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</a:t>
            </a:r>
          </a:p>
          <a:p>
            <a:endParaRPr lang="ru-RU" dirty="0"/>
          </a:p>
          <a:p>
            <a:endParaRPr lang="ru-RU" dirty="0" smtClean="0"/>
          </a:p>
          <a:p>
            <a:pPr marL="137160" indent="0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2558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fs.znanio.ru/d5af0e/15/d9/9c3386ca6c6bca37ce9f79cb1b452b12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7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5.infourok.ru/uploads/ex/0525/00087d1c-2927ba22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7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d.multiurok.ru/html/2020/02/26/s_5e5694d86298a/1367494_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19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25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edsovet.su/_pu/70/912254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4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5.infourok.ru/uploads/ex/0f58/00162f67-b6e76551/hello_html_5b4af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7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d.kopilkaurokov.ru/up/html/2017/10/02/k_59d22066b562e/430578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5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28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28638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687</TotalTime>
  <Words>27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Формирующее оценивание на уроках математики во втором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коллеги !</vt:lpstr>
    </vt:vector>
  </TitlesOfParts>
  <Company>гимназия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Светлана</dc:creator>
  <cp:lastModifiedBy>ADMIN</cp:lastModifiedBy>
  <cp:revision>170</cp:revision>
  <dcterms:created xsi:type="dcterms:W3CDTF">2015-08-24T11:57:56Z</dcterms:created>
  <dcterms:modified xsi:type="dcterms:W3CDTF">2022-04-27T21:59:32Z</dcterms:modified>
</cp:coreProperties>
</file>