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sldIdLst>
    <p:sldId id="256" r:id="rId2"/>
    <p:sldId id="258" r:id="rId3"/>
    <p:sldId id="280" r:id="rId4"/>
    <p:sldId id="270" r:id="rId5"/>
    <p:sldId id="268" r:id="rId6"/>
    <p:sldId id="257" r:id="rId7"/>
    <p:sldId id="267" r:id="rId8"/>
    <p:sldId id="274" r:id="rId9"/>
    <p:sldId id="277" r:id="rId10"/>
    <p:sldId id="278" r:id="rId11"/>
    <p:sldId id="279" r:id="rId12"/>
    <p:sldId id="271" r:id="rId13"/>
    <p:sldId id="276" r:id="rId14"/>
    <p:sldId id="261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E07900-6109-419D-9912-456EDFF44F1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1ACDD9-B41C-4301-B428-5A8A622E5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63558"/>
            <a:ext cx="8915399" cy="34592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Использование приема ФИШБОУН на уроках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истории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учитель истории и обществознания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бавтримович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татьяна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анатольевна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18117" y="1741307"/>
            <a:ext cx="8310732" cy="27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74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456D~1\AppData\Local\Temp\Rar$DIa0.108\Фишбоун - раздатка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197" y="-38093"/>
            <a:ext cx="10564837" cy="68960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3028" y="0"/>
            <a:ext cx="7188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«Политическая раздробленность на Руси»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2718" y="1514007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Русь и Золотая Орда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28406" y="1007571"/>
            <a:ext cx="2346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1480 </a:t>
            </a:r>
            <a:r>
              <a:rPr lang="ru-RU" b="1" dirty="0" smtClean="0"/>
              <a:t>год-освобождение от Ордынского ига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История\Desktop\мастер класс бавтримович\20220427_221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198" y="44658"/>
            <a:ext cx="9228405" cy="6921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«Древнее </a:t>
            </a:r>
            <a:r>
              <a:rPr lang="ru-RU" dirty="0" err="1" smtClean="0"/>
              <a:t>Двуречье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456D~1\AppData\Local\Temp\Rar$DIa0.108\Фишбоун - раздатка детя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334" y="1"/>
            <a:ext cx="10592972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3871" y="0"/>
            <a:ext cx="4754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Тема «Древнее </a:t>
            </a:r>
            <a:r>
              <a:rPr lang="ru-RU" sz="2400" b="1" dirty="0" err="1" smtClean="0"/>
              <a:t>Двуречье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9199" y="900329"/>
            <a:ext cx="2649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«Взаимосвязь занятий населения с условиями их обитания»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86917" y="1429602"/>
            <a:ext cx="27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«Основные занятия населения</a:t>
            </a:r>
            <a:r>
              <a:rPr lang="ru-RU" b="1" dirty="0" smtClean="0"/>
              <a:t>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История\Desktop\мастер класс бавтримович\20220427_221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157" y="168812"/>
            <a:ext cx="8894055" cy="667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757" y="470549"/>
            <a:ext cx="10515600" cy="59743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П</a:t>
            </a:r>
            <a:r>
              <a:rPr lang="ru-RU" sz="3600" b="1" dirty="0" smtClean="0"/>
              <a:t>рименение </a:t>
            </a:r>
            <a:r>
              <a:rPr lang="ru-RU" sz="3600" b="1" dirty="0" smtClean="0"/>
              <a:t>на уроках истории приема </a:t>
            </a:r>
            <a:r>
              <a:rPr lang="ru-RU" sz="3600" b="1" dirty="0" err="1" smtClean="0"/>
              <a:t>Фишбоун</a:t>
            </a:r>
            <a:r>
              <a:rPr lang="ru-RU" sz="3600" b="1" dirty="0" smtClean="0"/>
              <a:t> дает </a:t>
            </a:r>
            <a:r>
              <a:rPr lang="ru-RU" sz="3600" b="1" dirty="0" smtClean="0"/>
              <a:t>возможность</a:t>
            </a:r>
          </a:p>
          <a:p>
            <a:pPr marL="0" indent="0" algn="just">
              <a:buFontTx/>
              <a:buChar char="-"/>
            </a:pPr>
            <a:r>
              <a:rPr lang="ru-RU" sz="3600" dirty="0" smtClean="0"/>
              <a:t>развивать </a:t>
            </a:r>
            <a:r>
              <a:rPr lang="ru-RU" sz="3600" dirty="0" smtClean="0"/>
              <a:t>критическое мышление, </a:t>
            </a:r>
            <a:endParaRPr lang="ru-RU" sz="3600" dirty="0" smtClean="0"/>
          </a:p>
          <a:p>
            <a:pPr marL="0" indent="0" algn="just">
              <a:buFontTx/>
              <a:buChar char="-"/>
            </a:pPr>
            <a:r>
              <a:rPr lang="ru-RU" sz="3600" dirty="0" smtClean="0"/>
              <a:t>-визуализировать </a:t>
            </a:r>
            <a:r>
              <a:rPr lang="ru-RU" sz="3600" dirty="0" smtClean="0"/>
              <a:t>причинно-следственные связи, 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- ранжировать </a:t>
            </a:r>
            <a:r>
              <a:rPr lang="ru-RU" sz="3600" dirty="0" smtClean="0"/>
              <a:t>исторические факты по степени их значимости в изучаемый исторический </a:t>
            </a:r>
            <a:r>
              <a:rPr lang="ru-RU" sz="3600" dirty="0" smtClean="0"/>
              <a:t>период.</a:t>
            </a:r>
            <a:endParaRPr lang="ru-RU" sz="3600" dirty="0" smtClean="0"/>
          </a:p>
          <a:p>
            <a:pPr marL="0" indent="0" algn="ctr">
              <a:buNone/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9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1002" y="2126255"/>
            <a:ext cx="8692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64" y="3382027"/>
            <a:ext cx="2430050" cy="2580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2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316" y="451692"/>
            <a:ext cx="10494484" cy="57252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Что такое  «критическое мышление»?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Открытое мышление, развивающееся путем  наложения новой информации на личный  жизненный опыт;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Мышление, анализирующее информацию с точки зрения логики и личностно-ориентированного подхода;</a:t>
            </a:r>
            <a:endParaRPr lang="ru-RU" sz="28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Мышление анализирующее, оценивающее 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проблематизирующее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Мышление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рефлексивное.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0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812" y="2788444"/>
            <a:ext cx="4981575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889" y="4455290"/>
            <a:ext cx="12858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156" y="1557653"/>
            <a:ext cx="3624549" cy="2608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264" y="585156"/>
            <a:ext cx="2857500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999" y="29530"/>
            <a:ext cx="3307750" cy="2664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0603" y="4656367"/>
            <a:ext cx="2427097" cy="1988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457" y="65642"/>
            <a:ext cx="2591948" cy="1109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5466" y="5345591"/>
            <a:ext cx="2711932" cy="1478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1385" y="5412551"/>
            <a:ext cx="1344058" cy="1075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14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154" y="601249"/>
            <a:ext cx="8129392" cy="59373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(диаграммы) ФИШБОУН были придуманы профессором Кауро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Ишикава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графическая техника позволяет структурировать процесс, идентифицировать возможные причины проблемы (отсюда еще одно название-причинные(причинно-следственные) диаграммы).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вид диаграмм позволяет проанализировать причины более глубоко, поставить цели, внутренние связи между разными проблемами.</a:t>
            </a: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sankalpa.tripod.com/creative/image/ishika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022" y="353859"/>
            <a:ext cx="1598068" cy="2126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39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812" y="2788444"/>
            <a:ext cx="4981575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889" y="4455290"/>
            <a:ext cx="12858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156" y="1557653"/>
            <a:ext cx="3624549" cy="2608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264" y="585156"/>
            <a:ext cx="2857500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999" y="29530"/>
            <a:ext cx="3307750" cy="2664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0603" y="4656367"/>
            <a:ext cx="2427097" cy="1988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457" y="65642"/>
            <a:ext cx="2591948" cy="1109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5466" y="5345591"/>
            <a:ext cx="2711932" cy="1478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1385" y="5412551"/>
            <a:ext cx="1344058" cy="1075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14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irdschool.ru/images/easyblog_images/546/2014-10-23--23.15.5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396" y="0"/>
            <a:ext cx="10627604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95" y="4175393"/>
            <a:ext cx="2434727" cy="2682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147" y="4296578"/>
            <a:ext cx="2298853" cy="2561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27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2525" y="672029"/>
            <a:ext cx="9202087" cy="5239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1.Причинно-следственные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2.Сравнительно-обобщающие.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3.Интерактивные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66" y="3631830"/>
            <a:ext cx="3333750" cy="3076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7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456D~1\AppData\Local\Temp\Rar$DIa0.108\Фишбоун - раздатка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654" y="0"/>
            <a:ext cx="10607041" cy="68101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71911" y="0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"Смутное время”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889" y="1392702"/>
            <a:ext cx="240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Смутное время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75187" y="993504"/>
            <a:ext cx="2504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1613 год </a:t>
            </a:r>
            <a:r>
              <a:rPr lang="ru-RU" b="1" dirty="0" smtClean="0"/>
              <a:t>– избрание на царство</a:t>
            </a:r>
          </a:p>
          <a:p>
            <a:r>
              <a:rPr lang="ru-RU" b="1" dirty="0" smtClean="0"/>
              <a:t>Михаила Романова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История\Desktop\мастер класс бавтримович\20220427_221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6" y="1"/>
            <a:ext cx="9161339" cy="6871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472</TotalTime>
  <Words>190</Words>
  <Application>Microsoft Office PowerPoint</Application>
  <PresentationFormat>Произвольный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Использование приема ФИШБОУН на уроках истории        учитель истории и обществознания бавтримович татьяна  анатольевна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Тема «Древнее Двуречье»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Сафроновы</dc:creator>
  <cp:lastModifiedBy>История</cp:lastModifiedBy>
  <cp:revision>18</cp:revision>
  <cp:lastPrinted>2015-11-18T13:23:56Z</cp:lastPrinted>
  <dcterms:created xsi:type="dcterms:W3CDTF">2015-11-07T10:46:19Z</dcterms:created>
  <dcterms:modified xsi:type="dcterms:W3CDTF">2022-04-27T20:48:54Z</dcterms:modified>
</cp:coreProperties>
</file>