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80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5110" userDrawn="1">
          <p15:clr>
            <a:srgbClr val="A4A3A4"/>
          </p15:clr>
        </p15:guide>
        <p15:guide id="2" pos="2547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18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к" initials="ЛП" lastIdx="1" clrIdx="0">
    <p:extLst>
      <p:ext uri="{19B8F6BF-5375-455C-9EA6-DF929625EA0E}">
        <p15:presenceInfo xmlns:p15="http://schemas.microsoft.com/office/powerpoint/2012/main" xmlns="" userId="Леонид Попо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8A3D"/>
    <a:srgbClr val="ED7D31"/>
    <a:srgbClr val="5B9BD5"/>
    <a:srgbClr val="595959"/>
    <a:srgbClr val="1E4C9F"/>
    <a:srgbClr val="A7C1D9"/>
    <a:srgbClr val="A5A5A5"/>
    <a:srgbClr val="FFFFFF"/>
    <a:srgbClr val="FBE5D6"/>
    <a:srgbClr val="F3F2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36" autoAdjust="0"/>
    <p:restoredTop sz="96761" autoAdjust="0"/>
  </p:normalViewPr>
  <p:slideViewPr>
    <p:cSldViewPr snapToGrid="0" showGuides="1">
      <p:cViewPr varScale="1">
        <p:scale>
          <a:sx n="83" d="100"/>
          <a:sy n="83" d="100"/>
        </p:scale>
        <p:origin x="-168" y="-62"/>
      </p:cViewPr>
      <p:guideLst>
        <p:guide orient="horz" pos="1434"/>
        <p:guide orient="horz" pos="2863"/>
        <p:guide orient="horz" pos="4065"/>
        <p:guide orient="horz" pos="1865"/>
        <p:guide pos="5110"/>
        <p:guide pos="25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1E0CB-330B-4F4A-AD1A-E766470B985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19D9-AF7E-4190-9F14-8938AB726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98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0320-C699-4FD9-A1D3-2505C3D6D489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B2DE0-ADAA-4759-9AAF-001C8D299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8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24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1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9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0994065" y="6545277"/>
            <a:ext cx="7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86D8E3-E168-4765-8E6B-46D5E3D46364}" type="slidenum">
              <a:rPr lang="ru-RU" smtClean="0"/>
              <a:pPr/>
              <a:t>‹#›</a:t>
            </a:fld>
            <a:r>
              <a:rPr lang="ru-RU" dirty="0"/>
              <a:t> / </a:t>
            </a:r>
            <a:r>
              <a:rPr lang="ru-RU" baseline="30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6989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-68240" y="131145"/>
            <a:ext cx="12260240" cy="625968"/>
            <a:chOff x="-68240" y="131145"/>
            <a:chExt cx="12260240" cy="625968"/>
          </a:xfrm>
        </p:grpSpPr>
        <p:sp>
          <p:nvSpPr>
            <p:cNvPr id="11" name="Полилиния 10"/>
            <p:cNvSpPr>
              <a:spLocks noChangeAspect="1"/>
            </p:cNvSpPr>
            <p:nvPr/>
          </p:nvSpPr>
          <p:spPr>
            <a:xfrm rot="2700000">
              <a:off x="1154" y="158319"/>
              <a:ext cx="540000" cy="540000"/>
            </a:xfrm>
            <a:custGeom>
              <a:avLst/>
              <a:gdLst>
                <a:gd name="connsiteX0" fmla="*/ 0 w 540000"/>
                <a:gd name="connsiteY0" fmla="*/ 0 h 540000"/>
                <a:gd name="connsiteX1" fmla="*/ 540000 w 540000"/>
                <a:gd name="connsiteY1" fmla="*/ 0 h 540000"/>
                <a:gd name="connsiteX2" fmla="*/ 540000 w 540000"/>
                <a:gd name="connsiteY2" fmla="*/ 540000 h 540000"/>
                <a:gd name="connsiteX3" fmla="*/ 156530 w 540000"/>
                <a:gd name="connsiteY3" fmla="*/ 540000 h 540000"/>
                <a:gd name="connsiteX4" fmla="*/ 0 w 540000"/>
                <a:gd name="connsiteY4" fmla="*/ 38347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0" h="540000">
                  <a:moveTo>
                    <a:pt x="0" y="0"/>
                  </a:moveTo>
                  <a:lnTo>
                    <a:pt x="540000" y="0"/>
                  </a:lnTo>
                  <a:lnTo>
                    <a:pt x="540000" y="540000"/>
                  </a:lnTo>
                  <a:lnTo>
                    <a:pt x="156530" y="540000"/>
                  </a:lnTo>
                  <a:lnTo>
                    <a:pt x="0" y="383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>
              <a:grpSpLocks noChangeAspect="1"/>
            </p:cNvGrpSpPr>
            <p:nvPr/>
          </p:nvGrpSpPr>
          <p:grpSpPr>
            <a:xfrm>
              <a:off x="-68240" y="131145"/>
              <a:ext cx="624588" cy="625968"/>
              <a:chOff x="-159233" y="469296"/>
              <a:chExt cx="1362076" cy="1365084"/>
            </a:xfrm>
          </p:grpSpPr>
          <p:sp>
            <p:nvSpPr>
              <p:cNvPr id="16" name="Полилиния 15"/>
              <p:cNvSpPr/>
              <p:nvPr/>
            </p:nvSpPr>
            <p:spPr>
              <a:xfrm rot="2700000">
                <a:off x="-159232" y="469296"/>
                <a:ext cx="1362075" cy="1362075"/>
              </a:xfrm>
              <a:custGeom>
                <a:avLst/>
                <a:gdLst>
                  <a:gd name="connsiteX0" fmla="*/ 0 w 1362075"/>
                  <a:gd name="connsiteY0" fmla="*/ 0 h 1362075"/>
                  <a:gd name="connsiteX1" fmla="*/ 1362075 w 1362075"/>
                  <a:gd name="connsiteY1" fmla="*/ 0 h 1362075"/>
                  <a:gd name="connsiteX2" fmla="*/ 1362075 w 1362075"/>
                  <a:gd name="connsiteY2" fmla="*/ 1362075 h 1362075"/>
                  <a:gd name="connsiteX3" fmla="*/ 583718 w 1362075"/>
                  <a:gd name="connsiteY3" fmla="*/ 1362075 h 1362075"/>
                  <a:gd name="connsiteX4" fmla="*/ 305691 w 1362075"/>
                  <a:gd name="connsiteY4" fmla="*/ 1084048 h 1362075"/>
                  <a:gd name="connsiteX5" fmla="*/ 1084048 w 1362075"/>
                  <a:gd name="connsiteY5" fmla="*/ 1084048 h 1362075"/>
                  <a:gd name="connsiteX6" fmla="*/ 1084048 w 1362075"/>
                  <a:gd name="connsiteY6" fmla="*/ 278027 h 1362075"/>
                  <a:gd name="connsiteX7" fmla="*/ 278027 w 1362075"/>
                  <a:gd name="connsiteY7" fmla="*/ 278027 h 1362075"/>
                  <a:gd name="connsiteX8" fmla="*/ 278027 w 1362075"/>
                  <a:gd name="connsiteY8" fmla="*/ 1056384 h 1362075"/>
                  <a:gd name="connsiteX9" fmla="*/ 0 w 1362075"/>
                  <a:gd name="connsiteY9" fmla="*/ 778357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2075" h="1362075">
                    <a:moveTo>
                      <a:pt x="0" y="0"/>
                    </a:moveTo>
                    <a:lnTo>
                      <a:pt x="1362075" y="0"/>
                    </a:lnTo>
                    <a:lnTo>
                      <a:pt x="1362075" y="1362075"/>
                    </a:lnTo>
                    <a:lnTo>
                      <a:pt x="583718" y="1362075"/>
                    </a:lnTo>
                    <a:lnTo>
                      <a:pt x="305691" y="1084048"/>
                    </a:lnTo>
                    <a:lnTo>
                      <a:pt x="1084048" y="1084048"/>
                    </a:lnTo>
                    <a:lnTo>
                      <a:pt x="1084048" y="278027"/>
                    </a:lnTo>
                    <a:lnTo>
                      <a:pt x="278027" y="278027"/>
                    </a:lnTo>
                    <a:lnTo>
                      <a:pt x="278027" y="1056384"/>
                    </a:lnTo>
                    <a:lnTo>
                      <a:pt x="0" y="778357"/>
                    </a:lnTo>
                    <a:close/>
                  </a:path>
                </a:pathLst>
              </a:custGeom>
              <a:solidFill>
                <a:srgbClr val="71B7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2700000">
                <a:off x="-159233" y="472305"/>
                <a:ext cx="1362075" cy="1362075"/>
              </a:xfrm>
              <a:custGeom>
                <a:avLst/>
                <a:gdLst>
                  <a:gd name="connsiteX0" fmla="*/ 305691 w 1362075"/>
                  <a:gd name="connsiteY0" fmla="*/ 1084048 h 1362075"/>
                  <a:gd name="connsiteX1" fmla="*/ 1084048 w 1362075"/>
                  <a:gd name="connsiteY1" fmla="*/ 1084048 h 1362075"/>
                  <a:gd name="connsiteX2" fmla="*/ 1084048 w 1362075"/>
                  <a:gd name="connsiteY2" fmla="*/ 756774 h 1362075"/>
                  <a:gd name="connsiteX3" fmla="*/ 1362075 w 1362075"/>
                  <a:gd name="connsiteY3" fmla="*/ 750024 h 1362075"/>
                  <a:gd name="connsiteX4" fmla="*/ 1362075 w 1362075"/>
                  <a:gd name="connsiteY4" fmla="*/ 1362075 h 1362075"/>
                  <a:gd name="connsiteX5" fmla="*/ 583718 w 1362075"/>
                  <a:gd name="connsiteY5" fmla="*/ 1362075 h 1362075"/>
                  <a:gd name="connsiteX6" fmla="*/ 0 w 1362075"/>
                  <a:gd name="connsiteY6" fmla="*/ 0 h 1362075"/>
                  <a:gd name="connsiteX7" fmla="*/ 608216 w 1362075"/>
                  <a:gd name="connsiteY7" fmla="*/ 0 h 1362075"/>
                  <a:gd name="connsiteX8" fmla="*/ 614967 w 1362075"/>
                  <a:gd name="connsiteY8" fmla="*/ 278027 h 1362075"/>
                  <a:gd name="connsiteX9" fmla="*/ 278027 w 1362075"/>
                  <a:gd name="connsiteY9" fmla="*/ 278027 h 1362075"/>
                  <a:gd name="connsiteX10" fmla="*/ 278027 w 1362075"/>
                  <a:gd name="connsiteY10" fmla="*/ 1056384 h 1362075"/>
                  <a:gd name="connsiteX11" fmla="*/ 0 w 1362075"/>
                  <a:gd name="connsiteY11" fmla="*/ 778357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2075" h="1362075">
                    <a:moveTo>
                      <a:pt x="305691" y="1084048"/>
                    </a:moveTo>
                    <a:lnTo>
                      <a:pt x="1084048" y="1084048"/>
                    </a:lnTo>
                    <a:lnTo>
                      <a:pt x="1084048" y="756774"/>
                    </a:lnTo>
                    <a:lnTo>
                      <a:pt x="1362075" y="750024"/>
                    </a:lnTo>
                    <a:lnTo>
                      <a:pt x="1362075" y="1362075"/>
                    </a:lnTo>
                    <a:lnTo>
                      <a:pt x="583718" y="1362075"/>
                    </a:lnTo>
                    <a:close/>
                    <a:moveTo>
                      <a:pt x="0" y="0"/>
                    </a:moveTo>
                    <a:lnTo>
                      <a:pt x="608216" y="0"/>
                    </a:lnTo>
                    <a:lnTo>
                      <a:pt x="614967" y="278027"/>
                    </a:lnTo>
                    <a:lnTo>
                      <a:pt x="278027" y="278027"/>
                    </a:lnTo>
                    <a:lnTo>
                      <a:pt x="278027" y="1056384"/>
                    </a:lnTo>
                    <a:lnTo>
                      <a:pt x="0" y="778357"/>
                    </a:lnTo>
                    <a:close/>
                  </a:path>
                </a:pathLst>
              </a:custGeom>
              <a:solidFill>
                <a:srgbClr val="228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Полилиния 12"/>
            <p:cNvSpPr/>
            <p:nvPr/>
          </p:nvSpPr>
          <p:spPr>
            <a:xfrm>
              <a:off x="487716" y="187071"/>
              <a:ext cx="11704284" cy="504000"/>
            </a:xfrm>
            <a:custGeom>
              <a:avLst/>
              <a:gdLst>
                <a:gd name="connsiteX0" fmla="*/ 0 w 11704284"/>
                <a:gd name="connsiteY0" fmla="*/ 0 h 504000"/>
                <a:gd name="connsiteX1" fmla="*/ 11704284 w 11704284"/>
                <a:gd name="connsiteY1" fmla="*/ 0 h 504000"/>
                <a:gd name="connsiteX2" fmla="*/ 11704284 w 11704284"/>
                <a:gd name="connsiteY2" fmla="*/ 504000 h 504000"/>
                <a:gd name="connsiteX3" fmla="*/ 0 w 11704284"/>
                <a:gd name="connsiteY3" fmla="*/ 504000 h 504000"/>
                <a:gd name="connsiteX4" fmla="*/ 0 w 11704284"/>
                <a:gd name="connsiteY4" fmla="*/ 502054 h 504000"/>
                <a:gd name="connsiteX5" fmla="*/ 250054 w 11704284"/>
                <a:gd name="connsiteY5" fmla="*/ 252000 h 504000"/>
                <a:gd name="connsiteX6" fmla="*/ 0 w 11704284"/>
                <a:gd name="connsiteY6" fmla="*/ 194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04284" h="504000">
                  <a:moveTo>
                    <a:pt x="0" y="0"/>
                  </a:moveTo>
                  <a:lnTo>
                    <a:pt x="11704284" y="0"/>
                  </a:lnTo>
                  <a:lnTo>
                    <a:pt x="11704284" y="504000"/>
                  </a:lnTo>
                  <a:lnTo>
                    <a:pt x="0" y="504000"/>
                  </a:lnTo>
                  <a:lnTo>
                    <a:pt x="0" y="502054"/>
                  </a:lnTo>
                  <a:lnTo>
                    <a:pt x="250054" y="252000"/>
                  </a:lnTo>
                  <a:lnTo>
                    <a:pt x="0" y="1947"/>
                  </a:lnTo>
                  <a:close/>
                </a:path>
              </a:pathLst>
            </a:custGeom>
            <a:solidFill>
              <a:srgbClr val="228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 userDrawn="1"/>
        </p:nvSpPr>
        <p:spPr>
          <a:xfrm>
            <a:off x="9922939" y="6716780"/>
            <a:ext cx="2268000" cy="144000"/>
          </a:xfrm>
          <a:prstGeom prst="rect">
            <a:avLst/>
          </a:prstGeom>
          <a:solidFill>
            <a:srgbClr val="5A6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989733" y="6576534"/>
            <a:ext cx="977634" cy="288000"/>
          </a:xfrm>
          <a:prstGeom prst="rect">
            <a:avLst/>
          </a:prstGeom>
          <a:solidFill>
            <a:srgbClr val="287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971629" y="6678024"/>
            <a:ext cx="1021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pc="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www.kubsau.ru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85" y="359981"/>
            <a:ext cx="319835" cy="171335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0972799" y="6545277"/>
            <a:ext cx="7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86D8E3-E168-4765-8E6B-46D5E3D46364}" type="slidenum">
              <a:rPr lang="ru-RU" smtClean="0"/>
              <a:pPr/>
              <a:t>‹#›</a:t>
            </a:fld>
            <a:r>
              <a:rPr lang="ru-RU" dirty="0"/>
              <a:t> / </a:t>
            </a:r>
            <a:r>
              <a:rPr lang="ru-RU" baseline="30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0473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8.jpeg"/><Relationship Id="rId21" Type="http://schemas.openxmlformats.org/officeDocument/2006/relationships/image" Target="../media/image27.png"/><Relationship Id="rId12" Type="http://schemas.openxmlformats.org/officeDocument/2006/relationships/hyperlink" Target="mailto:pk2022@kubsau.ru" TargetMode="External"/><Relationship Id="rId17" Type="http://schemas.openxmlformats.org/officeDocument/2006/relationships/image" Target="../media/image24.png"/><Relationship Id="rId7" Type="http://schemas.microsoft.com/office/2007/relationships/hdphoto" Target="../media/hdphoto13.wdp"/><Relationship Id="rId2" Type="http://schemas.openxmlformats.org/officeDocument/2006/relationships/notesSlide" Target="../notesSlides/notesSlide6.xml"/><Relationship Id="rId16" Type="http://schemas.microsoft.com/office/2007/relationships/hdphoto" Target="../media/hdphoto12.wdp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hyperlink" Target="http://www.kubsau.ru/" TargetMode="External"/><Relationship Id="rId5" Type="http://schemas.openxmlformats.org/officeDocument/2006/relationships/image" Target="../media/image19.jpeg"/><Relationship Id="rId15" Type="http://schemas.openxmlformats.org/officeDocument/2006/relationships/image" Target="../media/image23.png"/><Relationship Id="rId10" Type="http://schemas.microsoft.com/office/2007/relationships/hdphoto" Target="../media/hdphoto9.wdp"/><Relationship Id="rId19" Type="http://schemas.microsoft.com/office/2007/relationships/hdphoto" Target="../media/hdphoto14.wdp"/><Relationship Id="rId4" Type="http://schemas.microsoft.com/office/2007/relationships/hdphoto" Target="../media/hdphoto7.wdp"/><Relationship Id="rId9" Type="http://schemas.openxmlformats.org/officeDocument/2006/relationships/image" Target="../media/image21.jpe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0808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201648" cy="6858000"/>
          </a:xfrm>
          <a:prstGeom prst="rect">
            <a:avLst/>
          </a:prstGeom>
          <a:solidFill>
            <a:srgbClr val="F6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3269" y="2937492"/>
            <a:ext cx="8951599" cy="1115690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b="1" spc="7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приемной</a:t>
            </a:r>
          </a:p>
          <a:p>
            <a:pPr>
              <a:lnSpc>
                <a:spcPct val="85000"/>
              </a:lnSpc>
            </a:pPr>
            <a:r>
              <a:rPr lang="ru-RU" sz="4000" b="1" spc="7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кампании 2022</a:t>
            </a:r>
            <a:endParaRPr lang="ru-RU" sz="4000" b="1" spc="7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5049" y="4150505"/>
            <a:ext cx="3348000" cy="0"/>
          </a:xfrm>
          <a:prstGeom prst="line">
            <a:avLst/>
          </a:prstGeom>
          <a:ln w="38100">
            <a:solidFill>
              <a:srgbClr val="71B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-284487" y="420092"/>
            <a:ext cx="12492570" cy="1476000"/>
            <a:chOff x="-284487" y="420092"/>
            <a:chExt cx="12492570" cy="1476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-284487" y="420092"/>
              <a:ext cx="1472748" cy="1476000"/>
              <a:chOff x="-284487" y="420092"/>
              <a:chExt cx="1472748" cy="1476000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31" y="944166"/>
                <a:ext cx="754156" cy="403998"/>
              </a:xfrm>
              <a:prstGeom prst="rect">
                <a:avLst/>
              </a:prstGeom>
            </p:spPr>
          </p:pic>
          <p:sp>
            <p:nvSpPr>
              <p:cNvPr id="46" name="Полилиния 45"/>
              <p:cNvSpPr/>
              <p:nvPr/>
            </p:nvSpPr>
            <p:spPr>
              <a:xfrm rot="2700000">
                <a:off x="-284486" y="420092"/>
                <a:ext cx="1472747" cy="1472747"/>
              </a:xfrm>
              <a:custGeom>
                <a:avLst/>
                <a:gdLst>
                  <a:gd name="connsiteX0" fmla="*/ 0 w 1472747"/>
                  <a:gd name="connsiteY0" fmla="*/ 0 h 1472747"/>
                  <a:gd name="connsiteX1" fmla="*/ 1472747 w 1472747"/>
                  <a:gd name="connsiteY1" fmla="*/ 0 h 1472747"/>
                  <a:gd name="connsiteX2" fmla="*/ 1472747 w 1472747"/>
                  <a:gd name="connsiteY2" fmla="*/ 1472747 h 1472747"/>
                  <a:gd name="connsiteX3" fmla="*/ 833682 w 1472747"/>
                  <a:gd name="connsiteY3" fmla="*/ 1472747 h 1472747"/>
                  <a:gd name="connsiteX4" fmla="*/ 533064 w 1472747"/>
                  <a:gd name="connsiteY4" fmla="*/ 1172130 h 1472747"/>
                  <a:gd name="connsiteX5" fmla="*/ 1172130 w 1472747"/>
                  <a:gd name="connsiteY5" fmla="*/ 1172130 h 1472747"/>
                  <a:gd name="connsiteX6" fmla="*/ 1172130 w 1472747"/>
                  <a:gd name="connsiteY6" fmla="*/ 300617 h 1472747"/>
                  <a:gd name="connsiteX7" fmla="*/ 300617 w 1472747"/>
                  <a:gd name="connsiteY7" fmla="*/ 300617 h 1472747"/>
                  <a:gd name="connsiteX8" fmla="*/ 300617 w 1472747"/>
                  <a:gd name="connsiteY8" fmla="*/ 939683 h 1472747"/>
                  <a:gd name="connsiteX9" fmla="*/ 0 w 1472747"/>
                  <a:gd name="connsiteY9" fmla="*/ 639065 h 147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2747" h="1472747">
                    <a:moveTo>
                      <a:pt x="0" y="0"/>
                    </a:moveTo>
                    <a:lnTo>
                      <a:pt x="1472747" y="0"/>
                    </a:lnTo>
                    <a:lnTo>
                      <a:pt x="1472747" y="1472747"/>
                    </a:lnTo>
                    <a:lnTo>
                      <a:pt x="833682" y="1472747"/>
                    </a:lnTo>
                    <a:lnTo>
                      <a:pt x="533064" y="1172130"/>
                    </a:lnTo>
                    <a:lnTo>
                      <a:pt x="1172130" y="1172130"/>
                    </a:lnTo>
                    <a:lnTo>
                      <a:pt x="1172130" y="300617"/>
                    </a:lnTo>
                    <a:lnTo>
                      <a:pt x="300617" y="300617"/>
                    </a:lnTo>
                    <a:lnTo>
                      <a:pt x="300617" y="939683"/>
                    </a:lnTo>
                    <a:lnTo>
                      <a:pt x="0" y="639065"/>
                    </a:lnTo>
                    <a:close/>
                  </a:path>
                </a:pathLst>
              </a:custGeom>
              <a:solidFill>
                <a:srgbClr val="71B7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 rot="2700000">
                <a:off x="-284487" y="423345"/>
                <a:ext cx="1472747" cy="1472747"/>
              </a:xfrm>
              <a:custGeom>
                <a:avLst/>
                <a:gdLst>
                  <a:gd name="connsiteX0" fmla="*/ 533066 w 1472747"/>
                  <a:gd name="connsiteY0" fmla="*/ 1172130 h 1472747"/>
                  <a:gd name="connsiteX1" fmla="*/ 1172130 w 1472747"/>
                  <a:gd name="connsiteY1" fmla="*/ 1172130 h 1472747"/>
                  <a:gd name="connsiteX2" fmla="*/ 1172130 w 1472747"/>
                  <a:gd name="connsiteY2" fmla="*/ 818264 h 1472747"/>
                  <a:gd name="connsiteX3" fmla="*/ 1472747 w 1472747"/>
                  <a:gd name="connsiteY3" fmla="*/ 810965 h 1472747"/>
                  <a:gd name="connsiteX4" fmla="*/ 1472747 w 1472747"/>
                  <a:gd name="connsiteY4" fmla="*/ 1472747 h 1472747"/>
                  <a:gd name="connsiteX5" fmla="*/ 833683 w 1472747"/>
                  <a:gd name="connsiteY5" fmla="*/ 1472747 h 1472747"/>
                  <a:gd name="connsiteX6" fmla="*/ 0 w 1472747"/>
                  <a:gd name="connsiteY6" fmla="*/ 0 h 1472747"/>
                  <a:gd name="connsiteX7" fmla="*/ 657635 w 1472747"/>
                  <a:gd name="connsiteY7" fmla="*/ 0 h 1472747"/>
                  <a:gd name="connsiteX8" fmla="*/ 664935 w 1472747"/>
                  <a:gd name="connsiteY8" fmla="*/ 300617 h 1472747"/>
                  <a:gd name="connsiteX9" fmla="*/ 300617 w 1472747"/>
                  <a:gd name="connsiteY9" fmla="*/ 300617 h 1472747"/>
                  <a:gd name="connsiteX10" fmla="*/ 300617 w 1472747"/>
                  <a:gd name="connsiteY10" fmla="*/ 939681 h 1472747"/>
                  <a:gd name="connsiteX11" fmla="*/ 0 w 1472747"/>
                  <a:gd name="connsiteY11" fmla="*/ 639064 h 147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72747" h="1472747">
                    <a:moveTo>
                      <a:pt x="533066" y="1172130"/>
                    </a:moveTo>
                    <a:lnTo>
                      <a:pt x="1172130" y="1172130"/>
                    </a:lnTo>
                    <a:lnTo>
                      <a:pt x="1172130" y="818264"/>
                    </a:lnTo>
                    <a:lnTo>
                      <a:pt x="1472747" y="810965"/>
                    </a:lnTo>
                    <a:lnTo>
                      <a:pt x="1472747" y="1472747"/>
                    </a:lnTo>
                    <a:lnTo>
                      <a:pt x="833683" y="1472747"/>
                    </a:lnTo>
                    <a:close/>
                    <a:moveTo>
                      <a:pt x="0" y="0"/>
                    </a:moveTo>
                    <a:lnTo>
                      <a:pt x="657635" y="0"/>
                    </a:lnTo>
                    <a:lnTo>
                      <a:pt x="664935" y="300617"/>
                    </a:lnTo>
                    <a:lnTo>
                      <a:pt x="300617" y="300617"/>
                    </a:lnTo>
                    <a:lnTo>
                      <a:pt x="300617" y="939681"/>
                    </a:lnTo>
                    <a:lnTo>
                      <a:pt x="0" y="639064"/>
                    </a:lnTo>
                    <a:close/>
                  </a:path>
                </a:pathLst>
              </a:custGeom>
              <a:solidFill>
                <a:srgbClr val="228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Полилиния 39"/>
            <p:cNvSpPr/>
            <p:nvPr/>
          </p:nvSpPr>
          <p:spPr>
            <a:xfrm>
              <a:off x="1041458" y="631814"/>
              <a:ext cx="11166625" cy="1051785"/>
            </a:xfrm>
            <a:custGeom>
              <a:avLst/>
              <a:gdLst>
                <a:gd name="connsiteX0" fmla="*/ 2988 w 11166625"/>
                <a:gd name="connsiteY0" fmla="*/ 0 h 1051785"/>
                <a:gd name="connsiteX1" fmla="*/ 10210909 w 11166625"/>
                <a:gd name="connsiteY1" fmla="*/ 0 h 1051785"/>
                <a:gd name="connsiteX2" fmla="*/ 10210909 w 11166625"/>
                <a:gd name="connsiteY2" fmla="*/ 4185 h 1051785"/>
                <a:gd name="connsiteX3" fmla="*/ 11166625 w 11166625"/>
                <a:gd name="connsiteY3" fmla="*/ 4185 h 1051785"/>
                <a:gd name="connsiteX4" fmla="*/ 11166625 w 11166625"/>
                <a:gd name="connsiteY4" fmla="*/ 1051785 h 1051785"/>
                <a:gd name="connsiteX5" fmla="*/ 10210909 w 11166625"/>
                <a:gd name="connsiteY5" fmla="*/ 1051785 h 1051785"/>
                <a:gd name="connsiteX6" fmla="*/ 10210909 w 11166625"/>
                <a:gd name="connsiteY6" fmla="*/ 1047750 h 1051785"/>
                <a:gd name="connsiteX7" fmla="*/ 0 w 11166625"/>
                <a:gd name="connsiteY7" fmla="*/ 1047750 h 1051785"/>
                <a:gd name="connsiteX8" fmla="*/ 530300 w 11166625"/>
                <a:gd name="connsiteY8" fmla="*/ 522396 h 105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6625" h="1051785">
                  <a:moveTo>
                    <a:pt x="2988" y="0"/>
                  </a:moveTo>
                  <a:lnTo>
                    <a:pt x="10210909" y="0"/>
                  </a:lnTo>
                  <a:lnTo>
                    <a:pt x="10210909" y="4185"/>
                  </a:lnTo>
                  <a:lnTo>
                    <a:pt x="11166625" y="4185"/>
                  </a:lnTo>
                  <a:lnTo>
                    <a:pt x="11166625" y="1051785"/>
                  </a:lnTo>
                  <a:lnTo>
                    <a:pt x="10210909" y="1051785"/>
                  </a:lnTo>
                  <a:lnTo>
                    <a:pt x="10210909" y="1047750"/>
                  </a:lnTo>
                  <a:lnTo>
                    <a:pt x="0" y="1047750"/>
                  </a:lnTo>
                  <a:lnTo>
                    <a:pt x="530300" y="522396"/>
                  </a:lnTo>
                  <a:close/>
                </a:path>
              </a:pathLst>
            </a:custGeom>
            <a:solidFill>
              <a:srgbClr val="228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Google Shape;90;p1"/>
            <p:cNvSpPr txBox="1"/>
            <p:nvPr/>
          </p:nvSpPr>
          <p:spPr>
            <a:xfrm>
              <a:off x="1684347" y="1064997"/>
              <a:ext cx="9589267" cy="327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lvl="0">
                <a:lnSpc>
                  <a:spcPct val="70000"/>
                </a:lnSpc>
              </a:pPr>
              <a:r>
                <a:rPr lang="ru-RU" sz="2400" spc="8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Кубанский государственный аграрный университет 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635600" y="3456000"/>
            <a:ext cx="4358234" cy="4359600"/>
            <a:chOff x="7660578" y="3661900"/>
            <a:chExt cx="4358234" cy="4359600"/>
          </a:xfrm>
        </p:grpSpPr>
        <p:grpSp>
          <p:nvGrpSpPr>
            <p:cNvPr id="49" name="Группа 48"/>
            <p:cNvGrpSpPr>
              <a:grpSpLocks noChangeAspect="1"/>
            </p:cNvGrpSpPr>
            <p:nvPr/>
          </p:nvGrpSpPr>
          <p:grpSpPr>
            <a:xfrm>
              <a:off x="7740312" y="3742317"/>
              <a:ext cx="4198766" cy="4198766"/>
              <a:chOff x="8258229" y="3102660"/>
              <a:chExt cx="3154595" cy="3154595"/>
            </a:xfrm>
          </p:grpSpPr>
          <p:grpSp>
            <p:nvGrpSpPr>
              <p:cNvPr id="51" name="Группа 50"/>
              <p:cNvGrpSpPr>
                <a:grpSpLocks noChangeAspect="1"/>
              </p:cNvGrpSpPr>
              <p:nvPr/>
            </p:nvGrpSpPr>
            <p:grpSpPr>
              <a:xfrm>
                <a:off x="8258229" y="3102660"/>
                <a:ext cx="3154595" cy="3154595"/>
                <a:chOff x="8003271" y="2669274"/>
                <a:chExt cx="3470055" cy="3470056"/>
              </a:xfrm>
            </p:grpSpPr>
            <p:sp>
              <p:nvSpPr>
                <p:cNvPr id="53" name="Полилиния 52"/>
                <p:cNvSpPr/>
                <p:nvPr/>
              </p:nvSpPr>
              <p:spPr>
                <a:xfrm rot="2700000">
                  <a:off x="8003271" y="2669274"/>
                  <a:ext cx="3470056" cy="3470055"/>
                </a:xfrm>
                <a:custGeom>
                  <a:avLst/>
                  <a:gdLst>
                    <a:gd name="connsiteX0" fmla="*/ 0 w 3470056"/>
                    <a:gd name="connsiteY0" fmla="*/ 0 h 3470055"/>
                    <a:gd name="connsiteX1" fmla="*/ 3470056 w 3470056"/>
                    <a:gd name="connsiteY1" fmla="*/ 0 h 3470055"/>
                    <a:gd name="connsiteX2" fmla="*/ 3470056 w 3470056"/>
                    <a:gd name="connsiteY2" fmla="*/ 3470055 h 3470055"/>
                    <a:gd name="connsiteX3" fmla="*/ 1921247 w 3470056"/>
                    <a:gd name="connsiteY3" fmla="*/ 3470055 h 3470055"/>
                    <a:gd name="connsiteX4" fmla="*/ 1921247 w 3470056"/>
                    <a:gd name="connsiteY4" fmla="*/ 2761747 h 3470055"/>
                    <a:gd name="connsiteX5" fmla="*/ 2761747 w 3470056"/>
                    <a:gd name="connsiteY5" fmla="*/ 2761746 h 3470055"/>
                    <a:gd name="connsiteX6" fmla="*/ 2761747 w 3470056"/>
                    <a:gd name="connsiteY6" fmla="*/ 708309 h 3470055"/>
                    <a:gd name="connsiteX7" fmla="*/ 708309 w 3470056"/>
                    <a:gd name="connsiteY7" fmla="*/ 708308 h 3470055"/>
                    <a:gd name="connsiteX8" fmla="*/ 708309 w 3470056"/>
                    <a:gd name="connsiteY8" fmla="*/ 1535752 h 3470055"/>
                    <a:gd name="connsiteX9" fmla="*/ 0 w 3470056"/>
                    <a:gd name="connsiteY9" fmla="*/ 1535752 h 347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70056" h="3470055">
                      <a:moveTo>
                        <a:pt x="0" y="0"/>
                      </a:moveTo>
                      <a:lnTo>
                        <a:pt x="3470056" y="0"/>
                      </a:lnTo>
                      <a:lnTo>
                        <a:pt x="3470056" y="3470055"/>
                      </a:lnTo>
                      <a:lnTo>
                        <a:pt x="1921247" y="3470055"/>
                      </a:lnTo>
                      <a:lnTo>
                        <a:pt x="1921247" y="2761747"/>
                      </a:lnTo>
                      <a:lnTo>
                        <a:pt x="2761747" y="2761746"/>
                      </a:lnTo>
                      <a:lnTo>
                        <a:pt x="2761747" y="708309"/>
                      </a:lnTo>
                      <a:lnTo>
                        <a:pt x="708309" y="708308"/>
                      </a:lnTo>
                      <a:lnTo>
                        <a:pt x="708309" y="1535752"/>
                      </a:lnTo>
                      <a:lnTo>
                        <a:pt x="0" y="1535752"/>
                      </a:lnTo>
                      <a:close/>
                    </a:path>
                  </a:pathLst>
                </a:custGeom>
                <a:solidFill>
                  <a:srgbClr val="228A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 rot="2700000">
                  <a:off x="8003271" y="2669274"/>
                  <a:ext cx="3470056" cy="3470055"/>
                </a:xfrm>
                <a:custGeom>
                  <a:avLst/>
                  <a:gdLst>
                    <a:gd name="connsiteX0" fmla="*/ 1916633 w 3470056"/>
                    <a:gd name="connsiteY0" fmla="*/ 2761747 h 3470055"/>
                    <a:gd name="connsiteX1" fmla="*/ 2761747 w 3470056"/>
                    <a:gd name="connsiteY1" fmla="*/ 2761747 h 3470055"/>
                    <a:gd name="connsiteX2" fmla="*/ 2761747 w 3470056"/>
                    <a:gd name="connsiteY2" fmla="*/ 1927976 h 3470055"/>
                    <a:gd name="connsiteX3" fmla="*/ 3470056 w 3470056"/>
                    <a:gd name="connsiteY3" fmla="*/ 1910779 h 3470055"/>
                    <a:gd name="connsiteX4" fmla="*/ 3470056 w 3470056"/>
                    <a:gd name="connsiteY4" fmla="*/ 3470055 h 3470055"/>
                    <a:gd name="connsiteX5" fmla="*/ 1916634 w 3470056"/>
                    <a:gd name="connsiteY5" fmla="*/ 3470055 h 3470055"/>
                    <a:gd name="connsiteX6" fmla="*/ 0 w 3470056"/>
                    <a:gd name="connsiteY6" fmla="*/ 0 h 3470055"/>
                    <a:gd name="connsiteX7" fmla="*/ 1549506 w 3470056"/>
                    <a:gd name="connsiteY7" fmla="*/ 0 h 3470055"/>
                    <a:gd name="connsiteX8" fmla="*/ 1566705 w 3470056"/>
                    <a:gd name="connsiteY8" fmla="*/ 708309 h 3470055"/>
                    <a:gd name="connsiteX9" fmla="*/ 708309 w 3470056"/>
                    <a:gd name="connsiteY9" fmla="*/ 708308 h 3470055"/>
                    <a:gd name="connsiteX10" fmla="*/ 708309 w 3470056"/>
                    <a:gd name="connsiteY10" fmla="*/ 1535028 h 3470055"/>
                    <a:gd name="connsiteX11" fmla="*/ 0 w 3470056"/>
                    <a:gd name="connsiteY11" fmla="*/ 1535028 h 347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70056" h="3470055">
                      <a:moveTo>
                        <a:pt x="1916633" y="2761747"/>
                      </a:moveTo>
                      <a:lnTo>
                        <a:pt x="2761747" y="2761747"/>
                      </a:lnTo>
                      <a:lnTo>
                        <a:pt x="2761747" y="1927976"/>
                      </a:lnTo>
                      <a:lnTo>
                        <a:pt x="3470056" y="1910779"/>
                      </a:lnTo>
                      <a:lnTo>
                        <a:pt x="3470056" y="3470055"/>
                      </a:lnTo>
                      <a:lnTo>
                        <a:pt x="1916634" y="3470055"/>
                      </a:lnTo>
                      <a:close/>
                      <a:moveTo>
                        <a:pt x="0" y="0"/>
                      </a:moveTo>
                      <a:lnTo>
                        <a:pt x="1549506" y="0"/>
                      </a:lnTo>
                      <a:lnTo>
                        <a:pt x="1566705" y="708309"/>
                      </a:lnTo>
                      <a:lnTo>
                        <a:pt x="708309" y="708308"/>
                      </a:lnTo>
                      <a:lnTo>
                        <a:pt x="708309" y="1535028"/>
                      </a:lnTo>
                      <a:lnTo>
                        <a:pt x="0" y="1535028"/>
                      </a:lnTo>
                      <a:close/>
                    </a:path>
                  </a:pathLst>
                </a:custGeom>
                <a:solidFill>
                  <a:srgbClr val="71B7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Рамка 51"/>
              <p:cNvSpPr/>
              <p:nvPr/>
            </p:nvSpPr>
            <p:spPr>
              <a:xfrm rot="2700000">
                <a:off x="8569115" y="3420566"/>
                <a:ext cx="2532826" cy="2532826"/>
              </a:xfrm>
              <a:prstGeom prst="frame">
                <a:avLst>
                  <a:gd name="adj1" fmla="val 50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0" name="Picture 2" descr="C:\Users\Comp-10\Downloads\DJI_0002.MOV.00_03_08_00.неподвижное изображение004.jpg">
              <a:extLst>
                <a:ext uri="{FF2B5EF4-FFF2-40B4-BE49-F238E27FC236}">
                  <a16:creationId xmlns:a16="http://schemas.microsoft.com/office/drawing/2014/main" xmlns="" id="{8BAE39C3-694E-4CFE-B879-89E6B41A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062" r="15705"/>
            <a:stretch/>
          </p:blipFill>
          <p:spPr bwMode="auto">
            <a:xfrm>
              <a:off x="7660578" y="3661900"/>
              <a:ext cx="4358234" cy="4359600"/>
            </a:xfrm>
            <a:prstGeom prst="diamond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708133" y="4544868"/>
            <a:ext cx="5607290" cy="5955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Башкатов Вадим Викторович</a:t>
            </a:r>
            <a:endParaRPr lang="ru-RU" sz="19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секретарь приемной комиссии</a:t>
            </a:r>
            <a:endParaRPr lang="ru-RU" sz="1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989" y="5687868"/>
            <a:ext cx="5607290" cy="5955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января 2022</a:t>
            </a:r>
          </a:p>
          <a:p>
            <a:pPr>
              <a:lnSpc>
                <a:spcPct val="90000"/>
              </a:lnSpc>
            </a:pPr>
            <a:r>
              <a:rPr lang="ru-RU" sz="19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  <a:endParaRPr lang="ru-RU" sz="19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5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9648" y="7550"/>
            <a:ext cx="12201648" cy="6858000"/>
          </a:xfrm>
          <a:prstGeom prst="rect">
            <a:avLst/>
          </a:prstGeom>
          <a:solidFill>
            <a:srgbClr val="F6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0823" y="3135512"/>
            <a:ext cx="7771232" cy="64479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ru-RU" sz="4400" b="1" spc="60" dirty="0">
                <a:solidFill>
                  <a:srgbClr val="5A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4400" b="1" spc="-30" dirty="0">
              <a:solidFill>
                <a:srgbClr val="5A66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25"/>
          <p:cNvSpPr>
            <a:spLocks noChangeAspect="1"/>
          </p:cNvSpPr>
          <p:nvPr/>
        </p:nvSpPr>
        <p:spPr>
          <a:xfrm rot="10800000">
            <a:off x="-18703" y="5282777"/>
            <a:ext cx="8023231" cy="1155758"/>
          </a:xfrm>
          <a:custGeom>
            <a:avLst/>
            <a:gdLst>
              <a:gd name="connsiteX0" fmla="*/ 6167075 w 8023231"/>
              <a:gd name="connsiteY0" fmla="*/ 1155758 h 1155758"/>
              <a:gd name="connsiteX1" fmla="*/ 0 w 8023231"/>
              <a:gd name="connsiteY1" fmla="*/ 1155758 h 1155758"/>
              <a:gd name="connsiteX2" fmla="*/ 583330 w 8023231"/>
              <a:gd name="connsiteY2" fmla="*/ 577868 h 1155758"/>
              <a:gd name="connsiteX3" fmla="*/ 3287 w 8023231"/>
              <a:gd name="connsiteY3" fmla="*/ 3233 h 1155758"/>
              <a:gd name="connsiteX4" fmla="*/ 6165410 w 8023231"/>
              <a:gd name="connsiteY4" fmla="*/ 3233 h 1155758"/>
              <a:gd name="connsiteX5" fmla="*/ 6165410 w 8023231"/>
              <a:gd name="connsiteY5" fmla="*/ 0 h 1155758"/>
              <a:gd name="connsiteX6" fmla="*/ 8023231 w 8023231"/>
              <a:gd name="connsiteY6" fmla="*/ 0 h 1155758"/>
              <a:gd name="connsiteX7" fmla="*/ 8023231 w 8023231"/>
              <a:gd name="connsiteY7" fmla="*/ 1152000 h 1155758"/>
              <a:gd name="connsiteX8" fmla="*/ 6167075 w 8023231"/>
              <a:gd name="connsiteY8" fmla="*/ 1152000 h 115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3231" h="1155758">
                <a:moveTo>
                  <a:pt x="6167075" y="1155758"/>
                </a:moveTo>
                <a:lnTo>
                  <a:pt x="0" y="1155758"/>
                </a:lnTo>
                <a:lnTo>
                  <a:pt x="583330" y="577868"/>
                </a:lnTo>
                <a:lnTo>
                  <a:pt x="3287" y="3233"/>
                </a:lnTo>
                <a:lnTo>
                  <a:pt x="6165410" y="3233"/>
                </a:lnTo>
                <a:lnTo>
                  <a:pt x="6165410" y="0"/>
                </a:lnTo>
                <a:lnTo>
                  <a:pt x="8023231" y="0"/>
                </a:lnTo>
                <a:lnTo>
                  <a:pt x="8023231" y="1152000"/>
                </a:lnTo>
                <a:lnTo>
                  <a:pt x="6167075" y="1152000"/>
                </a:lnTo>
                <a:close/>
              </a:path>
            </a:pathLst>
          </a:custGeom>
          <a:solidFill>
            <a:srgbClr val="228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120433" y="5569673"/>
            <a:ext cx="6030175" cy="696160"/>
            <a:chOff x="1073791" y="3531993"/>
            <a:chExt cx="6030175" cy="696160"/>
          </a:xfrm>
        </p:grpSpPr>
        <p:sp>
          <p:nvSpPr>
            <p:cNvPr id="36" name="TextBox 35"/>
            <p:cNvSpPr txBox="1"/>
            <p:nvPr/>
          </p:nvSpPr>
          <p:spPr>
            <a:xfrm>
              <a:off x="1082844" y="3531993"/>
              <a:ext cx="6021122" cy="29084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Ответственный секретарь приемной комиссии В.В. Башкатов</a:t>
              </a:r>
              <a:endPara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6AC26363-4C15-481C-9E42-EDD259283E8F}"/>
                </a:ext>
              </a:extLst>
            </p:cNvPr>
            <p:cNvSpPr/>
            <p:nvPr/>
          </p:nvSpPr>
          <p:spPr>
            <a:xfrm>
              <a:off x="1073791" y="3781877"/>
              <a:ext cx="5765597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350044, Россия, г. Краснодар, ул. им. Калинина, 13</a:t>
              </a:r>
              <a:br>
                <a:rPr lang="ru-RU" sz="115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5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e-mail: </a:t>
              </a:r>
              <a:r>
                <a:rPr lang="en-US" sz="115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bashkatov.v@kubsau.ru</a:t>
              </a:r>
              <a:r>
                <a:rPr lang="ru-RU" sz="1150" u="sng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5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1159" y="6264635"/>
            <a:ext cx="11299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www.kubsau.ru</a:t>
            </a: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284487" y="420092"/>
            <a:ext cx="12492570" cy="1476000"/>
            <a:chOff x="-284487" y="420092"/>
            <a:chExt cx="12492570" cy="1476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-284487" y="420092"/>
              <a:ext cx="1472748" cy="1476000"/>
              <a:chOff x="-284487" y="420092"/>
              <a:chExt cx="1472748" cy="147600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31" y="944166"/>
                <a:ext cx="754156" cy="403998"/>
              </a:xfrm>
              <a:prstGeom prst="rect">
                <a:avLst/>
              </a:prstGeom>
            </p:spPr>
          </p:pic>
          <p:sp>
            <p:nvSpPr>
              <p:cNvPr id="53" name="Полилиния 52"/>
              <p:cNvSpPr/>
              <p:nvPr/>
            </p:nvSpPr>
            <p:spPr>
              <a:xfrm rot="2700000">
                <a:off x="-284486" y="420092"/>
                <a:ext cx="1472747" cy="1472747"/>
              </a:xfrm>
              <a:custGeom>
                <a:avLst/>
                <a:gdLst>
                  <a:gd name="connsiteX0" fmla="*/ 0 w 1472747"/>
                  <a:gd name="connsiteY0" fmla="*/ 0 h 1472747"/>
                  <a:gd name="connsiteX1" fmla="*/ 1472747 w 1472747"/>
                  <a:gd name="connsiteY1" fmla="*/ 0 h 1472747"/>
                  <a:gd name="connsiteX2" fmla="*/ 1472747 w 1472747"/>
                  <a:gd name="connsiteY2" fmla="*/ 1472747 h 1472747"/>
                  <a:gd name="connsiteX3" fmla="*/ 833682 w 1472747"/>
                  <a:gd name="connsiteY3" fmla="*/ 1472747 h 1472747"/>
                  <a:gd name="connsiteX4" fmla="*/ 533064 w 1472747"/>
                  <a:gd name="connsiteY4" fmla="*/ 1172130 h 1472747"/>
                  <a:gd name="connsiteX5" fmla="*/ 1172130 w 1472747"/>
                  <a:gd name="connsiteY5" fmla="*/ 1172130 h 1472747"/>
                  <a:gd name="connsiteX6" fmla="*/ 1172130 w 1472747"/>
                  <a:gd name="connsiteY6" fmla="*/ 300617 h 1472747"/>
                  <a:gd name="connsiteX7" fmla="*/ 300617 w 1472747"/>
                  <a:gd name="connsiteY7" fmla="*/ 300617 h 1472747"/>
                  <a:gd name="connsiteX8" fmla="*/ 300617 w 1472747"/>
                  <a:gd name="connsiteY8" fmla="*/ 939683 h 1472747"/>
                  <a:gd name="connsiteX9" fmla="*/ 0 w 1472747"/>
                  <a:gd name="connsiteY9" fmla="*/ 639065 h 147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2747" h="1472747">
                    <a:moveTo>
                      <a:pt x="0" y="0"/>
                    </a:moveTo>
                    <a:lnTo>
                      <a:pt x="1472747" y="0"/>
                    </a:lnTo>
                    <a:lnTo>
                      <a:pt x="1472747" y="1472747"/>
                    </a:lnTo>
                    <a:lnTo>
                      <a:pt x="833682" y="1472747"/>
                    </a:lnTo>
                    <a:lnTo>
                      <a:pt x="533064" y="1172130"/>
                    </a:lnTo>
                    <a:lnTo>
                      <a:pt x="1172130" y="1172130"/>
                    </a:lnTo>
                    <a:lnTo>
                      <a:pt x="1172130" y="300617"/>
                    </a:lnTo>
                    <a:lnTo>
                      <a:pt x="300617" y="300617"/>
                    </a:lnTo>
                    <a:lnTo>
                      <a:pt x="300617" y="939683"/>
                    </a:lnTo>
                    <a:lnTo>
                      <a:pt x="0" y="639065"/>
                    </a:lnTo>
                    <a:close/>
                  </a:path>
                </a:pathLst>
              </a:custGeom>
              <a:solidFill>
                <a:srgbClr val="71B7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 rot="2700000">
                <a:off x="-284487" y="423345"/>
                <a:ext cx="1472747" cy="1472747"/>
              </a:xfrm>
              <a:custGeom>
                <a:avLst/>
                <a:gdLst>
                  <a:gd name="connsiteX0" fmla="*/ 533066 w 1472747"/>
                  <a:gd name="connsiteY0" fmla="*/ 1172130 h 1472747"/>
                  <a:gd name="connsiteX1" fmla="*/ 1172130 w 1472747"/>
                  <a:gd name="connsiteY1" fmla="*/ 1172130 h 1472747"/>
                  <a:gd name="connsiteX2" fmla="*/ 1172130 w 1472747"/>
                  <a:gd name="connsiteY2" fmla="*/ 818264 h 1472747"/>
                  <a:gd name="connsiteX3" fmla="*/ 1472747 w 1472747"/>
                  <a:gd name="connsiteY3" fmla="*/ 810965 h 1472747"/>
                  <a:gd name="connsiteX4" fmla="*/ 1472747 w 1472747"/>
                  <a:gd name="connsiteY4" fmla="*/ 1472747 h 1472747"/>
                  <a:gd name="connsiteX5" fmla="*/ 833683 w 1472747"/>
                  <a:gd name="connsiteY5" fmla="*/ 1472747 h 1472747"/>
                  <a:gd name="connsiteX6" fmla="*/ 0 w 1472747"/>
                  <a:gd name="connsiteY6" fmla="*/ 0 h 1472747"/>
                  <a:gd name="connsiteX7" fmla="*/ 657635 w 1472747"/>
                  <a:gd name="connsiteY7" fmla="*/ 0 h 1472747"/>
                  <a:gd name="connsiteX8" fmla="*/ 664935 w 1472747"/>
                  <a:gd name="connsiteY8" fmla="*/ 300617 h 1472747"/>
                  <a:gd name="connsiteX9" fmla="*/ 300617 w 1472747"/>
                  <a:gd name="connsiteY9" fmla="*/ 300617 h 1472747"/>
                  <a:gd name="connsiteX10" fmla="*/ 300617 w 1472747"/>
                  <a:gd name="connsiteY10" fmla="*/ 939681 h 1472747"/>
                  <a:gd name="connsiteX11" fmla="*/ 0 w 1472747"/>
                  <a:gd name="connsiteY11" fmla="*/ 639064 h 147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72747" h="1472747">
                    <a:moveTo>
                      <a:pt x="533066" y="1172130"/>
                    </a:moveTo>
                    <a:lnTo>
                      <a:pt x="1172130" y="1172130"/>
                    </a:lnTo>
                    <a:lnTo>
                      <a:pt x="1172130" y="818264"/>
                    </a:lnTo>
                    <a:lnTo>
                      <a:pt x="1472747" y="810965"/>
                    </a:lnTo>
                    <a:lnTo>
                      <a:pt x="1472747" y="1472747"/>
                    </a:lnTo>
                    <a:lnTo>
                      <a:pt x="833683" y="1472747"/>
                    </a:lnTo>
                    <a:close/>
                    <a:moveTo>
                      <a:pt x="0" y="0"/>
                    </a:moveTo>
                    <a:lnTo>
                      <a:pt x="657635" y="0"/>
                    </a:lnTo>
                    <a:lnTo>
                      <a:pt x="664935" y="300617"/>
                    </a:lnTo>
                    <a:lnTo>
                      <a:pt x="300617" y="300617"/>
                    </a:lnTo>
                    <a:lnTo>
                      <a:pt x="300617" y="939681"/>
                    </a:lnTo>
                    <a:lnTo>
                      <a:pt x="0" y="639064"/>
                    </a:lnTo>
                    <a:close/>
                  </a:path>
                </a:pathLst>
              </a:custGeom>
              <a:solidFill>
                <a:srgbClr val="228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Полилиния 46"/>
            <p:cNvSpPr/>
            <p:nvPr/>
          </p:nvSpPr>
          <p:spPr>
            <a:xfrm>
              <a:off x="1041458" y="631814"/>
              <a:ext cx="11166625" cy="1051785"/>
            </a:xfrm>
            <a:custGeom>
              <a:avLst/>
              <a:gdLst>
                <a:gd name="connsiteX0" fmla="*/ 2988 w 11166625"/>
                <a:gd name="connsiteY0" fmla="*/ 0 h 1051785"/>
                <a:gd name="connsiteX1" fmla="*/ 10210909 w 11166625"/>
                <a:gd name="connsiteY1" fmla="*/ 0 h 1051785"/>
                <a:gd name="connsiteX2" fmla="*/ 10210909 w 11166625"/>
                <a:gd name="connsiteY2" fmla="*/ 4185 h 1051785"/>
                <a:gd name="connsiteX3" fmla="*/ 11166625 w 11166625"/>
                <a:gd name="connsiteY3" fmla="*/ 4185 h 1051785"/>
                <a:gd name="connsiteX4" fmla="*/ 11166625 w 11166625"/>
                <a:gd name="connsiteY4" fmla="*/ 1051785 h 1051785"/>
                <a:gd name="connsiteX5" fmla="*/ 10210909 w 11166625"/>
                <a:gd name="connsiteY5" fmla="*/ 1051785 h 1051785"/>
                <a:gd name="connsiteX6" fmla="*/ 10210909 w 11166625"/>
                <a:gd name="connsiteY6" fmla="*/ 1047750 h 1051785"/>
                <a:gd name="connsiteX7" fmla="*/ 0 w 11166625"/>
                <a:gd name="connsiteY7" fmla="*/ 1047750 h 1051785"/>
                <a:gd name="connsiteX8" fmla="*/ 530300 w 11166625"/>
                <a:gd name="connsiteY8" fmla="*/ 522396 h 105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6625" h="1051785">
                  <a:moveTo>
                    <a:pt x="2988" y="0"/>
                  </a:moveTo>
                  <a:lnTo>
                    <a:pt x="10210909" y="0"/>
                  </a:lnTo>
                  <a:lnTo>
                    <a:pt x="10210909" y="4185"/>
                  </a:lnTo>
                  <a:lnTo>
                    <a:pt x="11166625" y="4185"/>
                  </a:lnTo>
                  <a:lnTo>
                    <a:pt x="11166625" y="1051785"/>
                  </a:lnTo>
                  <a:lnTo>
                    <a:pt x="10210909" y="1051785"/>
                  </a:lnTo>
                  <a:lnTo>
                    <a:pt x="10210909" y="1047750"/>
                  </a:lnTo>
                  <a:lnTo>
                    <a:pt x="0" y="1047750"/>
                  </a:lnTo>
                  <a:lnTo>
                    <a:pt x="530300" y="522396"/>
                  </a:lnTo>
                  <a:close/>
                </a:path>
              </a:pathLst>
            </a:custGeom>
            <a:solidFill>
              <a:srgbClr val="228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7635973" y="3709492"/>
            <a:ext cx="4359105" cy="4360356"/>
            <a:chOff x="8201795" y="3055285"/>
            <a:chExt cx="3275060" cy="3276000"/>
          </a:xfrm>
        </p:grpSpPr>
        <p:grpSp>
          <p:nvGrpSpPr>
            <p:cNvPr id="27" name="Группа 26"/>
            <p:cNvGrpSpPr>
              <a:grpSpLocks noChangeAspect="1"/>
            </p:cNvGrpSpPr>
            <p:nvPr/>
          </p:nvGrpSpPr>
          <p:grpSpPr>
            <a:xfrm>
              <a:off x="8201795" y="3055285"/>
              <a:ext cx="3275060" cy="3276000"/>
              <a:chOff x="7941192" y="2617161"/>
              <a:chExt cx="3602566" cy="3603601"/>
            </a:xfrm>
          </p:grpSpPr>
          <p:sp>
            <p:nvSpPr>
              <p:cNvPr id="29" name="Полилиния 28"/>
              <p:cNvSpPr/>
              <p:nvPr/>
            </p:nvSpPr>
            <p:spPr>
              <a:xfrm rot="2700000">
                <a:off x="8003271" y="2669274"/>
                <a:ext cx="3470056" cy="3470055"/>
              </a:xfrm>
              <a:custGeom>
                <a:avLst/>
                <a:gdLst>
                  <a:gd name="connsiteX0" fmla="*/ 0 w 3470056"/>
                  <a:gd name="connsiteY0" fmla="*/ 0 h 3470055"/>
                  <a:gd name="connsiteX1" fmla="*/ 3470056 w 3470056"/>
                  <a:gd name="connsiteY1" fmla="*/ 0 h 3470055"/>
                  <a:gd name="connsiteX2" fmla="*/ 3470056 w 3470056"/>
                  <a:gd name="connsiteY2" fmla="*/ 3470055 h 3470055"/>
                  <a:gd name="connsiteX3" fmla="*/ 1921247 w 3470056"/>
                  <a:gd name="connsiteY3" fmla="*/ 3470055 h 3470055"/>
                  <a:gd name="connsiteX4" fmla="*/ 1921247 w 3470056"/>
                  <a:gd name="connsiteY4" fmla="*/ 2761747 h 3470055"/>
                  <a:gd name="connsiteX5" fmla="*/ 2761747 w 3470056"/>
                  <a:gd name="connsiteY5" fmla="*/ 2761746 h 3470055"/>
                  <a:gd name="connsiteX6" fmla="*/ 2761747 w 3470056"/>
                  <a:gd name="connsiteY6" fmla="*/ 708309 h 3470055"/>
                  <a:gd name="connsiteX7" fmla="*/ 708309 w 3470056"/>
                  <a:gd name="connsiteY7" fmla="*/ 708308 h 3470055"/>
                  <a:gd name="connsiteX8" fmla="*/ 708309 w 3470056"/>
                  <a:gd name="connsiteY8" fmla="*/ 1535752 h 3470055"/>
                  <a:gd name="connsiteX9" fmla="*/ 0 w 3470056"/>
                  <a:gd name="connsiteY9" fmla="*/ 1535752 h 347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056" h="3470055">
                    <a:moveTo>
                      <a:pt x="0" y="0"/>
                    </a:moveTo>
                    <a:lnTo>
                      <a:pt x="3470056" y="0"/>
                    </a:lnTo>
                    <a:lnTo>
                      <a:pt x="3470056" y="3470055"/>
                    </a:lnTo>
                    <a:lnTo>
                      <a:pt x="1921247" y="3470055"/>
                    </a:lnTo>
                    <a:lnTo>
                      <a:pt x="1921247" y="2761747"/>
                    </a:lnTo>
                    <a:lnTo>
                      <a:pt x="2761747" y="2761746"/>
                    </a:lnTo>
                    <a:lnTo>
                      <a:pt x="2761747" y="708309"/>
                    </a:lnTo>
                    <a:lnTo>
                      <a:pt x="708309" y="708308"/>
                    </a:lnTo>
                    <a:lnTo>
                      <a:pt x="708309" y="1535752"/>
                    </a:lnTo>
                    <a:lnTo>
                      <a:pt x="0" y="1535752"/>
                    </a:lnTo>
                    <a:close/>
                  </a:path>
                </a:pathLst>
              </a:custGeom>
              <a:solidFill>
                <a:srgbClr val="228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rot="2700000">
                <a:off x="8003271" y="2669274"/>
                <a:ext cx="3470056" cy="3470055"/>
              </a:xfrm>
              <a:custGeom>
                <a:avLst/>
                <a:gdLst>
                  <a:gd name="connsiteX0" fmla="*/ 1916633 w 3470056"/>
                  <a:gd name="connsiteY0" fmla="*/ 2761747 h 3470055"/>
                  <a:gd name="connsiteX1" fmla="*/ 2761747 w 3470056"/>
                  <a:gd name="connsiteY1" fmla="*/ 2761747 h 3470055"/>
                  <a:gd name="connsiteX2" fmla="*/ 2761747 w 3470056"/>
                  <a:gd name="connsiteY2" fmla="*/ 1927976 h 3470055"/>
                  <a:gd name="connsiteX3" fmla="*/ 3470056 w 3470056"/>
                  <a:gd name="connsiteY3" fmla="*/ 1910779 h 3470055"/>
                  <a:gd name="connsiteX4" fmla="*/ 3470056 w 3470056"/>
                  <a:gd name="connsiteY4" fmla="*/ 3470055 h 3470055"/>
                  <a:gd name="connsiteX5" fmla="*/ 1916634 w 3470056"/>
                  <a:gd name="connsiteY5" fmla="*/ 3470055 h 3470055"/>
                  <a:gd name="connsiteX6" fmla="*/ 0 w 3470056"/>
                  <a:gd name="connsiteY6" fmla="*/ 0 h 3470055"/>
                  <a:gd name="connsiteX7" fmla="*/ 1549506 w 3470056"/>
                  <a:gd name="connsiteY7" fmla="*/ 0 h 3470055"/>
                  <a:gd name="connsiteX8" fmla="*/ 1566705 w 3470056"/>
                  <a:gd name="connsiteY8" fmla="*/ 708309 h 3470055"/>
                  <a:gd name="connsiteX9" fmla="*/ 708309 w 3470056"/>
                  <a:gd name="connsiteY9" fmla="*/ 708308 h 3470055"/>
                  <a:gd name="connsiteX10" fmla="*/ 708309 w 3470056"/>
                  <a:gd name="connsiteY10" fmla="*/ 1535028 h 3470055"/>
                  <a:gd name="connsiteX11" fmla="*/ 0 w 3470056"/>
                  <a:gd name="connsiteY11" fmla="*/ 1535028 h 347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70056" h="3470055">
                    <a:moveTo>
                      <a:pt x="1916633" y="2761747"/>
                    </a:moveTo>
                    <a:lnTo>
                      <a:pt x="2761747" y="2761747"/>
                    </a:lnTo>
                    <a:lnTo>
                      <a:pt x="2761747" y="1927976"/>
                    </a:lnTo>
                    <a:lnTo>
                      <a:pt x="3470056" y="1910779"/>
                    </a:lnTo>
                    <a:lnTo>
                      <a:pt x="3470056" y="3470055"/>
                    </a:lnTo>
                    <a:lnTo>
                      <a:pt x="1916634" y="3470055"/>
                    </a:lnTo>
                    <a:close/>
                    <a:moveTo>
                      <a:pt x="0" y="0"/>
                    </a:moveTo>
                    <a:lnTo>
                      <a:pt x="1549506" y="0"/>
                    </a:lnTo>
                    <a:lnTo>
                      <a:pt x="1566705" y="708309"/>
                    </a:lnTo>
                    <a:lnTo>
                      <a:pt x="708309" y="708308"/>
                    </a:lnTo>
                    <a:lnTo>
                      <a:pt x="708309" y="1535028"/>
                    </a:lnTo>
                    <a:lnTo>
                      <a:pt x="0" y="1535028"/>
                    </a:lnTo>
                    <a:close/>
                  </a:path>
                </a:pathLst>
              </a:custGeom>
              <a:solidFill>
                <a:srgbClr val="71B7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480" r="14216"/>
              <a:stretch/>
            </p:blipFill>
            <p:spPr>
              <a:xfrm>
                <a:off x="7941192" y="2617161"/>
                <a:ext cx="3602566" cy="3603601"/>
              </a:xfrm>
              <a:prstGeom prst="diamond">
                <a:avLst/>
              </a:prstGeom>
              <a:noFill/>
              <a:ln w="76200">
                <a:noFill/>
              </a:ln>
            </p:spPr>
          </p:pic>
        </p:grpSp>
        <p:sp>
          <p:nvSpPr>
            <p:cNvPr id="28" name="Рамка 27"/>
            <p:cNvSpPr/>
            <p:nvPr/>
          </p:nvSpPr>
          <p:spPr>
            <a:xfrm rot="2700000">
              <a:off x="8569115" y="3420566"/>
              <a:ext cx="2532826" cy="2532826"/>
            </a:xfrm>
            <a:prstGeom prst="frame">
              <a:avLst>
                <a:gd name="adj1" fmla="val 50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Google Shape;90;p1"/>
          <p:cNvSpPr txBox="1"/>
          <p:nvPr/>
        </p:nvSpPr>
        <p:spPr>
          <a:xfrm>
            <a:off x="1612822" y="1008919"/>
            <a:ext cx="9589267" cy="32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2400" spc="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Кубанский государственный аграрный университет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702" y="5436689"/>
            <a:ext cx="849141" cy="8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3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Визитная карточка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2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" y="1068444"/>
            <a:ext cx="8787580" cy="4043052"/>
          </a:xfrm>
          <a:prstGeom prst="rect">
            <a:avLst/>
          </a:prstGeom>
        </p:spPr>
      </p:pic>
      <p:pic>
        <p:nvPicPr>
          <p:cNvPr id="48" name="Picture 6" descr="Кубанский государственный аграрный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273" y="996696"/>
            <a:ext cx="3066941" cy="20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1379" y="3121245"/>
            <a:ext cx="3021126" cy="2163987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53450A3-8B53-44C1-8C7F-E83E7C10B618}"/>
              </a:ext>
            </a:extLst>
          </p:cNvPr>
          <p:cNvGrpSpPr/>
          <p:nvPr/>
        </p:nvGrpSpPr>
        <p:grpSpPr>
          <a:xfrm>
            <a:off x="354025" y="5648527"/>
            <a:ext cx="4620311" cy="1200329"/>
            <a:chOff x="323164" y="1037838"/>
            <a:chExt cx="5614571" cy="12003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2DD43A-93CB-4A6E-AA59-B3B77E5C70B1}"/>
                </a:ext>
              </a:extLst>
            </p:cNvPr>
            <p:cNvSpPr txBox="1"/>
            <p:nvPr/>
          </p:nvSpPr>
          <p:spPr>
            <a:xfrm>
              <a:off x="3382050" y="1211203"/>
              <a:ext cx="2555685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бюджетных </a:t>
              </a:r>
            </a:p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AD09436-0C15-4B2C-9657-F6634D4F3701}"/>
                </a:ext>
              </a:extLst>
            </p:cNvPr>
            <p:cNvSpPr txBox="1"/>
            <p:nvPr/>
          </p:nvSpPr>
          <p:spPr>
            <a:xfrm>
              <a:off x="323164" y="1037838"/>
              <a:ext cx="2646878" cy="120032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228A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1486</a:t>
              </a:r>
              <a:endParaRPr lang="ru-RU" sz="7200" b="1" dirty="0">
                <a:solidFill>
                  <a:srgbClr val="228A3D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22DD43A-93CB-4A6E-AA59-B3B77E5C70B1}"/>
              </a:ext>
            </a:extLst>
          </p:cNvPr>
          <p:cNvSpPr txBox="1"/>
          <p:nvPr/>
        </p:nvSpPr>
        <p:spPr>
          <a:xfrm>
            <a:off x="1892808" y="5234563"/>
            <a:ext cx="544068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мест на 2022 год: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053450A3-8B53-44C1-8C7F-E83E7C10B618}"/>
              </a:ext>
            </a:extLst>
          </p:cNvPr>
          <p:cNvGrpSpPr/>
          <p:nvPr/>
        </p:nvGrpSpPr>
        <p:grpSpPr>
          <a:xfrm>
            <a:off x="5154625" y="5657671"/>
            <a:ext cx="4976927" cy="1200329"/>
            <a:chOff x="323164" y="1037838"/>
            <a:chExt cx="6047929" cy="1200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22DD43A-93CB-4A6E-AA59-B3B77E5C70B1}"/>
                </a:ext>
              </a:extLst>
            </p:cNvPr>
            <p:cNvSpPr txBox="1"/>
            <p:nvPr/>
          </p:nvSpPr>
          <p:spPr>
            <a:xfrm>
              <a:off x="3382050" y="1211203"/>
              <a:ext cx="2989043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коммерческих</a:t>
              </a:r>
            </a:p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AD09436-0C15-4B2C-9657-F6634D4F3701}"/>
                </a:ext>
              </a:extLst>
            </p:cNvPr>
            <p:cNvSpPr txBox="1"/>
            <p:nvPr/>
          </p:nvSpPr>
          <p:spPr>
            <a:xfrm>
              <a:off x="323164" y="1037838"/>
              <a:ext cx="3216468" cy="120032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rgbClr val="228A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2466</a:t>
              </a:r>
              <a:endParaRPr lang="ru-RU" sz="7200" b="1" dirty="0">
                <a:solidFill>
                  <a:srgbClr val="228A3D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вступительных испытаний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003209" y="6547104"/>
            <a:ext cx="799830" cy="310896"/>
          </a:xfrm>
        </p:spPr>
        <p:txBody>
          <a:bodyPr/>
          <a:lstStyle/>
          <a:p>
            <a:fld id="{0E86D8E3-E168-4765-8E6B-46D5E3D46364}" type="slidenum">
              <a:rPr lang="ru-RU" smtClean="0"/>
              <a:pPr/>
              <a:t>3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27703" y="1130309"/>
            <a:ext cx="4184209" cy="1133941"/>
            <a:chOff x="4258395" y="398844"/>
            <a:chExt cx="4184209" cy="1133941"/>
          </a:xfrm>
        </p:grpSpPr>
        <p:sp>
          <p:nvSpPr>
            <p:cNvPr id="16" name="Google Shape;229;p4"/>
            <p:cNvSpPr/>
            <p:nvPr/>
          </p:nvSpPr>
          <p:spPr>
            <a:xfrm>
              <a:off x="6354807" y="690252"/>
              <a:ext cx="2087797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0" b="1" dirty="0" smtClean="0">
                  <a:solidFill>
                    <a:srgbClr val="1F6596"/>
                  </a:solidFill>
                  <a:ea typeface="Arial"/>
                  <a:cs typeface="Arial"/>
                  <a:sym typeface="Arial"/>
                </a:rPr>
                <a:t>2022</a:t>
              </a:r>
              <a:endParaRPr sz="5400" dirty="0">
                <a:solidFill>
                  <a:srgbClr val="1F6596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Группа 28"/>
            <p:cNvGrpSpPr/>
            <p:nvPr/>
          </p:nvGrpSpPr>
          <p:grpSpPr>
            <a:xfrm>
              <a:off x="4258395" y="398844"/>
              <a:ext cx="2172147" cy="1133941"/>
              <a:chOff x="4258395" y="398844"/>
              <a:chExt cx="2172147" cy="1133941"/>
            </a:xfrm>
          </p:grpSpPr>
          <p:pic>
            <p:nvPicPr>
              <p:cNvPr id="18" name="Picture 2" descr="https://kamensosh2.edu07.ru/files/foto/2018050513510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395" y="398844"/>
                <a:ext cx="2172147" cy="1133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5243956" y="589424"/>
                <a:ext cx="1007155" cy="1958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" name="Левая круглая скобка 19"/>
          <p:cNvSpPr/>
          <p:nvPr/>
        </p:nvSpPr>
        <p:spPr>
          <a:xfrm rot="5400000">
            <a:off x="5559469" y="720619"/>
            <a:ext cx="2763832" cy="3242283"/>
          </a:xfrm>
          <a:prstGeom prst="leftBracket">
            <a:avLst>
              <a:gd name="adj" fmla="val 3141"/>
            </a:avLst>
          </a:prstGeom>
          <a:ln w="19050">
            <a:solidFill>
              <a:srgbClr val="1D7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20918" y="760545"/>
            <a:ext cx="2360628" cy="47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04164" y="4691947"/>
            <a:ext cx="5351249" cy="990837"/>
            <a:chOff x="1560481" y="3565339"/>
            <a:chExt cx="5351249" cy="990837"/>
          </a:xfrm>
        </p:grpSpPr>
        <p:sp>
          <p:nvSpPr>
            <p:cNvPr id="24" name="Прямоугольник: скругленные углы 83">
              <a:extLst>
                <a:ext uri="{FF2B5EF4-FFF2-40B4-BE49-F238E27FC236}">
                  <a16:creationId xmlns:a16="http://schemas.microsoft.com/office/drawing/2014/main" xmlns="" id="{7A8C5E2A-AF4D-40B8-93E3-B9DC2204B4A1}"/>
                </a:ext>
              </a:extLst>
            </p:cNvPr>
            <p:cNvSpPr/>
            <p:nvPr/>
          </p:nvSpPr>
          <p:spPr>
            <a:xfrm rot="10800000">
              <a:off x="2278642" y="3672657"/>
              <a:ext cx="4221434" cy="735920"/>
            </a:xfrm>
            <a:prstGeom prst="roundRect">
              <a:avLst>
                <a:gd name="adj" fmla="val 13049"/>
              </a:avLst>
            </a:prstGeom>
            <a:noFill/>
            <a:ln w="28575">
              <a:solidFill>
                <a:srgbClr val="0F504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2C2B6D5-FB49-4CA8-9E47-7EA1AE9C1959}"/>
                </a:ext>
              </a:extLst>
            </p:cNvPr>
            <p:cNvSpPr/>
            <p:nvPr/>
          </p:nvSpPr>
          <p:spPr>
            <a:xfrm rot="10800000">
              <a:off x="1986035" y="3565339"/>
              <a:ext cx="393799" cy="962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E2D31D6-CD61-42FF-9BF2-D4C16B2DCB4F}"/>
                </a:ext>
              </a:extLst>
            </p:cNvPr>
            <p:cNvSpPr txBox="1"/>
            <p:nvPr/>
          </p:nvSpPr>
          <p:spPr>
            <a:xfrm>
              <a:off x="2439721" y="3891024"/>
              <a:ext cx="4472009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spc="-60" dirty="0" smtClean="0">
                  <a:solidFill>
                    <a:srgbClr val="0F5048"/>
                  </a:solidFill>
                  <a:latin typeface="Arial Black" pitchFamily="34" charset="0"/>
                </a:rPr>
                <a:t>Предмет по выбору</a:t>
              </a:r>
              <a:endParaRPr lang="ru-RU" sz="2400" dirty="0">
                <a:solidFill>
                  <a:srgbClr val="0F5048"/>
                </a:solidFill>
                <a:latin typeface="Arial Black" pitchFamily="34" charset="0"/>
              </a:endParaRPr>
            </a:p>
          </p:txBody>
        </p:sp>
        <p:sp>
          <p:nvSpPr>
            <p:cNvPr id="27" name="Прямоугольник: скругленные углы 87">
              <a:extLst>
                <a:ext uri="{FF2B5EF4-FFF2-40B4-BE49-F238E27FC236}">
                  <a16:creationId xmlns:a16="http://schemas.microsoft.com/office/drawing/2014/main" xmlns="" id="{4A5258A0-9804-4C53-9019-9E48B46C6286}"/>
                </a:ext>
              </a:extLst>
            </p:cNvPr>
            <p:cNvSpPr/>
            <p:nvPr/>
          </p:nvSpPr>
          <p:spPr>
            <a:xfrm rot="10800000">
              <a:off x="1560481" y="3672643"/>
              <a:ext cx="718589" cy="735920"/>
            </a:xfrm>
            <a:prstGeom prst="roundRect">
              <a:avLst>
                <a:gd name="adj" fmla="val 13049"/>
              </a:avLst>
            </a:prstGeom>
            <a:solidFill>
              <a:srgbClr val="0F5048"/>
            </a:solidFill>
            <a:ln w="28575">
              <a:noFill/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536F8403-1FDF-4188-AE4E-0D601BCF915E}"/>
                </a:ext>
              </a:extLst>
            </p:cNvPr>
            <p:cNvSpPr/>
            <p:nvPr/>
          </p:nvSpPr>
          <p:spPr>
            <a:xfrm rot="10800000">
              <a:off x="2310826" y="3628144"/>
              <a:ext cx="1033962" cy="11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xmlns="" id="{67AC2B9F-A292-4C62-8264-FE25795CEC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3713" y="3672657"/>
              <a:ext cx="3708001" cy="0"/>
            </a:xfrm>
            <a:prstGeom prst="straightConnector1">
              <a:avLst/>
            </a:prstGeom>
            <a:ln w="28575">
              <a:solidFill>
                <a:srgbClr val="0F50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5D63F56B-FFEF-4317-A235-1D6182A5F195}"/>
                </a:ext>
              </a:extLst>
            </p:cNvPr>
            <p:cNvSpPr/>
            <p:nvPr/>
          </p:nvSpPr>
          <p:spPr>
            <a:xfrm>
              <a:off x="1600559" y="3632846"/>
              <a:ext cx="6463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04164" y="2669034"/>
            <a:ext cx="4939589" cy="990837"/>
            <a:chOff x="313892" y="1636065"/>
            <a:chExt cx="4939589" cy="990837"/>
          </a:xfrm>
        </p:grpSpPr>
        <p:grpSp>
          <p:nvGrpSpPr>
            <p:cNvPr id="32" name="Группа 108"/>
            <p:cNvGrpSpPr/>
            <p:nvPr/>
          </p:nvGrpSpPr>
          <p:grpSpPr>
            <a:xfrm>
              <a:off x="313892" y="1636065"/>
              <a:ext cx="4939589" cy="990837"/>
              <a:chOff x="141372" y="1213391"/>
              <a:chExt cx="4939589" cy="990837"/>
            </a:xfrm>
          </p:grpSpPr>
          <p:sp>
            <p:nvSpPr>
              <p:cNvPr id="34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859532" y="1320709"/>
                <a:ext cx="4221429" cy="735920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A79F9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566926" y="1213391"/>
                <a:ext cx="393799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1043450" y="1515722"/>
                <a:ext cx="3357219" cy="3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Русский язык</a:t>
                </a:r>
                <a:endParaRPr lang="ru-RU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37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A79F9C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91717" y="1276196"/>
                <a:ext cx="1033962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" name="Прямая со стрелкой 38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3708001" cy="0"/>
              </a:xfrm>
              <a:prstGeom prst="straightConnector1">
                <a:avLst/>
              </a:prstGeom>
              <a:ln w="28575">
                <a:solidFill>
                  <a:srgbClr val="A79F9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181450" y="1280898"/>
                <a:ext cx="64633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5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874" y="1779370"/>
              <a:ext cx="890587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04164" y="3689634"/>
            <a:ext cx="5351249" cy="972549"/>
            <a:chOff x="843870" y="2389365"/>
            <a:chExt cx="5351249" cy="972549"/>
          </a:xfrm>
        </p:grpSpPr>
        <p:sp>
          <p:nvSpPr>
            <p:cNvPr id="42" name="Прямоугольник: скругленные углы 75">
              <a:extLst>
                <a:ext uri="{FF2B5EF4-FFF2-40B4-BE49-F238E27FC236}">
                  <a16:creationId xmlns:a16="http://schemas.microsoft.com/office/drawing/2014/main" xmlns="" id="{4CC17985-4EA8-40F8-8FFD-BDA851D71D88}"/>
                </a:ext>
              </a:extLst>
            </p:cNvPr>
            <p:cNvSpPr/>
            <p:nvPr/>
          </p:nvSpPr>
          <p:spPr>
            <a:xfrm rot="10800000">
              <a:off x="1562030" y="2496683"/>
              <a:ext cx="4221435" cy="735920"/>
            </a:xfrm>
            <a:prstGeom prst="roundRect">
              <a:avLst>
                <a:gd name="adj" fmla="val 13049"/>
              </a:avLst>
            </a:prstGeom>
            <a:noFill/>
            <a:ln w="28575">
              <a:solidFill>
                <a:srgbClr val="62749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E9DF0AF9-9A82-4705-8D28-E9B6E29314D8}"/>
                </a:ext>
              </a:extLst>
            </p:cNvPr>
            <p:cNvSpPr/>
            <p:nvPr/>
          </p:nvSpPr>
          <p:spPr>
            <a:xfrm rot="10800000">
              <a:off x="1269424" y="2389365"/>
              <a:ext cx="393799" cy="962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09D9524-71B7-4E0E-A65E-7F0D0BAC2B8B}"/>
                </a:ext>
              </a:extLst>
            </p:cNvPr>
            <p:cNvSpPr txBox="1"/>
            <p:nvPr/>
          </p:nvSpPr>
          <p:spPr>
            <a:xfrm>
              <a:off x="1745948" y="2693042"/>
              <a:ext cx="4449171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 smtClean="0">
                  <a:solidFill>
                    <a:srgbClr val="62749E"/>
                  </a:solidFill>
                  <a:latin typeface="Arial Black" pitchFamily="34" charset="0"/>
                </a:rPr>
                <a:t>Профильный предмет</a:t>
              </a:r>
              <a:endParaRPr lang="ru-RU" sz="2400" spc="-40" dirty="0">
                <a:solidFill>
                  <a:srgbClr val="62749E"/>
                </a:solidFill>
                <a:latin typeface="Arial Black" pitchFamily="34" charset="0"/>
              </a:endParaRPr>
            </a:p>
          </p:txBody>
        </p:sp>
        <p:sp>
          <p:nvSpPr>
            <p:cNvPr id="45" name="Прямоугольник: скругленные углы 79">
              <a:extLst>
                <a:ext uri="{FF2B5EF4-FFF2-40B4-BE49-F238E27FC236}">
                  <a16:creationId xmlns:a16="http://schemas.microsoft.com/office/drawing/2014/main" xmlns="" id="{B60820B2-BE94-4B96-A95E-D7900D6BB042}"/>
                </a:ext>
              </a:extLst>
            </p:cNvPr>
            <p:cNvSpPr/>
            <p:nvPr/>
          </p:nvSpPr>
          <p:spPr>
            <a:xfrm rot="10800000">
              <a:off x="843870" y="2496669"/>
              <a:ext cx="718589" cy="735920"/>
            </a:xfrm>
            <a:prstGeom prst="roundRect">
              <a:avLst>
                <a:gd name="adj" fmla="val 13049"/>
              </a:avLst>
            </a:prstGeom>
            <a:solidFill>
              <a:srgbClr val="62749E"/>
            </a:solidFill>
            <a:ln w="28575">
              <a:noFill/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48853AEA-53B7-4CD5-A784-F8C5961797CA}"/>
                </a:ext>
              </a:extLst>
            </p:cNvPr>
            <p:cNvSpPr/>
            <p:nvPr/>
          </p:nvSpPr>
          <p:spPr>
            <a:xfrm rot="10800000">
              <a:off x="1594215" y="2452170"/>
              <a:ext cx="1033962" cy="11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5AB3C808-6260-44A5-BE25-06C063076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102" y="2496683"/>
              <a:ext cx="3708001" cy="0"/>
            </a:xfrm>
            <a:prstGeom prst="straightConnector1">
              <a:avLst/>
            </a:prstGeom>
            <a:ln w="28575">
              <a:solidFill>
                <a:srgbClr val="62749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75F2133F-DA6E-475A-856C-6193E36B442C}"/>
                </a:ext>
              </a:extLst>
            </p:cNvPr>
            <p:cNvSpPr/>
            <p:nvPr/>
          </p:nvSpPr>
          <p:spPr>
            <a:xfrm>
              <a:off x="890044" y="2438584"/>
              <a:ext cx="6463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Google Shape;229;p4"/>
          <p:cNvSpPr/>
          <p:nvPr/>
        </p:nvSpPr>
        <p:spPr>
          <a:xfrm>
            <a:off x="5287518" y="1301791"/>
            <a:ext cx="3311053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228A3D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«Ветеринария»</a:t>
            </a:r>
          </a:p>
        </p:txBody>
      </p:sp>
      <p:sp>
        <p:nvSpPr>
          <p:cNvPr id="57" name="Google Shape;229;p4"/>
          <p:cNvSpPr/>
          <p:nvPr/>
        </p:nvSpPr>
        <p:spPr>
          <a:xfrm>
            <a:off x="5447806" y="1708452"/>
            <a:ext cx="314755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Arial"/>
                <a:sym typeface="Arial"/>
              </a:rPr>
              <a:t>Русский язык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62749E"/>
                </a:solidFill>
                <a:latin typeface="Arial"/>
                <a:ea typeface="Calibri"/>
                <a:cs typeface="Arial"/>
                <a:sym typeface="Arial"/>
              </a:rPr>
              <a:t>Биология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F5048"/>
                </a:solidFill>
                <a:latin typeface="Arial"/>
                <a:ea typeface="Calibri"/>
                <a:cs typeface="Arial"/>
                <a:sym typeface="Arial"/>
              </a:rPr>
              <a:t>На выбор: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Химия,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Математика,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Физика,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Иностранный язык</a:t>
            </a:r>
            <a:endParaRPr sz="2000" dirty="0">
              <a:solidFill>
                <a:srgbClr val="228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29;p4"/>
          <p:cNvSpPr/>
          <p:nvPr/>
        </p:nvSpPr>
        <p:spPr>
          <a:xfrm>
            <a:off x="5458622" y="785070"/>
            <a:ext cx="303330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A24842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― ПРИМЕР ― </a:t>
            </a:r>
            <a:endParaRPr lang="ru-RU" sz="2400" b="1" dirty="0" smtClean="0">
              <a:solidFill>
                <a:srgbClr val="A24842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1" name="Левая круглая скобка 70"/>
          <p:cNvSpPr/>
          <p:nvPr/>
        </p:nvSpPr>
        <p:spPr>
          <a:xfrm rot="5400000">
            <a:off x="8860455" y="729763"/>
            <a:ext cx="2763832" cy="3242283"/>
          </a:xfrm>
          <a:prstGeom prst="leftBracket">
            <a:avLst>
              <a:gd name="adj" fmla="val 3141"/>
            </a:avLst>
          </a:prstGeom>
          <a:ln w="19050">
            <a:solidFill>
              <a:srgbClr val="1D7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121904" y="769689"/>
            <a:ext cx="2360628" cy="47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Google Shape;229;p4"/>
          <p:cNvSpPr/>
          <p:nvPr/>
        </p:nvSpPr>
        <p:spPr>
          <a:xfrm>
            <a:off x="8588504" y="1310935"/>
            <a:ext cx="3311053" cy="41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228A3D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«Агрономия»</a:t>
            </a:r>
          </a:p>
        </p:txBody>
      </p:sp>
      <p:sp>
        <p:nvSpPr>
          <p:cNvPr id="74" name="Google Shape;229;p4"/>
          <p:cNvSpPr/>
          <p:nvPr/>
        </p:nvSpPr>
        <p:spPr>
          <a:xfrm>
            <a:off x="8748792" y="1717596"/>
            <a:ext cx="314755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Arial"/>
                <a:sym typeface="Arial"/>
              </a:rPr>
              <a:t>Русский язык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62749E"/>
                </a:solidFill>
                <a:latin typeface="Arial"/>
                <a:ea typeface="Calibri"/>
                <a:cs typeface="Arial"/>
                <a:sym typeface="Arial"/>
              </a:rPr>
              <a:t>Биология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F5048"/>
                </a:solidFill>
                <a:latin typeface="Arial"/>
                <a:ea typeface="Calibri"/>
                <a:cs typeface="Arial"/>
                <a:sym typeface="Arial"/>
              </a:rPr>
              <a:t>На выбор: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Химия,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Математика,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География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Физика,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Информатика,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Иностранный язык</a:t>
            </a:r>
            <a:endParaRPr sz="1600" dirty="0">
              <a:solidFill>
                <a:srgbClr val="228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229;p4"/>
          <p:cNvSpPr/>
          <p:nvPr/>
        </p:nvSpPr>
        <p:spPr>
          <a:xfrm>
            <a:off x="8759608" y="794214"/>
            <a:ext cx="303330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A24842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― ПРИМЕР ― </a:t>
            </a:r>
            <a:endParaRPr lang="ru-RU" sz="2400" b="1" dirty="0" smtClean="0">
              <a:solidFill>
                <a:srgbClr val="A24842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6" name="Левая круглая скобка 75"/>
          <p:cNvSpPr/>
          <p:nvPr/>
        </p:nvSpPr>
        <p:spPr>
          <a:xfrm rot="5400000">
            <a:off x="5596047" y="3746550"/>
            <a:ext cx="2763832" cy="3242283"/>
          </a:xfrm>
          <a:prstGeom prst="leftBracket">
            <a:avLst>
              <a:gd name="adj" fmla="val 3141"/>
            </a:avLst>
          </a:prstGeom>
          <a:ln w="19050">
            <a:solidFill>
              <a:srgbClr val="1D7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57496" y="3786476"/>
            <a:ext cx="2360628" cy="47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Google Shape;229;p4"/>
          <p:cNvSpPr/>
          <p:nvPr/>
        </p:nvSpPr>
        <p:spPr>
          <a:xfrm>
            <a:off x="5324096" y="4327722"/>
            <a:ext cx="331105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228A3D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«Строительство»</a:t>
            </a:r>
          </a:p>
        </p:txBody>
      </p:sp>
      <p:sp>
        <p:nvSpPr>
          <p:cNvPr id="79" name="Google Shape;229;p4"/>
          <p:cNvSpPr/>
          <p:nvPr/>
        </p:nvSpPr>
        <p:spPr>
          <a:xfrm>
            <a:off x="5484384" y="4734383"/>
            <a:ext cx="314755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Arial"/>
                <a:sym typeface="Arial"/>
              </a:rPr>
              <a:t>Русский язык</a:t>
            </a:r>
          </a:p>
          <a:p>
            <a:pPr marL="457200" marR="0" lvl="0" indent="-457200" algn="l" rtl="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rgbClr val="62749E"/>
                </a:solidFill>
                <a:latin typeface="Arial"/>
                <a:ea typeface="Calibri"/>
                <a:cs typeface="Arial"/>
                <a:sym typeface="Arial"/>
              </a:rPr>
              <a:t>Математика</a:t>
            </a:r>
          </a:p>
          <a:p>
            <a:pPr marL="457200" marR="0" lvl="0" indent="-457200" algn="l" rtl="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rgbClr val="0F5048"/>
                </a:solidFill>
                <a:latin typeface="Arial"/>
                <a:ea typeface="Calibri"/>
                <a:cs typeface="Arial"/>
                <a:sym typeface="Arial"/>
              </a:rPr>
              <a:t>На выбор:</a:t>
            </a:r>
          </a:p>
          <a:p>
            <a:pPr marL="714375" indent="-2667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Физика,</a:t>
            </a:r>
          </a:p>
          <a:p>
            <a:pPr marL="714375" indent="-2667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Химия,</a:t>
            </a:r>
          </a:p>
          <a:p>
            <a:pPr marL="714375" indent="-2667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Информатика,</a:t>
            </a:r>
          </a:p>
          <a:p>
            <a:pPr marL="714375" marR="0" lvl="0" indent="-266700"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Иностранный язык</a:t>
            </a:r>
            <a:endParaRPr sz="2000" dirty="0">
              <a:solidFill>
                <a:srgbClr val="228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29;p4"/>
          <p:cNvSpPr/>
          <p:nvPr/>
        </p:nvSpPr>
        <p:spPr>
          <a:xfrm>
            <a:off x="5495200" y="3811001"/>
            <a:ext cx="303330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A24842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― ПРИМЕР ― </a:t>
            </a:r>
            <a:endParaRPr lang="ru-RU" sz="2400" b="1" dirty="0" smtClean="0">
              <a:solidFill>
                <a:srgbClr val="A24842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2" name="Левая круглая скобка 81"/>
          <p:cNvSpPr/>
          <p:nvPr/>
        </p:nvSpPr>
        <p:spPr>
          <a:xfrm rot="5400000">
            <a:off x="8906175" y="3746550"/>
            <a:ext cx="2763832" cy="3242283"/>
          </a:xfrm>
          <a:prstGeom prst="leftBracket">
            <a:avLst>
              <a:gd name="adj" fmla="val 3141"/>
            </a:avLst>
          </a:prstGeom>
          <a:ln w="19050">
            <a:solidFill>
              <a:srgbClr val="1D7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121904" y="3777332"/>
            <a:ext cx="2360628" cy="47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Google Shape;229;p4"/>
          <p:cNvSpPr/>
          <p:nvPr/>
        </p:nvSpPr>
        <p:spPr>
          <a:xfrm>
            <a:off x="8634224" y="4327722"/>
            <a:ext cx="33110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228A3D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«Юриспруденция»</a:t>
            </a:r>
          </a:p>
        </p:txBody>
      </p:sp>
      <p:sp>
        <p:nvSpPr>
          <p:cNvPr id="85" name="Google Shape;229;p4"/>
          <p:cNvSpPr/>
          <p:nvPr/>
        </p:nvSpPr>
        <p:spPr>
          <a:xfrm>
            <a:off x="8794512" y="4734383"/>
            <a:ext cx="314755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Arial"/>
                <a:sym typeface="Arial"/>
              </a:rPr>
              <a:t>Русский язык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62749E"/>
                </a:solidFill>
                <a:latin typeface="Arial"/>
                <a:ea typeface="Calibri"/>
                <a:cs typeface="Arial"/>
                <a:sym typeface="Arial"/>
              </a:rPr>
              <a:t>Обществознание</a:t>
            </a:r>
          </a:p>
          <a:p>
            <a:pPr marL="457200" marR="0" lvl="0" indent="-457200" algn="l" rtl="0">
              <a:lnSpc>
                <a:spcPct val="80000"/>
              </a:lnSpc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F5048"/>
                </a:solidFill>
                <a:latin typeface="Arial"/>
                <a:ea typeface="Calibri"/>
                <a:cs typeface="Arial"/>
                <a:sym typeface="Arial"/>
              </a:rPr>
              <a:t>На выбор: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История,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Информатика</a:t>
            </a:r>
          </a:p>
          <a:p>
            <a:pPr marL="714375" marR="0" lvl="0" indent="-266700" algn="l" rtl="0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28A3D"/>
                </a:solidFill>
                <a:latin typeface="Arial"/>
                <a:ea typeface="Calibri"/>
                <a:cs typeface="Arial"/>
                <a:sym typeface="Arial"/>
              </a:rPr>
              <a:t>Иностранный язык</a:t>
            </a:r>
            <a:endParaRPr sz="2000" dirty="0">
              <a:solidFill>
                <a:srgbClr val="228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229;p4"/>
          <p:cNvSpPr/>
          <p:nvPr/>
        </p:nvSpPr>
        <p:spPr>
          <a:xfrm>
            <a:off x="8841904" y="3765281"/>
            <a:ext cx="303330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A24842"/>
                </a:solidFill>
                <a:latin typeface="Arial Black" pitchFamily="34" charset="0"/>
                <a:ea typeface="Arial"/>
                <a:cs typeface="Arial"/>
                <a:sym typeface="Arial"/>
              </a:rPr>
              <a:t>― ПРИМЕР ― </a:t>
            </a:r>
            <a:endParaRPr lang="ru-RU" sz="2400" b="1" dirty="0" smtClean="0">
              <a:solidFill>
                <a:srgbClr val="A24842"/>
              </a:solidFill>
              <a:latin typeface="Arial Black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4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5F3D28-0218-4671-ADBE-381DDCB5174F}"/>
              </a:ext>
            </a:extLst>
          </p:cNvPr>
          <p:cNvSpPr txBox="1"/>
          <p:nvPr/>
        </p:nvSpPr>
        <p:spPr>
          <a:xfrm>
            <a:off x="375304" y="844282"/>
            <a:ext cx="1139302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установлено учредителем КубГАУ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Минсельхозом России (письмо от 30.09.2021 № 13/2559)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600" t="17333" r="34150" b="8133"/>
          <a:stretch>
            <a:fillRect/>
          </a:stretch>
        </p:blipFill>
        <p:spPr bwMode="auto">
          <a:xfrm>
            <a:off x="1117268" y="1847087"/>
            <a:ext cx="3235276" cy="46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5F3D28-0218-4671-ADBE-381DDCB5174F}"/>
              </a:ext>
            </a:extLst>
          </p:cNvPr>
          <p:cNvSpPr txBox="1"/>
          <p:nvPr/>
        </p:nvSpPr>
        <p:spPr>
          <a:xfrm>
            <a:off x="6126480" y="2024122"/>
            <a:ext cx="6729984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 – 36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– 27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 – 36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Химия – 36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Информатика и ИКТ – 40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Биология – 36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– 32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– 37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 – 42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язык – 22</a:t>
            </a:r>
          </a:p>
        </p:txBody>
      </p: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5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583212" y="2712118"/>
            <a:ext cx="1830668" cy="2422577"/>
            <a:chOff x="3146729" y="1595945"/>
            <a:chExt cx="1830668" cy="2422577"/>
          </a:xfrm>
        </p:grpSpPr>
        <p:grpSp>
          <p:nvGrpSpPr>
            <p:cNvPr id="75" name="Группа 81"/>
            <p:cNvGrpSpPr/>
            <p:nvPr/>
          </p:nvGrpSpPr>
          <p:grpSpPr>
            <a:xfrm>
              <a:off x="3146729" y="1595945"/>
              <a:ext cx="1830668" cy="2422577"/>
              <a:chOff x="2716" y="1213391"/>
              <a:chExt cx="1830668" cy="2422577"/>
            </a:xfrm>
          </p:grpSpPr>
          <p:sp>
            <p:nvSpPr>
              <p:cNvPr id="77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2716" y="1213391"/>
                <a:ext cx="116810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913765" y="1713691"/>
                <a:ext cx="919619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баллов</a:t>
                </a:r>
                <a:endPara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80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2" name="Прямая со стрелкой 81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201922" y="1267250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6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56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Аттестат </a:t>
              </a:r>
              <a:endPara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1900" b="1" kern="0" dirty="0" smtClean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отличием</a:t>
              </a:r>
              <a:endPara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384087" y="2712118"/>
            <a:ext cx="1830668" cy="2422577"/>
            <a:chOff x="3146729" y="1595945"/>
            <a:chExt cx="1830668" cy="2422577"/>
          </a:xfrm>
        </p:grpSpPr>
        <p:grpSp>
          <p:nvGrpSpPr>
            <p:cNvPr id="85" name="Группа 106"/>
            <p:cNvGrpSpPr/>
            <p:nvPr/>
          </p:nvGrpSpPr>
          <p:grpSpPr>
            <a:xfrm>
              <a:off x="3146729" y="1595945"/>
              <a:ext cx="1830668" cy="2422577"/>
              <a:chOff x="2716" y="1213391"/>
              <a:chExt cx="1830668" cy="2422577"/>
            </a:xfrm>
          </p:grpSpPr>
          <p:sp>
            <p:nvSpPr>
              <p:cNvPr id="87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2716" y="1213391"/>
                <a:ext cx="116810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913765" y="1713691"/>
                <a:ext cx="919619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баллов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90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2" name="Прямая со стрелкой 91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201922" y="1267250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6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Олимпиады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6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агропрофиля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968042" y="2712118"/>
            <a:ext cx="1830668" cy="2422577"/>
            <a:chOff x="3146729" y="1595945"/>
            <a:chExt cx="1830668" cy="2422577"/>
          </a:xfrm>
        </p:grpSpPr>
        <p:grpSp>
          <p:nvGrpSpPr>
            <p:cNvPr id="95" name="Группа 118"/>
            <p:cNvGrpSpPr/>
            <p:nvPr/>
          </p:nvGrpSpPr>
          <p:grpSpPr>
            <a:xfrm>
              <a:off x="3146729" y="1595945"/>
              <a:ext cx="1830668" cy="2422577"/>
              <a:chOff x="2716" y="1213391"/>
              <a:chExt cx="1830668" cy="2422577"/>
            </a:xfrm>
          </p:grpSpPr>
          <p:sp>
            <p:nvSpPr>
              <p:cNvPr id="97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2716" y="1213391"/>
                <a:ext cx="116810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913765" y="1713691"/>
                <a:ext cx="919619" cy="29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балла</a:t>
                </a:r>
                <a:endPara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0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2" name="Прямая со стрелкой 101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Прямоугольник 102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201922" y="1267250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6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3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80000"/>
                </a:lnSpc>
                <a:defRPr/>
              </a:pPr>
              <a:r>
                <a:rPr lang="ru-RU" sz="1900" b="1" kern="0" dirty="0" smtClean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Значок </a:t>
              </a:r>
              <a:r>
                <a:rPr lang="ru-RU" sz="1900" b="1" kern="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ГТО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7768917" y="2712118"/>
            <a:ext cx="1830668" cy="2422577"/>
            <a:chOff x="3146729" y="1595945"/>
            <a:chExt cx="1830668" cy="2422577"/>
          </a:xfrm>
        </p:grpSpPr>
        <p:grpSp>
          <p:nvGrpSpPr>
            <p:cNvPr id="105" name="Группа 130"/>
            <p:cNvGrpSpPr/>
            <p:nvPr/>
          </p:nvGrpSpPr>
          <p:grpSpPr>
            <a:xfrm>
              <a:off x="3146729" y="1595945"/>
              <a:ext cx="1830668" cy="2422577"/>
              <a:chOff x="2716" y="1213391"/>
              <a:chExt cx="1830668" cy="2422577"/>
            </a:xfrm>
          </p:grpSpPr>
          <p:sp>
            <p:nvSpPr>
              <p:cNvPr id="107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2716" y="1213391"/>
                <a:ext cx="116810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913765" y="1713691"/>
                <a:ext cx="919619" cy="29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балла</a:t>
                </a:r>
                <a:endPara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0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2" name="Прямая со стрелкой 111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Прямоугольник 112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201922" y="1267250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6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3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Волонтер</a:t>
              </a:r>
              <a:endPara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9569792" y="2712118"/>
            <a:ext cx="1780112" cy="2422577"/>
            <a:chOff x="3146729" y="1595945"/>
            <a:chExt cx="1780112" cy="2422577"/>
          </a:xfrm>
        </p:grpSpPr>
        <p:grpSp>
          <p:nvGrpSpPr>
            <p:cNvPr id="115" name="Группа 142"/>
            <p:cNvGrpSpPr/>
            <p:nvPr/>
          </p:nvGrpSpPr>
          <p:grpSpPr>
            <a:xfrm>
              <a:off x="3146729" y="1595945"/>
              <a:ext cx="1780112" cy="2422577"/>
              <a:chOff x="2716" y="1213391"/>
              <a:chExt cx="1780112" cy="2422577"/>
            </a:xfrm>
          </p:grpSpPr>
          <p:sp>
            <p:nvSpPr>
              <p:cNvPr id="117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2716" y="1213391"/>
                <a:ext cx="116810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2" name="Прямая со стрелкой 121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181450" y="1342314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…</a:t>
                </a:r>
                <a:endPara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6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32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Другие</a:t>
              </a:r>
              <a:endPara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4" name="Picture 4" descr="https://www.bookvoed.ru/files/1836/57/09/24/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674" y="4215098"/>
            <a:ext cx="557555" cy="7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497" y="4486050"/>
            <a:ext cx="518681" cy="521877"/>
          </a:xfrm>
          <a:prstGeom prst="ellipse">
            <a:avLst/>
          </a:prstGeom>
        </p:spPr>
      </p:pic>
      <p:pic>
        <p:nvPicPr>
          <p:cNvPr id="126" name="Picture 10" descr="https://sun9-15.userapi.com/impf/c845123/v845123637/f9906/1trGiyOnHz4.jpg?size=594x493&amp;quality=96&amp;proxy=1&amp;sign=d8454f2916218fe550566a61a06175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805" y="4044935"/>
            <a:ext cx="1489888" cy="9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8358" y="4108621"/>
            <a:ext cx="1101690" cy="866663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2932605" y="4250868"/>
            <a:ext cx="872370" cy="830128"/>
            <a:chOff x="2347386" y="3465572"/>
            <a:chExt cx="872370" cy="830128"/>
          </a:xfrm>
        </p:grpSpPr>
        <p:pic>
          <p:nvPicPr>
            <p:cNvPr id="129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598"/>
            <a:stretch/>
          </p:blipFill>
          <p:spPr>
            <a:xfrm>
              <a:off x="2347386" y="3465572"/>
              <a:ext cx="872370" cy="830128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851" r="38290" b="44889"/>
            <a:stretch/>
          </p:blipFill>
          <p:spPr>
            <a:xfrm>
              <a:off x="2868708" y="3937527"/>
              <a:ext cx="112055" cy="160201"/>
            </a:xfrm>
            <a:prstGeom prst="rect">
              <a:avLst/>
            </a:prstGeom>
          </p:spPr>
        </p:pic>
      </p:grpSp>
      <p:grpSp>
        <p:nvGrpSpPr>
          <p:cNvPr id="131" name="Группа 130"/>
          <p:cNvGrpSpPr/>
          <p:nvPr/>
        </p:nvGrpSpPr>
        <p:grpSpPr>
          <a:xfrm>
            <a:off x="5246574" y="914400"/>
            <a:ext cx="5881674" cy="1006699"/>
            <a:chOff x="1950282" y="4222352"/>
            <a:chExt cx="4399567" cy="718705"/>
          </a:xfrm>
        </p:grpSpPr>
        <p:sp>
          <p:nvSpPr>
            <p:cNvPr id="132" name="TextBox 131"/>
            <p:cNvSpPr txBox="1"/>
            <p:nvPr/>
          </p:nvSpPr>
          <p:spPr>
            <a:xfrm>
              <a:off x="2638517" y="4248754"/>
              <a:ext cx="3711332" cy="63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7C828B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до</a:t>
              </a:r>
              <a:r>
                <a:rPr kumimoji="0" lang="ru-RU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7C828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A24842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ru-RU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7C828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3400" b="1" i="0" u="none" strike="noStrike" kern="0" cap="none" spc="0" normalizeH="0" baseline="0" noProof="0" dirty="0">
                  <a:ln>
                    <a:noFill/>
                  </a:ln>
                  <a:solidFill>
                    <a:srgbClr val="7C828B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баллов в сумме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637" r="31751"/>
            <a:stretch/>
          </p:blipFill>
          <p:spPr>
            <a:xfrm>
              <a:off x="1950282" y="4222352"/>
              <a:ext cx="769237" cy="718705"/>
            </a:xfrm>
            <a:prstGeom prst="rect">
              <a:avLst/>
            </a:prstGeom>
          </p:spPr>
        </p:pic>
      </p:grpSp>
      <p:sp>
        <p:nvSpPr>
          <p:cNvPr id="134" name="Левая круглая скобка 133"/>
          <p:cNvSpPr/>
          <p:nvPr/>
        </p:nvSpPr>
        <p:spPr>
          <a:xfrm rot="5400000">
            <a:off x="5901287" y="-2783512"/>
            <a:ext cx="286603" cy="10606235"/>
          </a:xfrm>
          <a:prstGeom prst="leftBracket">
            <a:avLst/>
          </a:prstGeom>
          <a:ln w="28575">
            <a:solidFill>
              <a:srgbClr val="A24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" name="Picture 2" descr="ВФСК ГТО, ГБОУ Школа № 384, Моск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136" y="4137634"/>
            <a:ext cx="1546782" cy="8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Группа 135"/>
          <p:cNvGrpSpPr/>
          <p:nvPr/>
        </p:nvGrpSpPr>
        <p:grpSpPr>
          <a:xfrm>
            <a:off x="4265789" y="2702974"/>
            <a:ext cx="1722902" cy="2422577"/>
            <a:chOff x="3254495" y="1595945"/>
            <a:chExt cx="1722902" cy="2422577"/>
          </a:xfrm>
        </p:grpSpPr>
        <p:grpSp>
          <p:nvGrpSpPr>
            <p:cNvPr id="137" name="Группа 106"/>
            <p:cNvGrpSpPr/>
            <p:nvPr/>
          </p:nvGrpSpPr>
          <p:grpSpPr>
            <a:xfrm>
              <a:off x="3254495" y="1595945"/>
              <a:ext cx="1722902" cy="2422577"/>
              <a:chOff x="110482" y="1213391"/>
              <a:chExt cx="1722902" cy="2422577"/>
            </a:xfrm>
          </p:grpSpPr>
          <p:sp>
            <p:nvSpPr>
              <p:cNvPr id="139" name="Прямоугольник: скругленные углы 5">
                <a:extLst>
                  <a:ext uri="{FF2B5EF4-FFF2-40B4-BE49-F238E27FC236}">
                    <a16:creationId xmlns:a16="http://schemas.microsoft.com/office/drawing/2014/main" xmlns="" id="{E0E20C4C-6131-4BBD-8D1C-598AE3D52180}"/>
                  </a:ext>
                </a:extLst>
              </p:cNvPr>
              <p:cNvSpPr/>
              <p:nvPr/>
            </p:nvSpPr>
            <p:spPr>
              <a:xfrm rot="10800000">
                <a:off x="154131" y="1320709"/>
                <a:ext cx="1628697" cy="2315259"/>
              </a:xfrm>
              <a:prstGeom prst="roundRect">
                <a:avLst>
                  <a:gd name="adj" fmla="val 13049"/>
                </a:avLst>
              </a:prstGeom>
              <a:noFill/>
              <a:ln w="28575">
                <a:solidFill>
                  <a:srgbClr val="4454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xmlns="" id="{622E710E-4B7F-4892-A151-D151146987A2}"/>
                  </a:ext>
                </a:extLst>
              </p:cNvPr>
              <p:cNvSpPr/>
              <p:nvPr/>
            </p:nvSpPr>
            <p:spPr>
              <a:xfrm rot="10800000">
                <a:off x="142372" y="1213391"/>
                <a:ext cx="877825" cy="962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2E590888-DD52-4750-BA32-296BC3B69A92}"/>
                  </a:ext>
                </a:extLst>
              </p:cNvPr>
              <p:cNvSpPr txBox="1"/>
              <p:nvPr/>
            </p:nvSpPr>
            <p:spPr>
              <a:xfrm>
                <a:off x="913765" y="1713691"/>
                <a:ext cx="919619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itchFamily="34" charset="0"/>
                  </a:rPr>
                  <a:t>баллов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42" name="Прямоугольник: скругленные углы 73">
                <a:extLst>
                  <a:ext uri="{FF2B5EF4-FFF2-40B4-BE49-F238E27FC236}">
                    <a16:creationId xmlns:a16="http://schemas.microsoft.com/office/drawing/2014/main" xmlns="" id="{0875EE06-9DE9-4955-B101-7233B4DB073A}"/>
                  </a:ext>
                </a:extLst>
              </p:cNvPr>
              <p:cNvSpPr/>
              <p:nvPr/>
            </p:nvSpPr>
            <p:spPr>
              <a:xfrm rot="10800000">
                <a:off x="141372" y="1320695"/>
                <a:ext cx="718589" cy="735920"/>
              </a:xfrm>
              <a:prstGeom prst="roundRect">
                <a:avLst>
                  <a:gd name="adj" fmla="val 13049"/>
                </a:avLst>
              </a:prstGeom>
              <a:solidFill>
                <a:srgbClr val="7C828B"/>
              </a:solidFill>
              <a:ln w="28575">
                <a:noFill/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xmlns="" id="{33C351BA-FF21-481E-B62A-830B66BDEC3C}"/>
                  </a:ext>
                </a:extLst>
              </p:cNvPr>
              <p:cNvSpPr/>
              <p:nvPr/>
            </p:nvSpPr>
            <p:spPr>
              <a:xfrm rot="10800000">
                <a:off x="866364" y="1276196"/>
                <a:ext cx="684000" cy="111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4" name="Прямая со стрелкой 143">
                <a:extLst>
                  <a:ext uri="{FF2B5EF4-FFF2-40B4-BE49-F238E27FC236}">
                    <a16:creationId xmlns:a16="http://schemas.microsoft.com/office/drawing/2014/main" xmlns="" id="{465967E2-EB4D-418B-BA4F-766C022C59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4604" y="1320709"/>
                <a:ext cx="612000" cy="0"/>
              </a:xfrm>
              <a:prstGeom prst="straightConnector1">
                <a:avLst/>
              </a:prstGeom>
              <a:ln w="28575">
                <a:solidFill>
                  <a:srgbClr val="44546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xmlns="" id="{0A08719A-1995-41E0-8BE1-45DC1087ED9B}"/>
                  </a:ext>
                </a:extLst>
              </p:cNvPr>
              <p:cNvSpPr/>
              <p:nvPr/>
            </p:nvSpPr>
            <p:spPr>
              <a:xfrm>
                <a:off x="110482" y="1376978"/>
                <a:ext cx="8467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5/3</a:t>
                </a:r>
                <a:endParaRPr lang="ru-RU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8" name="Прямоугольник 2"/>
            <p:cNvSpPr>
              <a:spLocks noChangeArrowheads="1"/>
            </p:cNvSpPr>
            <p:nvPr/>
          </p:nvSpPr>
          <p:spPr bwMode="auto">
            <a:xfrm>
              <a:off x="3304990" y="2520844"/>
              <a:ext cx="1601379" cy="48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«Большая перемена»</a:t>
              </a: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4706541" y="4241724"/>
            <a:ext cx="872370" cy="830128"/>
            <a:chOff x="2347386" y="3465572"/>
            <a:chExt cx="872370" cy="830128"/>
          </a:xfrm>
        </p:grpSpPr>
        <p:pic>
          <p:nvPicPr>
            <p:cNvPr id="147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598"/>
            <a:stretch/>
          </p:blipFill>
          <p:spPr>
            <a:xfrm>
              <a:off x="2347386" y="3465572"/>
              <a:ext cx="872370" cy="830128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851" r="38290" b="44889"/>
            <a:stretch/>
          </p:blipFill>
          <p:spPr>
            <a:xfrm>
              <a:off x="2868708" y="3937527"/>
              <a:ext cx="112055" cy="16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6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pic>
        <p:nvPicPr>
          <p:cNvPr id="8" name="Picture 4" descr="Отделения Почты России будут работать в стандартном режиме - Региональные  новости - Новости, объявления, события - Холмогорский муниципальный район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891" y="2684914"/>
            <a:ext cx="2075806" cy="11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molencev.v\Desktop\Обменник\ФОТОБАНКА Кубанского ГАУ\Общие виды универа\09948c35ec509acbf55d7529faf40c4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21" b="17463"/>
          <a:stretch/>
        </p:blipFill>
        <p:spPr bwMode="auto">
          <a:xfrm>
            <a:off x="6119291" y="1514851"/>
            <a:ext cx="1625677" cy="5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60525" y="1358243"/>
            <a:ext cx="7667323" cy="900326"/>
            <a:chOff x="141372" y="1213391"/>
            <a:chExt cx="5860469" cy="990837"/>
          </a:xfrm>
        </p:grpSpPr>
        <p:sp>
          <p:nvSpPr>
            <p:cNvPr id="11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E0E20C4C-6131-4BBD-8D1C-598AE3D52180}"/>
                </a:ext>
              </a:extLst>
            </p:cNvPr>
            <p:cNvSpPr/>
            <p:nvPr/>
          </p:nvSpPr>
          <p:spPr>
            <a:xfrm rot="10800000">
              <a:off x="859533" y="1320709"/>
              <a:ext cx="5142308" cy="735920"/>
            </a:xfrm>
            <a:prstGeom prst="roundRect">
              <a:avLst>
                <a:gd name="adj" fmla="val 13049"/>
              </a:avLst>
            </a:prstGeom>
            <a:noFill/>
            <a:ln w="28575">
              <a:solidFill>
                <a:srgbClr val="A79F9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622E710E-4B7F-4892-A151-D151146987A2}"/>
                </a:ext>
              </a:extLst>
            </p:cNvPr>
            <p:cNvSpPr/>
            <p:nvPr/>
          </p:nvSpPr>
          <p:spPr>
            <a:xfrm rot="10800000">
              <a:off x="566926" y="1213391"/>
              <a:ext cx="393799" cy="962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984882" y="1484844"/>
              <a:ext cx="3992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Лично в приемную комиссию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4" name="Прямоугольник: скругленные углы 73">
              <a:extLst>
                <a:ext uri="{FF2B5EF4-FFF2-40B4-BE49-F238E27FC236}">
                  <a16:creationId xmlns:a16="http://schemas.microsoft.com/office/drawing/2014/main" xmlns="" id="{0875EE06-9DE9-4955-B101-7233B4DB073A}"/>
                </a:ext>
              </a:extLst>
            </p:cNvPr>
            <p:cNvSpPr/>
            <p:nvPr/>
          </p:nvSpPr>
          <p:spPr>
            <a:xfrm rot="10800000">
              <a:off x="141372" y="1320695"/>
              <a:ext cx="718589" cy="735920"/>
            </a:xfrm>
            <a:prstGeom prst="roundRect">
              <a:avLst>
                <a:gd name="adj" fmla="val 13049"/>
              </a:avLst>
            </a:prstGeom>
            <a:solidFill>
              <a:srgbClr val="A79F9C"/>
            </a:solidFill>
            <a:ln w="28575">
              <a:noFill/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3C351BA-FF21-481E-B62A-830B66BDEC3C}"/>
                </a:ext>
              </a:extLst>
            </p:cNvPr>
            <p:cNvSpPr/>
            <p:nvPr/>
          </p:nvSpPr>
          <p:spPr>
            <a:xfrm rot="10800000">
              <a:off x="891717" y="1276196"/>
              <a:ext cx="1033962" cy="11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465967E2-EB4D-418B-BA4F-766C022C5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604" y="1320709"/>
              <a:ext cx="3708001" cy="0"/>
            </a:xfrm>
            <a:prstGeom prst="straightConnector1">
              <a:avLst/>
            </a:prstGeom>
            <a:ln w="28575">
              <a:solidFill>
                <a:srgbClr val="A79F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A08719A-1995-41E0-8BE1-45DC1087ED9B}"/>
                </a:ext>
              </a:extLst>
            </p:cNvPr>
            <p:cNvSpPr/>
            <p:nvPr/>
          </p:nvSpPr>
          <p:spPr>
            <a:xfrm>
              <a:off x="225652" y="1280898"/>
              <a:ext cx="6463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" name="Picture 6" descr="Личный кабинет абитуриента - это очень удобно!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5" r="17809"/>
          <a:stretch/>
        </p:blipFill>
        <p:spPr bwMode="auto">
          <a:xfrm>
            <a:off x="8219637" y="1587277"/>
            <a:ext cx="1893627" cy="963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1" name="Picture 4" descr="Что такое электронная почта | BeginPC.ru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5031" y="1490472"/>
            <a:ext cx="1198624" cy="1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70823" y="2115201"/>
            <a:ext cx="7602161" cy="1725279"/>
            <a:chOff x="298255" y="2723657"/>
            <a:chExt cx="5868456" cy="1899548"/>
          </a:xfrm>
        </p:grpSpPr>
        <p:sp>
          <p:nvSpPr>
            <p:cNvPr id="24" name="Прямоугольник: скругленные углы 83">
              <a:extLst>
                <a:ext uri="{FF2B5EF4-FFF2-40B4-BE49-F238E27FC236}">
                  <a16:creationId xmlns:a16="http://schemas.microsoft.com/office/drawing/2014/main" xmlns="" id="{7A8C5E2A-AF4D-40B8-93E3-B9DC2204B4A1}"/>
                </a:ext>
              </a:extLst>
            </p:cNvPr>
            <p:cNvSpPr/>
            <p:nvPr/>
          </p:nvSpPr>
          <p:spPr>
            <a:xfrm rot="10800000">
              <a:off x="1131486" y="2836816"/>
              <a:ext cx="5035225" cy="1786389"/>
            </a:xfrm>
            <a:prstGeom prst="roundRect">
              <a:avLst>
                <a:gd name="adj" fmla="val 13049"/>
              </a:avLst>
            </a:prstGeom>
            <a:noFill/>
            <a:ln w="28575">
              <a:solidFill>
                <a:srgbClr val="0F504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2C2B6D5-FB49-4CA8-9E47-7EA1AE9C1959}"/>
                </a:ext>
              </a:extLst>
            </p:cNvPr>
            <p:cNvSpPr/>
            <p:nvPr/>
          </p:nvSpPr>
          <p:spPr>
            <a:xfrm rot="10800000">
              <a:off x="723809" y="2729501"/>
              <a:ext cx="393799" cy="962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87">
              <a:extLst>
                <a:ext uri="{FF2B5EF4-FFF2-40B4-BE49-F238E27FC236}">
                  <a16:creationId xmlns:a16="http://schemas.microsoft.com/office/drawing/2014/main" xmlns="" id="{4A5258A0-9804-4C53-9019-9E48B46C6286}"/>
                </a:ext>
              </a:extLst>
            </p:cNvPr>
            <p:cNvSpPr/>
            <p:nvPr/>
          </p:nvSpPr>
          <p:spPr>
            <a:xfrm rot="10800000">
              <a:off x="298255" y="2836805"/>
              <a:ext cx="718589" cy="735920"/>
            </a:xfrm>
            <a:prstGeom prst="roundRect">
              <a:avLst>
                <a:gd name="adj" fmla="val 13049"/>
              </a:avLst>
            </a:prstGeom>
            <a:solidFill>
              <a:srgbClr val="0F5048"/>
            </a:solidFill>
            <a:ln w="28575">
              <a:noFill/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536F8403-1FDF-4188-AE4E-0D601BCF915E}"/>
                </a:ext>
              </a:extLst>
            </p:cNvPr>
            <p:cNvSpPr/>
            <p:nvPr/>
          </p:nvSpPr>
          <p:spPr>
            <a:xfrm rot="10800000">
              <a:off x="1048600" y="2792306"/>
              <a:ext cx="1033962" cy="111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xmlns="" id="{67AC2B9F-A292-4C62-8264-FE25795CEC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1488" y="2836819"/>
              <a:ext cx="1619027" cy="0"/>
            </a:xfrm>
            <a:prstGeom prst="straightConnector1">
              <a:avLst/>
            </a:prstGeom>
            <a:ln w="28575">
              <a:solidFill>
                <a:srgbClr val="0F504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5D63F56B-FFEF-4317-A235-1D6182A5F195}"/>
                </a:ext>
              </a:extLst>
            </p:cNvPr>
            <p:cNvSpPr/>
            <p:nvPr/>
          </p:nvSpPr>
          <p:spPr>
            <a:xfrm>
              <a:off x="383506" y="2723657"/>
              <a:ext cx="646331" cy="923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48599" y="2903544"/>
              <a:ext cx="513357" cy="9735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Google Shape;229;p4"/>
            <p:cNvSpPr/>
            <p:nvPr/>
          </p:nvSpPr>
          <p:spPr>
            <a:xfrm>
              <a:off x="1350937" y="3299472"/>
              <a:ext cx="4201669" cy="1321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80975" marR="0" lvl="0" indent="-180975" algn="l" rtl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Личный кабинет абитуриента (</a:t>
              </a:r>
              <a:r>
                <a:rPr lang="en-US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  <a:hlinkClick r:id="rId11"/>
                </a:rPr>
                <a:t>www.kubsau.ru</a:t>
              </a:r>
              <a:r>
                <a:rPr lang="en-US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)</a:t>
              </a:r>
            </a:p>
            <a:p>
              <a:pPr marL="180975" lvl="0" indent="-180975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Электронная почта (</a:t>
              </a:r>
              <a:r>
                <a:rPr lang="en-US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  <a:hlinkClick r:id="rId12"/>
                </a:rPr>
                <a:t>pk202</a:t>
              </a:r>
              <a:r>
                <a:rPr lang="ru-RU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  <a:hlinkClick r:id="rId12"/>
                </a:rPr>
                <a:t>2</a:t>
              </a:r>
              <a:r>
                <a:rPr lang="en-US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  <a:hlinkClick r:id="rId12"/>
                </a:rPr>
                <a:t>@kubsau.ru</a:t>
              </a:r>
              <a:r>
                <a:rPr lang="ru-RU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)</a:t>
              </a:r>
            </a:p>
            <a:p>
              <a:pPr marL="180975" lvl="0" indent="-180975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sz="1800" dirty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Почтовые операторы </a:t>
              </a:r>
              <a:r>
                <a:rPr lang="ru-RU" sz="1800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общего пользования (350044, г. Краснодар, ул. </a:t>
              </a:r>
              <a:r>
                <a:rPr lang="ru-RU" dirty="0" smtClean="0">
                  <a:solidFill>
                    <a:srgbClr val="0F5048"/>
                  </a:solidFill>
                  <a:latin typeface="+mj-lt"/>
                  <a:ea typeface="Arial"/>
                  <a:cs typeface="Arial"/>
                  <a:sym typeface="Arial"/>
                </a:rPr>
                <a:t>Калинина, 13)</a:t>
              </a:r>
              <a:endParaRPr lang="ru-RU" sz="1800" dirty="0" smtClean="0">
                <a:solidFill>
                  <a:srgbClr val="0F5048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180975" lvl="0" indent="-180975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dirty="0" smtClean="0">
                  <a:solidFill>
                    <a:srgbClr val="0F5048"/>
                  </a:solidFill>
                  <a:latin typeface="+mj-lt"/>
                  <a:ea typeface="Calibri"/>
                  <a:cs typeface="Calibri"/>
                  <a:sym typeface="Calibri"/>
                </a:rPr>
                <a:t>Единый портал </a:t>
              </a:r>
              <a:r>
                <a:rPr lang="ru-RU" dirty="0" err="1" smtClean="0">
                  <a:solidFill>
                    <a:srgbClr val="0F5048"/>
                  </a:solidFill>
                  <a:latin typeface="+mj-lt"/>
                  <a:ea typeface="Calibri"/>
                  <a:cs typeface="Calibri"/>
                  <a:sym typeface="Calibri"/>
                </a:rPr>
                <a:t>госуслуг</a:t>
              </a:r>
              <a:endParaRPr dirty="0">
                <a:solidFill>
                  <a:srgbClr val="0F5048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E2D31D6-CD61-42FF-9BF2-D4C16B2DCB4F}"/>
                </a:ext>
              </a:extLst>
            </p:cNvPr>
            <p:cNvSpPr txBox="1"/>
            <p:nvPr/>
          </p:nvSpPr>
          <p:spPr>
            <a:xfrm>
              <a:off x="1378130" y="2976458"/>
              <a:ext cx="232806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spc="-60" dirty="0" smtClean="0">
                  <a:solidFill>
                    <a:srgbClr val="0F5048"/>
                  </a:solidFill>
                  <a:latin typeface="Arial Black" pitchFamily="34" charset="0"/>
                </a:rPr>
                <a:t>Дистанционно:</a:t>
              </a:r>
              <a:endParaRPr lang="ru-RU" sz="2400" spc="-60" dirty="0">
                <a:solidFill>
                  <a:srgbClr val="0F5048"/>
                </a:solidFill>
                <a:latin typeface="Arial Black" pitchFamily="34" charset="0"/>
              </a:endParaRPr>
            </a:p>
          </p:txBody>
        </p:sp>
      </p:grpSp>
      <p:pic>
        <p:nvPicPr>
          <p:cNvPr id="33" name="Picture 8" descr="Ярославцы имеют возможность экономить своё время и деньги с порталом  госуслу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719" y="2760687"/>
            <a:ext cx="957858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5F3D28-0218-4671-ADBE-381DDCB5174F}"/>
              </a:ext>
            </a:extLst>
          </p:cNvPr>
          <p:cNvSpPr txBox="1"/>
          <p:nvPr/>
        </p:nvSpPr>
        <p:spPr>
          <a:xfrm>
            <a:off x="375304" y="844282"/>
            <a:ext cx="11393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подачи документов: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B5F3D28-0218-4671-ADBE-381DDCB5174F}"/>
              </a:ext>
            </a:extLst>
          </p:cNvPr>
          <p:cNvSpPr txBox="1"/>
          <p:nvPr/>
        </p:nvSpPr>
        <p:spPr>
          <a:xfrm>
            <a:off x="219856" y="3944098"/>
            <a:ext cx="11393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2"/>
          <p:cNvSpPr>
            <a:spLocks noChangeArrowheads="1"/>
          </p:cNvSpPr>
          <p:nvPr/>
        </p:nvSpPr>
        <p:spPr bwMode="auto">
          <a:xfrm>
            <a:off x="777584" y="5981241"/>
            <a:ext cx="1768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Паспорт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621761" y="4529850"/>
            <a:ext cx="1482346" cy="1872765"/>
            <a:chOff x="1736405" y="1810696"/>
            <a:chExt cx="1482346" cy="1872765"/>
          </a:xfrm>
        </p:grpSpPr>
        <p:pic>
          <p:nvPicPr>
            <p:cNvPr id="57" name="Picture 8" descr="http://s1.iconbird.com/ico/2014/1/606/w512h5121390848168diploma1512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707" y="1810696"/>
              <a:ext cx="1341797" cy="1341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Прямоугольник 2"/>
            <p:cNvSpPr>
              <a:spLocks noChangeArrowheads="1"/>
            </p:cNvSpPr>
            <p:nvPr/>
          </p:nvSpPr>
          <p:spPr bwMode="auto">
            <a:xfrm>
              <a:off x="1736405" y="3344907"/>
              <a:ext cx="1482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Аттестат</a:t>
              </a:r>
            </a:p>
          </p:txBody>
        </p:sp>
      </p:grpSp>
      <p:sp>
        <p:nvSpPr>
          <p:cNvPr id="59" name="Прямоугольник 2"/>
          <p:cNvSpPr>
            <a:spLocks noChangeArrowheads="1"/>
          </p:cNvSpPr>
          <p:nvPr/>
        </p:nvSpPr>
        <p:spPr bwMode="auto">
          <a:xfrm>
            <a:off x="6828051" y="5641824"/>
            <a:ext cx="21304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Фотографии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3х4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2"/>
          <p:cNvSpPr>
            <a:spLocks noChangeArrowheads="1"/>
          </p:cNvSpPr>
          <p:nvPr/>
        </p:nvSpPr>
        <p:spPr bwMode="auto">
          <a:xfrm>
            <a:off x="7023652" y="6036813"/>
            <a:ext cx="4305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Можно </a:t>
            </a:r>
            <a:r>
              <a:rPr lang="ru-RU" sz="1200" kern="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предоставить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после оформления заявления</a:t>
            </a:r>
            <a:endParaRPr kumimoji="0" lang="ru-RU" sz="11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8916551" y="4524601"/>
            <a:ext cx="2130489" cy="1645226"/>
            <a:chOff x="6328326" y="3073048"/>
            <a:chExt cx="2130489" cy="1645226"/>
          </a:xfrm>
        </p:grpSpPr>
        <p:pic>
          <p:nvPicPr>
            <p:cNvPr id="62" name="Picture 12" descr="https://cdn1.iconfinder.com/data/icons/hawcons/32/699044-icon-55-document-text-128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30" y="3073048"/>
              <a:ext cx="1077954" cy="107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2"/>
            <p:cNvSpPr>
              <a:spLocks noChangeArrowheads="1"/>
            </p:cNvSpPr>
            <p:nvPr/>
          </p:nvSpPr>
          <p:spPr bwMode="auto">
            <a:xfrm>
              <a:off x="6328326" y="4182743"/>
              <a:ext cx="213048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Медицинская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справка № 086/У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481477" y="4632423"/>
            <a:ext cx="841142" cy="886335"/>
            <a:chOff x="4461857" y="3053972"/>
            <a:chExt cx="854262" cy="918101"/>
          </a:xfrm>
        </p:grpSpPr>
        <p:pic>
          <p:nvPicPr>
            <p:cNvPr id="65" name="Picture 10" descr="http://v-teme.biz/ru_tpl/cabinet/images/user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730" y="3136267"/>
              <a:ext cx="738516" cy="73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Скругленный прямоугольник 65"/>
            <p:cNvSpPr/>
            <p:nvPr/>
          </p:nvSpPr>
          <p:spPr>
            <a:xfrm>
              <a:off x="4461857" y="3053972"/>
              <a:ext cx="854262" cy="918101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7032796" y="4544568"/>
            <a:ext cx="4137654" cy="1609344"/>
          </a:xfrm>
          <a:prstGeom prst="roundRect">
            <a:avLst>
              <a:gd name="adj" fmla="val 7007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754880" y="4605208"/>
            <a:ext cx="1833600" cy="2546830"/>
            <a:chOff x="3114862" y="1935160"/>
            <a:chExt cx="1547890" cy="254683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68" t="18768" r="16625" b="19469"/>
            <a:stretch/>
          </p:blipFill>
          <p:spPr bwMode="auto">
            <a:xfrm>
              <a:off x="3205950" y="1935160"/>
              <a:ext cx="1366902" cy="86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Прямоугольник 2"/>
            <p:cNvSpPr>
              <a:spLocks noChangeArrowheads="1"/>
            </p:cNvSpPr>
            <p:nvPr/>
          </p:nvSpPr>
          <p:spPr bwMode="auto">
            <a:xfrm>
              <a:off x="3114862" y="3010818"/>
              <a:ext cx="1547890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80000"/>
                </a:lnSpc>
                <a:defRPr/>
              </a:pPr>
              <a:r>
                <a:rPr lang="ru-RU" sz="16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Страховое </a:t>
              </a:r>
              <a:r>
                <a:rPr lang="ru-RU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свидетельство обязательного пенсионного страхования 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677" y="4480688"/>
            <a:ext cx="977566" cy="13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зачисления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7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E0E20C4C-6131-4BBD-8D1C-598AE3D52180}"/>
              </a:ext>
            </a:extLst>
          </p:cNvPr>
          <p:cNvSpPr/>
          <p:nvPr/>
        </p:nvSpPr>
        <p:spPr>
          <a:xfrm rot="10800000">
            <a:off x="1538279" y="1498803"/>
            <a:ext cx="4242454" cy="4156514"/>
          </a:xfrm>
          <a:prstGeom prst="roundRect">
            <a:avLst>
              <a:gd name="adj" fmla="val 13049"/>
            </a:avLst>
          </a:prstGeom>
          <a:noFill/>
          <a:ln w="28575">
            <a:solidFill>
              <a:srgbClr val="A79F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"/>
          <p:cNvSpPr>
            <a:spLocks noChangeAspect="1"/>
          </p:cNvSpPr>
          <p:nvPr/>
        </p:nvSpPr>
        <p:spPr>
          <a:xfrm>
            <a:off x="1534071" y="5706670"/>
            <a:ext cx="387717" cy="245978"/>
          </a:xfrm>
          <a:custGeom>
            <a:avLst/>
            <a:gdLst>
              <a:gd name="connsiteX0" fmla="*/ 0 w 691012"/>
              <a:gd name="connsiteY0" fmla="*/ 0 h 521238"/>
              <a:gd name="connsiteX1" fmla="*/ 691012 w 691012"/>
              <a:gd name="connsiteY1" fmla="*/ 0 h 521238"/>
              <a:gd name="connsiteX2" fmla="*/ 691012 w 691012"/>
              <a:gd name="connsiteY2" fmla="*/ 521238 h 521238"/>
              <a:gd name="connsiteX3" fmla="*/ 0 w 691012"/>
              <a:gd name="connsiteY3" fmla="*/ 521238 h 521238"/>
              <a:gd name="connsiteX4" fmla="*/ 0 w 691012"/>
              <a:gd name="connsiteY4" fmla="*/ 0 h 521238"/>
              <a:gd name="connsiteX0" fmla="*/ 0 w 691012"/>
              <a:gd name="connsiteY0" fmla="*/ 0 h 619528"/>
              <a:gd name="connsiteX1" fmla="*/ 691012 w 691012"/>
              <a:gd name="connsiteY1" fmla="*/ 0 h 619528"/>
              <a:gd name="connsiteX2" fmla="*/ 104248 w 691012"/>
              <a:gd name="connsiteY2" fmla="*/ 619528 h 619528"/>
              <a:gd name="connsiteX3" fmla="*/ 0 w 691012"/>
              <a:gd name="connsiteY3" fmla="*/ 521238 h 619528"/>
              <a:gd name="connsiteX4" fmla="*/ 0 w 691012"/>
              <a:gd name="connsiteY4" fmla="*/ 0 h 619528"/>
              <a:gd name="connsiteX0" fmla="*/ 586765 w 691012"/>
              <a:gd name="connsiteY0" fmla="*/ 2978 h 619528"/>
              <a:gd name="connsiteX1" fmla="*/ 691012 w 691012"/>
              <a:gd name="connsiteY1" fmla="*/ 0 h 619528"/>
              <a:gd name="connsiteX2" fmla="*/ 104248 w 691012"/>
              <a:gd name="connsiteY2" fmla="*/ 619528 h 619528"/>
              <a:gd name="connsiteX3" fmla="*/ 0 w 691012"/>
              <a:gd name="connsiteY3" fmla="*/ 521238 h 619528"/>
              <a:gd name="connsiteX4" fmla="*/ 586765 w 691012"/>
              <a:gd name="connsiteY4" fmla="*/ 2978 h 619528"/>
              <a:gd name="connsiteX0" fmla="*/ 498658 w 691012"/>
              <a:gd name="connsiteY0" fmla="*/ 2978 h 619528"/>
              <a:gd name="connsiteX1" fmla="*/ 691012 w 691012"/>
              <a:gd name="connsiteY1" fmla="*/ 0 h 619528"/>
              <a:gd name="connsiteX2" fmla="*/ 104248 w 691012"/>
              <a:gd name="connsiteY2" fmla="*/ 619528 h 619528"/>
              <a:gd name="connsiteX3" fmla="*/ 0 w 691012"/>
              <a:gd name="connsiteY3" fmla="*/ 521238 h 619528"/>
              <a:gd name="connsiteX4" fmla="*/ 498658 w 691012"/>
              <a:gd name="connsiteY4" fmla="*/ 2978 h 619528"/>
              <a:gd name="connsiteX0" fmla="*/ 498658 w 643387"/>
              <a:gd name="connsiteY0" fmla="*/ 0 h 616550"/>
              <a:gd name="connsiteX1" fmla="*/ 643387 w 643387"/>
              <a:gd name="connsiteY1" fmla="*/ 1785 h 616550"/>
              <a:gd name="connsiteX2" fmla="*/ 104248 w 643387"/>
              <a:gd name="connsiteY2" fmla="*/ 616550 h 616550"/>
              <a:gd name="connsiteX3" fmla="*/ 0 w 643387"/>
              <a:gd name="connsiteY3" fmla="*/ 518260 h 616550"/>
              <a:gd name="connsiteX4" fmla="*/ 498658 w 643387"/>
              <a:gd name="connsiteY4" fmla="*/ 0 h 616550"/>
              <a:gd name="connsiteX0" fmla="*/ 498658 w 691012"/>
              <a:gd name="connsiteY0" fmla="*/ 597 h 617147"/>
              <a:gd name="connsiteX1" fmla="*/ 691012 w 691012"/>
              <a:gd name="connsiteY1" fmla="*/ 0 h 617147"/>
              <a:gd name="connsiteX2" fmla="*/ 104248 w 691012"/>
              <a:gd name="connsiteY2" fmla="*/ 617147 h 617147"/>
              <a:gd name="connsiteX3" fmla="*/ 0 w 691012"/>
              <a:gd name="connsiteY3" fmla="*/ 518857 h 617147"/>
              <a:gd name="connsiteX4" fmla="*/ 498658 w 691012"/>
              <a:gd name="connsiteY4" fmla="*/ 597 h 617147"/>
              <a:gd name="connsiteX0" fmla="*/ 517708 w 710062"/>
              <a:gd name="connsiteY0" fmla="*/ 597 h 617147"/>
              <a:gd name="connsiteX1" fmla="*/ 710062 w 710062"/>
              <a:gd name="connsiteY1" fmla="*/ 0 h 617147"/>
              <a:gd name="connsiteX2" fmla="*/ 123298 w 710062"/>
              <a:gd name="connsiteY2" fmla="*/ 617147 h 617147"/>
              <a:gd name="connsiteX3" fmla="*/ 0 w 710062"/>
              <a:gd name="connsiteY3" fmla="*/ 509332 h 617147"/>
              <a:gd name="connsiteX4" fmla="*/ 517708 w 710062"/>
              <a:gd name="connsiteY4" fmla="*/ 597 h 617147"/>
              <a:gd name="connsiteX0" fmla="*/ 517708 w 710062"/>
              <a:gd name="connsiteY0" fmla="*/ 597 h 509332"/>
              <a:gd name="connsiteX1" fmla="*/ 710062 w 710062"/>
              <a:gd name="connsiteY1" fmla="*/ 0 h 509332"/>
              <a:gd name="connsiteX2" fmla="*/ 130442 w 710062"/>
              <a:gd name="connsiteY2" fmla="*/ 479034 h 509332"/>
              <a:gd name="connsiteX3" fmla="*/ 0 w 710062"/>
              <a:gd name="connsiteY3" fmla="*/ 509332 h 509332"/>
              <a:gd name="connsiteX4" fmla="*/ 517708 w 710062"/>
              <a:gd name="connsiteY4" fmla="*/ 597 h 509332"/>
              <a:gd name="connsiteX0" fmla="*/ 517708 w 710062"/>
              <a:gd name="connsiteY0" fmla="*/ 597 h 509332"/>
              <a:gd name="connsiteX1" fmla="*/ 710062 w 710062"/>
              <a:gd name="connsiteY1" fmla="*/ 0 h 509332"/>
              <a:gd name="connsiteX2" fmla="*/ 192354 w 710062"/>
              <a:gd name="connsiteY2" fmla="*/ 507609 h 509332"/>
              <a:gd name="connsiteX3" fmla="*/ 0 w 710062"/>
              <a:gd name="connsiteY3" fmla="*/ 509332 h 509332"/>
              <a:gd name="connsiteX4" fmla="*/ 517708 w 710062"/>
              <a:gd name="connsiteY4" fmla="*/ 597 h 509332"/>
              <a:gd name="connsiteX0" fmla="*/ 524852 w 717206"/>
              <a:gd name="connsiteY0" fmla="*/ 597 h 516476"/>
              <a:gd name="connsiteX1" fmla="*/ 717206 w 717206"/>
              <a:gd name="connsiteY1" fmla="*/ 0 h 516476"/>
              <a:gd name="connsiteX2" fmla="*/ 199498 w 717206"/>
              <a:gd name="connsiteY2" fmla="*/ 507609 h 516476"/>
              <a:gd name="connsiteX3" fmla="*/ 0 w 717206"/>
              <a:gd name="connsiteY3" fmla="*/ 516476 h 516476"/>
              <a:gd name="connsiteX4" fmla="*/ 524852 w 717206"/>
              <a:gd name="connsiteY4" fmla="*/ 597 h 516476"/>
              <a:gd name="connsiteX0" fmla="*/ 524852 w 717206"/>
              <a:gd name="connsiteY0" fmla="*/ 597 h 517134"/>
              <a:gd name="connsiteX1" fmla="*/ 717206 w 717206"/>
              <a:gd name="connsiteY1" fmla="*/ 0 h 517134"/>
              <a:gd name="connsiteX2" fmla="*/ 189973 w 717206"/>
              <a:gd name="connsiteY2" fmla="*/ 517134 h 517134"/>
              <a:gd name="connsiteX3" fmla="*/ 0 w 717206"/>
              <a:gd name="connsiteY3" fmla="*/ 516476 h 517134"/>
              <a:gd name="connsiteX4" fmla="*/ 524852 w 717206"/>
              <a:gd name="connsiteY4" fmla="*/ 597 h 517134"/>
              <a:gd name="connsiteX0" fmla="*/ 524852 w 724349"/>
              <a:gd name="connsiteY0" fmla="*/ 2978 h 519515"/>
              <a:gd name="connsiteX1" fmla="*/ 724349 w 724349"/>
              <a:gd name="connsiteY1" fmla="*/ 0 h 519515"/>
              <a:gd name="connsiteX2" fmla="*/ 189973 w 724349"/>
              <a:gd name="connsiteY2" fmla="*/ 519515 h 519515"/>
              <a:gd name="connsiteX3" fmla="*/ 0 w 724349"/>
              <a:gd name="connsiteY3" fmla="*/ 518857 h 519515"/>
              <a:gd name="connsiteX4" fmla="*/ 524852 w 724349"/>
              <a:gd name="connsiteY4" fmla="*/ 2978 h 519515"/>
              <a:gd name="connsiteX0" fmla="*/ 524852 w 724349"/>
              <a:gd name="connsiteY0" fmla="*/ 0 h 521299"/>
              <a:gd name="connsiteX1" fmla="*/ 724349 w 724349"/>
              <a:gd name="connsiteY1" fmla="*/ 1784 h 521299"/>
              <a:gd name="connsiteX2" fmla="*/ 189973 w 724349"/>
              <a:gd name="connsiteY2" fmla="*/ 521299 h 521299"/>
              <a:gd name="connsiteX3" fmla="*/ 0 w 724349"/>
              <a:gd name="connsiteY3" fmla="*/ 520641 h 521299"/>
              <a:gd name="connsiteX4" fmla="*/ 524852 w 724349"/>
              <a:gd name="connsiteY4" fmla="*/ 0 h 521299"/>
              <a:gd name="connsiteX0" fmla="*/ 524852 w 724349"/>
              <a:gd name="connsiteY0" fmla="*/ 0 h 520641"/>
              <a:gd name="connsiteX1" fmla="*/ 724349 w 724349"/>
              <a:gd name="connsiteY1" fmla="*/ 1784 h 520641"/>
              <a:gd name="connsiteX2" fmla="*/ 199498 w 724349"/>
              <a:gd name="connsiteY2" fmla="*/ 518918 h 520641"/>
              <a:gd name="connsiteX3" fmla="*/ 0 w 724349"/>
              <a:gd name="connsiteY3" fmla="*/ 520641 h 520641"/>
              <a:gd name="connsiteX4" fmla="*/ 524852 w 724349"/>
              <a:gd name="connsiteY4" fmla="*/ 0 h 520641"/>
              <a:gd name="connsiteX0" fmla="*/ 524852 w 724349"/>
              <a:gd name="connsiteY0" fmla="*/ 0 h 521300"/>
              <a:gd name="connsiteX1" fmla="*/ 724349 w 724349"/>
              <a:gd name="connsiteY1" fmla="*/ 1784 h 521300"/>
              <a:gd name="connsiteX2" fmla="*/ 194735 w 724349"/>
              <a:gd name="connsiteY2" fmla="*/ 521300 h 521300"/>
              <a:gd name="connsiteX3" fmla="*/ 0 w 724349"/>
              <a:gd name="connsiteY3" fmla="*/ 520641 h 521300"/>
              <a:gd name="connsiteX4" fmla="*/ 524852 w 724349"/>
              <a:gd name="connsiteY4" fmla="*/ 0 h 521300"/>
              <a:gd name="connsiteX0" fmla="*/ 524852 w 1207743"/>
              <a:gd name="connsiteY0" fmla="*/ 597 h 521897"/>
              <a:gd name="connsiteX1" fmla="*/ 1207743 w 1207743"/>
              <a:gd name="connsiteY1" fmla="*/ 0 h 521897"/>
              <a:gd name="connsiteX2" fmla="*/ 194735 w 1207743"/>
              <a:gd name="connsiteY2" fmla="*/ 521897 h 521897"/>
              <a:gd name="connsiteX3" fmla="*/ 0 w 1207743"/>
              <a:gd name="connsiteY3" fmla="*/ 521238 h 521897"/>
              <a:gd name="connsiteX4" fmla="*/ 524852 w 1207743"/>
              <a:gd name="connsiteY4" fmla="*/ 597 h 521897"/>
              <a:gd name="connsiteX0" fmla="*/ 524852 w 1207743"/>
              <a:gd name="connsiteY0" fmla="*/ 597 h 521238"/>
              <a:gd name="connsiteX1" fmla="*/ 1207743 w 1207743"/>
              <a:gd name="connsiteY1" fmla="*/ 0 h 521238"/>
              <a:gd name="connsiteX2" fmla="*/ 897204 w 1207743"/>
              <a:gd name="connsiteY2" fmla="*/ 302822 h 521238"/>
              <a:gd name="connsiteX3" fmla="*/ 0 w 1207743"/>
              <a:gd name="connsiteY3" fmla="*/ 521238 h 521238"/>
              <a:gd name="connsiteX4" fmla="*/ 524852 w 1207743"/>
              <a:gd name="connsiteY4" fmla="*/ 597 h 521238"/>
              <a:gd name="connsiteX0" fmla="*/ 91465 w 774356"/>
              <a:gd name="connsiteY0" fmla="*/ 597 h 302822"/>
              <a:gd name="connsiteX1" fmla="*/ 774356 w 774356"/>
              <a:gd name="connsiteY1" fmla="*/ 0 h 302822"/>
              <a:gd name="connsiteX2" fmla="*/ 463817 w 774356"/>
              <a:gd name="connsiteY2" fmla="*/ 302822 h 302822"/>
              <a:gd name="connsiteX3" fmla="*/ 0 w 774356"/>
              <a:gd name="connsiteY3" fmla="*/ 228344 h 302822"/>
              <a:gd name="connsiteX4" fmla="*/ 91465 w 774356"/>
              <a:gd name="connsiteY4" fmla="*/ 597 h 302822"/>
              <a:gd name="connsiteX0" fmla="*/ 305778 w 988669"/>
              <a:gd name="connsiteY0" fmla="*/ 597 h 302822"/>
              <a:gd name="connsiteX1" fmla="*/ 988669 w 988669"/>
              <a:gd name="connsiteY1" fmla="*/ 0 h 302822"/>
              <a:gd name="connsiteX2" fmla="*/ 678130 w 988669"/>
              <a:gd name="connsiteY2" fmla="*/ 302822 h 302822"/>
              <a:gd name="connsiteX3" fmla="*/ 0 w 988669"/>
              <a:gd name="connsiteY3" fmla="*/ 302163 h 302822"/>
              <a:gd name="connsiteX4" fmla="*/ 305778 w 988669"/>
              <a:gd name="connsiteY4" fmla="*/ 597 h 302822"/>
              <a:gd name="connsiteX0" fmla="*/ 308159 w 991050"/>
              <a:gd name="connsiteY0" fmla="*/ 597 h 309307"/>
              <a:gd name="connsiteX1" fmla="*/ 991050 w 991050"/>
              <a:gd name="connsiteY1" fmla="*/ 0 h 309307"/>
              <a:gd name="connsiteX2" fmla="*/ 680511 w 991050"/>
              <a:gd name="connsiteY2" fmla="*/ 302822 h 309307"/>
              <a:gd name="connsiteX3" fmla="*/ 0 w 991050"/>
              <a:gd name="connsiteY3" fmla="*/ 309307 h 309307"/>
              <a:gd name="connsiteX4" fmla="*/ 308159 w 991050"/>
              <a:gd name="connsiteY4" fmla="*/ 597 h 309307"/>
              <a:gd name="connsiteX0" fmla="*/ 308159 w 991050"/>
              <a:gd name="connsiteY0" fmla="*/ 597 h 312347"/>
              <a:gd name="connsiteX1" fmla="*/ 991050 w 991050"/>
              <a:gd name="connsiteY1" fmla="*/ 0 h 312347"/>
              <a:gd name="connsiteX2" fmla="*/ 675748 w 991050"/>
              <a:gd name="connsiteY2" fmla="*/ 312347 h 312347"/>
              <a:gd name="connsiteX3" fmla="*/ 0 w 991050"/>
              <a:gd name="connsiteY3" fmla="*/ 309307 h 312347"/>
              <a:gd name="connsiteX4" fmla="*/ 308159 w 991050"/>
              <a:gd name="connsiteY4" fmla="*/ 597 h 312347"/>
              <a:gd name="connsiteX0" fmla="*/ 315302 w 998193"/>
              <a:gd name="connsiteY0" fmla="*/ 597 h 314070"/>
              <a:gd name="connsiteX1" fmla="*/ 998193 w 998193"/>
              <a:gd name="connsiteY1" fmla="*/ 0 h 314070"/>
              <a:gd name="connsiteX2" fmla="*/ 682891 w 998193"/>
              <a:gd name="connsiteY2" fmla="*/ 312347 h 314070"/>
              <a:gd name="connsiteX3" fmla="*/ 0 w 998193"/>
              <a:gd name="connsiteY3" fmla="*/ 314070 h 314070"/>
              <a:gd name="connsiteX4" fmla="*/ 315302 w 998193"/>
              <a:gd name="connsiteY4" fmla="*/ 597 h 314070"/>
              <a:gd name="connsiteX0" fmla="*/ 315302 w 1055385"/>
              <a:gd name="connsiteY0" fmla="*/ 43491 h 356964"/>
              <a:gd name="connsiteX1" fmla="*/ 1055385 w 1055385"/>
              <a:gd name="connsiteY1" fmla="*/ 0 h 356964"/>
              <a:gd name="connsiteX2" fmla="*/ 682891 w 1055385"/>
              <a:gd name="connsiteY2" fmla="*/ 355241 h 356964"/>
              <a:gd name="connsiteX3" fmla="*/ 0 w 1055385"/>
              <a:gd name="connsiteY3" fmla="*/ 356964 h 356964"/>
              <a:gd name="connsiteX4" fmla="*/ 315302 w 1055385"/>
              <a:gd name="connsiteY4" fmla="*/ 43491 h 356964"/>
              <a:gd name="connsiteX0" fmla="*/ 415389 w 1055385"/>
              <a:gd name="connsiteY0" fmla="*/ 0 h 363516"/>
              <a:gd name="connsiteX1" fmla="*/ 1055385 w 1055385"/>
              <a:gd name="connsiteY1" fmla="*/ 6552 h 363516"/>
              <a:gd name="connsiteX2" fmla="*/ 682891 w 1055385"/>
              <a:gd name="connsiteY2" fmla="*/ 361793 h 363516"/>
              <a:gd name="connsiteX3" fmla="*/ 0 w 1055385"/>
              <a:gd name="connsiteY3" fmla="*/ 363516 h 363516"/>
              <a:gd name="connsiteX4" fmla="*/ 415389 w 1055385"/>
              <a:gd name="connsiteY4" fmla="*/ 0 h 363516"/>
              <a:gd name="connsiteX0" fmla="*/ 308153 w 948149"/>
              <a:gd name="connsiteY0" fmla="*/ 0 h 361793"/>
              <a:gd name="connsiteX1" fmla="*/ 948149 w 948149"/>
              <a:gd name="connsiteY1" fmla="*/ 6552 h 361793"/>
              <a:gd name="connsiteX2" fmla="*/ 575655 w 948149"/>
              <a:gd name="connsiteY2" fmla="*/ 361793 h 361793"/>
              <a:gd name="connsiteX3" fmla="*/ 0 w 948149"/>
              <a:gd name="connsiteY3" fmla="*/ 349218 h 361793"/>
              <a:gd name="connsiteX4" fmla="*/ 308153 w 948149"/>
              <a:gd name="connsiteY4" fmla="*/ 0 h 361793"/>
              <a:gd name="connsiteX0" fmla="*/ 351047 w 991043"/>
              <a:gd name="connsiteY0" fmla="*/ 0 h 370666"/>
              <a:gd name="connsiteX1" fmla="*/ 991043 w 991043"/>
              <a:gd name="connsiteY1" fmla="*/ 6552 h 370666"/>
              <a:gd name="connsiteX2" fmla="*/ 618549 w 991043"/>
              <a:gd name="connsiteY2" fmla="*/ 361793 h 370666"/>
              <a:gd name="connsiteX3" fmla="*/ 0 w 991043"/>
              <a:gd name="connsiteY3" fmla="*/ 370666 h 370666"/>
              <a:gd name="connsiteX4" fmla="*/ 351047 w 991043"/>
              <a:gd name="connsiteY4" fmla="*/ 0 h 370666"/>
              <a:gd name="connsiteX0" fmla="*/ 361769 w 1001765"/>
              <a:gd name="connsiteY0" fmla="*/ 0 h 370666"/>
              <a:gd name="connsiteX1" fmla="*/ 1001765 w 1001765"/>
              <a:gd name="connsiteY1" fmla="*/ 6552 h 370666"/>
              <a:gd name="connsiteX2" fmla="*/ 629271 w 1001765"/>
              <a:gd name="connsiteY2" fmla="*/ 361793 h 370666"/>
              <a:gd name="connsiteX3" fmla="*/ 0 w 1001765"/>
              <a:gd name="connsiteY3" fmla="*/ 370666 h 370666"/>
              <a:gd name="connsiteX4" fmla="*/ 361769 w 1001765"/>
              <a:gd name="connsiteY4" fmla="*/ 0 h 370666"/>
              <a:gd name="connsiteX0" fmla="*/ 354621 w 994617"/>
              <a:gd name="connsiteY0" fmla="*/ 0 h 367092"/>
              <a:gd name="connsiteX1" fmla="*/ 994617 w 994617"/>
              <a:gd name="connsiteY1" fmla="*/ 6552 h 367092"/>
              <a:gd name="connsiteX2" fmla="*/ 622123 w 994617"/>
              <a:gd name="connsiteY2" fmla="*/ 361793 h 367092"/>
              <a:gd name="connsiteX3" fmla="*/ 0 w 994617"/>
              <a:gd name="connsiteY3" fmla="*/ 367092 h 367092"/>
              <a:gd name="connsiteX4" fmla="*/ 354621 w 994617"/>
              <a:gd name="connsiteY4" fmla="*/ 0 h 367092"/>
              <a:gd name="connsiteX0" fmla="*/ 354621 w 1001765"/>
              <a:gd name="connsiteY0" fmla="*/ 7746 h 374838"/>
              <a:gd name="connsiteX1" fmla="*/ 1001765 w 1001765"/>
              <a:gd name="connsiteY1" fmla="*/ 0 h 374838"/>
              <a:gd name="connsiteX2" fmla="*/ 622123 w 1001765"/>
              <a:gd name="connsiteY2" fmla="*/ 369539 h 374838"/>
              <a:gd name="connsiteX3" fmla="*/ 0 w 1001765"/>
              <a:gd name="connsiteY3" fmla="*/ 374838 h 374838"/>
              <a:gd name="connsiteX4" fmla="*/ 354621 w 1001765"/>
              <a:gd name="connsiteY4" fmla="*/ 7746 h 374838"/>
              <a:gd name="connsiteX0" fmla="*/ 354621 w 987467"/>
              <a:gd name="connsiteY0" fmla="*/ 0 h 367092"/>
              <a:gd name="connsiteX1" fmla="*/ 987467 w 987467"/>
              <a:gd name="connsiteY1" fmla="*/ 2976 h 367092"/>
              <a:gd name="connsiteX2" fmla="*/ 622123 w 987467"/>
              <a:gd name="connsiteY2" fmla="*/ 361793 h 367092"/>
              <a:gd name="connsiteX3" fmla="*/ 0 w 987467"/>
              <a:gd name="connsiteY3" fmla="*/ 367092 h 367092"/>
              <a:gd name="connsiteX4" fmla="*/ 354621 w 987467"/>
              <a:gd name="connsiteY4" fmla="*/ 0 h 367092"/>
              <a:gd name="connsiteX0" fmla="*/ 354621 w 987467"/>
              <a:gd name="connsiteY0" fmla="*/ 0 h 368943"/>
              <a:gd name="connsiteX1" fmla="*/ 987467 w 987467"/>
              <a:gd name="connsiteY1" fmla="*/ 2976 h 368943"/>
              <a:gd name="connsiteX2" fmla="*/ 611400 w 987467"/>
              <a:gd name="connsiteY2" fmla="*/ 368943 h 368943"/>
              <a:gd name="connsiteX3" fmla="*/ 0 w 987467"/>
              <a:gd name="connsiteY3" fmla="*/ 367092 h 368943"/>
              <a:gd name="connsiteX4" fmla="*/ 354621 w 987467"/>
              <a:gd name="connsiteY4" fmla="*/ 0 h 368943"/>
              <a:gd name="connsiteX0" fmla="*/ 347471 w 980317"/>
              <a:gd name="connsiteY0" fmla="*/ 0 h 368943"/>
              <a:gd name="connsiteX1" fmla="*/ 980317 w 980317"/>
              <a:gd name="connsiteY1" fmla="*/ 2976 h 368943"/>
              <a:gd name="connsiteX2" fmla="*/ 604250 w 980317"/>
              <a:gd name="connsiteY2" fmla="*/ 368943 h 368943"/>
              <a:gd name="connsiteX3" fmla="*/ 0 w 980317"/>
              <a:gd name="connsiteY3" fmla="*/ 363518 h 368943"/>
              <a:gd name="connsiteX4" fmla="*/ 347471 w 980317"/>
              <a:gd name="connsiteY4" fmla="*/ 0 h 368943"/>
              <a:gd name="connsiteX0" fmla="*/ 347471 w 980317"/>
              <a:gd name="connsiteY0" fmla="*/ 0 h 374065"/>
              <a:gd name="connsiteX1" fmla="*/ 980317 w 980317"/>
              <a:gd name="connsiteY1" fmla="*/ 2976 h 374065"/>
              <a:gd name="connsiteX2" fmla="*/ 594006 w 980317"/>
              <a:gd name="connsiteY2" fmla="*/ 374065 h 374065"/>
              <a:gd name="connsiteX3" fmla="*/ 0 w 980317"/>
              <a:gd name="connsiteY3" fmla="*/ 363518 h 374065"/>
              <a:gd name="connsiteX4" fmla="*/ 347471 w 980317"/>
              <a:gd name="connsiteY4" fmla="*/ 0 h 374065"/>
              <a:gd name="connsiteX0" fmla="*/ 342349 w 975195"/>
              <a:gd name="connsiteY0" fmla="*/ 0 h 374065"/>
              <a:gd name="connsiteX1" fmla="*/ 975195 w 975195"/>
              <a:gd name="connsiteY1" fmla="*/ 2976 h 374065"/>
              <a:gd name="connsiteX2" fmla="*/ 588884 w 975195"/>
              <a:gd name="connsiteY2" fmla="*/ 374065 h 374065"/>
              <a:gd name="connsiteX3" fmla="*/ 0 w 975195"/>
              <a:gd name="connsiteY3" fmla="*/ 368640 h 374065"/>
              <a:gd name="connsiteX4" fmla="*/ 342349 w 975195"/>
              <a:gd name="connsiteY4" fmla="*/ 0 h 374065"/>
              <a:gd name="connsiteX0" fmla="*/ 363797 w 975195"/>
              <a:gd name="connsiteY0" fmla="*/ 0 h 374065"/>
              <a:gd name="connsiteX1" fmla="*/ 975195 w 975195"/>
              <a:gd name="connsiteY1" fmla="*/ 2976 h 374065"/>
              <a:gd name="connsiteX2" fmla="*/ 588884 w 975195"/>
              <a:gd name="connsiteY2" fmla="*/ 374065 h 374065"/>
              <a:gd name="connsiteX3" fmla="*/ 0 w 975195"/>
              <a:gd name="connsiteY3" fmla="*/ 368640 h 374065"/>
              <a:gd name="connsiteX4" fmla="*/ 363797 w 975195"/>
              <a:gd name="connsiteY4" fmla="*/ 0 h 374065"/>
              <a:gd name="connsiteX0" fmla="*/ 385245 w 975195"/>
              <a:gd name="connsiteY0" fmla="*/ 0 h 374065"/>
              <a:gd name="connsiteX1" fmla="*/ 975195 w 975195"/>
              <a:gd name="connsiteY1" fmla="*/ 2976 h 374065"/>
              <a:gd name="connsiteX2" fmla="*/ 588884 w 975195"/>
              <a:gd name="connsiteY2" fmla="*/ 374065 h 374065"/>
              <a:gd name="connsiteX3" fmla="*/ 0 w 975195"/>
              <a:gd name="connsiteY3" fmla="*/ 368640 h 374065"/>
              <a:gd name="connsiteX4" fmla="*/ 385245 w 975195"/>
              <a:gd name="connsiteY4" fmla="*/ 0 h 374065"/>
              <a:gd name="connsiteX0" fmla="*/ 385245 w 953747"/>
              <a:gd name="connsiteY0" fmla="*/ 0 h 374065"/>
              <a:gd name="connsiteX1" fmla="*/ 953747 w 953747"/>
              <a:gd name="connsiteY1" fmla="*/ 2977 h 374065"/>
              <a:gd name="connsiteX2" fmla="*/ 588884 w 953747"/>
              <a:gd name="connsiteY2" fmla="*/ 374065 h 374065"/>
              <a:gd name="connsiteX3" fmla="*/ 0 w 953747"/>
              <a:gd name="connsiteY3" fmla="*/ 368640 h 374065"/>
              <a:gd name="connsiteX4" fmla="*/ 385245 w 953747"/>
              <a:gd name="connsiteY4" fmla="*/ 0 h 374065"/>
              <a:gd name="connsiteX0" fmla="*/ 385245 w 964471"/>
              <a:gd name="connsiteY0" fmla="*/ 4173 h 378238"/>
              <a:gd name="connsiteX1" fmla="*/ 964471 w 964471"/>
              <a:gd name="connsiteY1" fmla="*/ 0 h 378238"/>
              <a:gd name="connsiteX2" fmla="*/ 588884 w 964471"/>
              <a:gd name="connsiteY2" fmla="*/ 378238 h 378238"/>
              <a:gd name="connsiteX3" fmla="*/ 0 w 964471"/>
              <a:gd name="connsiteY3" fmla="*/ 372813 h 378238"/>
              <a:gd name="connsiteX4" fmla="*/ 385245 w 964471"/>
              <a:gd name="connsiteY4" fmla="*/ 4173 h 378238"/>
              <a:gd name="connsiteX0" fmla="*/ 381671 w 964471"/>
              <a:gd name="connsiteY0" fmla="*/ 599 h 378238"/>
              <a:gd name="connsiteX1" fmla="*/ 964471 w 964471"/>
              <a:gd name="connsiteY1" fmla="*/ 0 h 378238"/>
              <a:gd name="connsiteX2" fmla="*/ 588884 w 964471"/>
              <a:gd name="connsiteY2" fmla="*/ 378238 h 378238"/>
              <a:gd name="connsiteX3" fmla="*/ 0 w 964471"/>
              <a:gd name="connsiteY3" fmla="*/ 372813 h 378238"/>
              <a:gd name="connsiteX4" fmla="*/ 381671 w 964471"/>
              <a:gd name="connsiteY4" fmla="*/ 599 h 378238"/>
              <a:gd name="connsiteX0" fmla="*/ 381671 w 964471"/>
              <a:gd name="connsiteY0" fmla="*/ 0 h 377639"/>
              <a:gd name="connsiteX1" fmla="*/ 964471 w 964471"/>
              <a:gd name="connsiteY1" fmla="*/ 6551 h 377639"/>
              <a:gd name="connsiteX2" fmla="*/ 588884 w 964471"/>
              <a:gd name="connsiteY2" fmla="*/ 377639 h 377639"/>
              <a:gd name="connsiteX3" fmla="*/ 0 w 964471"/>
              <a:gd name="connsiteY3" fmla="*/ 372214 h 377639"/>
              <a:gd name="connsiteX4" fmla="*/ 381671 w 964471"/>
              <a:gd name="connsiteY4" fmla="*/ 0 h 377639"/>
              <a:gd name="connsiteX0" fmla="*/ 774867 w 964471"/>
              <a:gd name="connsiteY0" fmla="*/ 599 h 371088"/>
              <a:gd name="connsiteX1" fmla="*/ 964471 w 964471"/>
              <a:gd name="connsiteY1" fmla="*/ 0 h 371088"/>
              <a:gd name="connsiteX2" fmla="*/ 588884 w 964471"/>
              <a:gd name="connsiteY2" fmla="*/ 371088 h 371088"/>
              <a:gd name="connsiteX3" fmla="*/ 0 w 964471"/>
              <a:gd name="connsiteY3" fmla="*/ 365663 h 371088"/>
              <a:gd name="connsiteX4" fmla="*/ 774867 w 964471"/>
              <a:gd name="connsiteY4" fmla="*/ 599 h 371088"/>
              <a:gd name="connsiteX0" fmla="*/ 360225 w 549829"/>
              <a:gd name="connsiteY0" fmla="*/ 599 h 371088"/>
              <a:gd name="connsiteX1" fmla="*/ 549829 w 549829"/>
              <a:gd name="connsiteY1" fmla="*/ 0 h 371088"/>
              <a:gd name="connsiteX2" fmla="*/ 174242 w 549829"/>
              <a:gd name="connsiteY2" fmla="*/ 371088 h 371088"/>
              <a:gd name="connsiteX3" fmla="*/ 0 w 549829"/>
              <a:gd name="connsiteY3" fmla="*/ 362089 h 371088"/>
              <a:gd name="connsiteX4" fmla="*/ 360225 w 549829"/>
              <a:gd name="connsiteY4" fmla="*/ 599 h 371088"/>
              <a:gd name="connsiteX0" fmla="*/ 360225 w 549829"/>
              <a:gd name="connsiteY0" fmla="*/ 599 h 363938"/>
              <a:gd name="connsiteX1" fmla="*/ 549829 w 549829"/>
              <a:gd name="connsiteY1" fmla="*/ 0 h 363938"/>
              <a:gd name="connsiteX2" fmla="*/ 192114 w 549829"/>
              <a:gd name="connsiteY2" fmla="*/ 363938 h 363938"/>
              <a:gd name="connsiteX3" fmla="*/ 0 w 549829"/>
              <a:gd name="connsiteY3" fmla="*/ 362089 h 363938"/>
              <a:gd name="connsiteX4" fmla="*/ 360225 w 549829"/>
              <a:gd name="connsiteY4" fmla="*/ 599 h 363938"/>
              <a:gd name="connsiteX0" fmla="*/ 349503 w 539107"/>
              <a:gd name="connsiteY0" fmla="*/ 599 h 363938"/>
              <a:gd name="connsiteX1" fmla="*/ 539107 w 539107"/>
              <a:gd name="connsiteY1" fmla="*/ 0 h 363938"/>
              <a:gd name="connsiteX2" fmla="*/ 181392 w 539107"/>
              <a:gd name="connsiteY2" fmla="*/ 363938 h 363938"/>
              <a:gd name="connsiteX3" fmla="*/ 0 w 539107"/>
              <a:gd name="connsiteY3" fmla="*/ 362089 h 363938"/>
              <a:gd name="connsiteX4" fmla="*/ 349503 w 539107"/>
              <a:gd name="connsiteY4" fmla="*/ 599 h 363938"/>
              <a:gd name="connsiteX0" fmla="*/ 349503 w 539107"/>
              <a:gd name="connsiteY0" fmla="*/ 599 h 363938"/>
              <a:gd name="connsiteX1" fmla="*/ 539107 w 539107"/>
              <a:gd name="connsiteY1" fmla="*/ 0 h 363938"/>
              <a:gd name="connsiteX2" fmla="*/ 192116 w 539107"/>
              <a:gd name="connsiteY2" fmla="*/ 363938 h 363938"/>
              <a:gd name="connsiteX3" fmla="*/ 0 w 539107"/>
              <a:gd name="connsiteY3" fmla="*/ 362089 h 363938"/>
              <a:gd name="connsiteX4" fmla="*/ 349503 w 539107"/>
              <a:gd name="connsiteY4" fmla="*/ 599 h 363938"/>
              <a:gd name="connsiteX0" fmla="*/ 338781 w 528385"/>
              <a:gd name="connsiteY0" fmla="*/ 599 h 363938"/>
              <a:gd name="connsiteX1" fmla="*/ 528385 w 528385"/>
              <a:gd name="connsiteY1" fmla="*/ 0 h 363938"/>
              <a:gd name="connsiteX2" fmla="*/ 181394 w 528385"/>
              <a:gd name="connsiteY2" fmla="*/ 363938 h 363938"/>
              <a:gd name="connsiteX3" fmla="*/ 0 w 528385"/>
              <a:gd name="connsiteY3" fmla="*/ 362089 h 363938"/>
              <a:gd name="connsiteX4" fmla="*/ 338781 w 528385"/>
              <a:gd name="connsiteY4" fmla="*/ 599 h 363938"/>
              <a:gd name="connsiteX0" fmla="*/ 338781 w 528385"/>
              <a:gd name="connsiteY0" fmla="*/ 599 h 371088"/>
              <a:gd name="connsiteX1" fmla="*/ 528385 w 528385"/>
              <a:gd name="connsiteY1" fmla="*/ 0 h 371088"/>
              <a:gd name="connsiteX2" fmla="*/ 167096 w 528385"/>
              <a:gd name="connsiteY2" fmla="*/ 371088 h 371088"/>
              <a:gd name="connsiteX3" fmla="*/ 0 w 528385"/>
              <a:gd name="connsiteY3" fmla="*/ 362089 h 371088"/>
              <a:gd name="connsiteX4" fmla="*/ 338781 w 528385"/>
              <a:gd name="connsiteY4" fmla="*/ 599 h 371088"/>
              <a:gd name="connsiteX0" fmla="*/ 345931 w 535535"/>
              <a:gd name="connsiteY0" fmla="*/ 599 h 371088"/>
              <a:gd name="connsiteX1" fmla="*/ 535535 w 535535"/>
              <a:gd name="connsiteY1" fmla="*/ 0 h 371088"/>
              <a:gd name="connsiteX2" fmla="*/ 174246 w 535535"/>
              <a:gd name="connsiteY2" fmla="*/ 371088 h 371088"/>
              <a:gd name="connsiteX3" fmla="*/ 0 w 535535"/>
              <a:gd name="connsiteY3" fmla="*/ 362089 h 371088"/>
              <a:gd name="connsiteX4" fmla="*/ 345931 w 535535"/>
              <a:gd name="connsiteY4" fmla="*/ 599 h 371088"/>
              <a:gd name="connsiteX0" fmla="*/ 345931 w 535535"/>
              <a:gd name="connsiteY0" fmla="*/ 599 h 371088"/>
              <a:gd name="connsiteX1" fmla="*/ 535535 w 535535"/>
              <a:gd name="connsiteY1" fmla="*/ 0 h 371088"/>
              <a:gd name="connsiteX2" fmla="*/ 170671 w 535535"/>
              <a:gd name="connsiteY2" fmla="*/ 371088 h 371088"/>
              <a:gd name="connsiteX3" fmla="*/ 0 w 535535"/>
              <a:gd name="connsiteY3" fmla="*/ 362089 h 371088"/>
              <a:gd name="connsiteX4" fmla="*/ 345931 w 535535"/>
              <a:gd name="connsiteY4" fmla="*/ 599 h 371088"/>
              <a:gd name="connsiteX0" fmla="*/ 349505 w 539109"/>
              <a:gd name="connsiteY0" fmla="*/ 599 h 371088"/>
              <a:gd name="connsiteX1" fmla="*/ 539109 w 539109"/>
              <a:gd name="connsiteY1" fmla="*/ 0 h 371088"/>
              <a:gd name="connsiteX2" fmla="*/ 174245 w 539109"/>
              <a:gd name="connsiteY2" fmla="*/ 371088 h 371088"/>
              <a:gd name="connsiteX3" fmla="*/ 0 w 539109"/>
              <a:gd name="connsiteY3" fmla="*/ 365663 h 371088"/>
              <a:gd name="connsiteX4" fmla="*/ 349505 w 539109"/>
              <a:gd name="connsiteY4" fmla="*/ 599 h 371088"/>
              <a:gd name="connsiteX0" fmla="*/ 349505 w 539109"/>
              <a:gd name="connsiteY0" fmla="*/ 599 h 367514"/>
              <a:gd name="connsiteX1" fmla="*/ 539109 w 539109"/>
              <a:gd name="connsiteY1" fmla="*/ 0 h 367514"/>
              <a:gd name="connsiteX2" fmla="*/ 167096 w 539109"/>
              <a:gd name="connsiteY2" fmla="*/ 367514 h 367514"/>
              <a:gd name="connsiteX3" fmla="*/ 0 w 539109"/>
              <a:gd name="connsiteY3" fmla="*/ 365663 h 367514"/>
              <a:gd name="connsiteX4" fmla="*/ 349505 w 539109"/>
              <a:gd name="connsiteY4" fmla="*/ 599 h 367514"/>
              <a:gd name="connsiteX0" fmla="*/ 367379 w 556983"/>
              <a:gd name="connsiteY0" fmla="*/ 599 h 367514"/>
              <a:gd name="connsiteX1" fmla="*/ 556983 w 556983"/>
              <a:gd name="connsiteY1" fmla="*/ 0 h 367514"/>
              <a:gd name="connsiteX2" fmla="*/ 184970 w 556983"/>
              <a:gd name="connsiteY2" fmla="*/ 367514 h 367514"/>
              <a:gd name="connsiteX3" fmla="*/ 0 w 556983"/>
              <a:gd name="connsiteY3" fmla="*/ 365663 h 367514"/>
              <a:gd name="connsiteX4" fmla="*/ 367379 w 556983"/>
              <a:gd name="connsiteY4" fmla="*/ 599 h 367514"/>
              <a:gd name="connsiteX0" fmla="*/ 374529 w 564133"/>
              <a:gd name="connsiteY0" fmla="*/ 599 h 369237"/>
              <a:gd name="connsiteX1" fmla="*/ 564133 w 564133"/>
              <a:gd name="connsiteY1" fmla="*/ 0 h 369237"/>
              <a:gd name="connsiteX2" fmla="*/ 192120 w 564133"/>
              <a:gd name="connsiteY2" fmla="*/ 367514 h 369237"/>
              <a:gd name="connsiteX3" fmla="*/ 0 w 564133"/>
              <a:gd name="connsiteY3" fmla="*/ 369237 h 369237"/>
              <a:gd name="connsiteX4" fmla="*/ 374529 w 564133"/>
              <a:gd name="connsiteY4" fmla="*/ 599 h 369237"/>
              <a:gd name="connsiteX0" fmla="*/ 374529 w 582005"/>
              <a:gd name="connsiteY0" fmla="*/ 599 h 369237"/>
              <a:gd name="connsiteX1" fmla="*/ 582005 w 582005"/>
              <a:gd name="connsiteY1" fmla="*/ 0 h 369237"/>
              <a:gd name="connsiteX2" fmla="*/ 192120 w 582005"/>
              <a:gd name="connsiteY2" fmla="*/ 367514 h 369237"/>
              <a:gd name="connsiteX3" fmla="*/ 0 w 582005"/>
              <a:gd name="connsiteY3" fmla="*/ 369237 h 369237"/>
              <a:gd name="connsiteX4" fmla="*/ 374529 w 582005"/>
              <a:gd name="connsiteY4" fmla="*/ 599 h 369237"/>
              <a:gd name="connsiteX0" fmla="*/ 403125 w 582005"/>
              <a:gd name="connsiteY0" fmla="*/ 599 h 369237"/>
              <a:gd name="connsiteX1" fmla="*/ 582005 w 582005"/>
              <a:gd name="connsiteY1" fmla="*/ 0 h 369237"/>
              <a:gd name="connsiteX2" fmla="*/ 192120 w 582005"/>
              <a:gd name="connsiteY2" fmla="*/ 367514 h 369237"/>
              <a:gd name="connsiteX3" fmla="*/ 0 w 582005"/>
              <a:gd name="connsiteY3" fmla="*/ 369237 h 369237"/>
              <a:gd name="connsiteX4" fmla="*/ 403125 w 582005"/>
              <a:gd name="connsiteY4" fmla="*/ 599 h 36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05" h="369237">
                <a:moveTo>
                  <a:pt x="403125" y="599"/>
                </a:moveTo>
                <a:lnTo>
                  <a:pt x="582005" y="0"/>
                </a:lnTo>
                <a:lnTo>
                  <a:pt x="192120" y="367514"/>
                </a:lnTo>
                <a:lnTo>
                  <a:pt x="0" y="369237"/>
                </a:lnTo>
                <a:lnTo>
                  <a:pt x="403125" y="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590888-DD52-4750-BA32-296BC3B69A92}"/>
              </a:ext>
            </a:extLst>
          </p:cNvPr>
          <p:cNvSpPr txBox="1"/>
          <p:nvPr/>
        </p:nvSpPr>
        <p:spPr>
          <a:xfrm>
            <a:off x="2691202" y="1543362"/>
            <a:ext cx="313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ПОДАЧА</a:t>
            </a:r>
          </a:p>
          <a:p>
            <a:pPr>
              <a:lnSpc>
                <a:spcPct val="80000"/>
              </a:lnSpc>
            </a:pPr>
            <a:r>
              <a:rPr lang="ru-RU" sz="22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документов</a:t>
            </a:r>
          </a:p>
          <a:p>
            <a:pPr>
              <a:lnSpc>
                <a:spcPct val="80000"/>
              </a:lnSpc>
            </a:pPr>
            <a:r>
              <a:rPr lang="ru-RU" sz="22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на очную форму</a:t>
            </a:r>
            <a:endParaRPr lang="ru-RU" sz="2200" spc="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3C351BA-FF21-481E-B62A-830B66BDEC3C}"/>
              </a:ext>
            </a:extLst>
          </p:cNvPr>
          <p:cNvSpPr/>
          <p:nvPr/>
        </p:nvSpPr>
        <p:spPr>
          <a:xfrm rot="10800000">
            <a:off x="2521727" y="1442261"/>
            <a:ext cx="1313427" cy="14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65967E2-EB4D-418B-BA4F-766C022C59E9}"/>
              </a:ext>
            </a:extLst>
          </p:cNvPr>
          <p:cNvCxnSpPr>
            <a:cxnSpLocks/>
          </p:cNvCxnSpPr>
          <p:nvPr/>
        </p:nvCxnSpPr>
        <p:spPr>
          <a:xfrm flipH="1">
            <a:off x="2747781" y="1498806"/>
            <a:ext cx="2016000" cy="0"/>
          </a:xfrm>
          <a:prstGeom prst="straightConnector1">
            <a:avLst/>
          </a:prstGeom>
          <a:ln w="28575">
            <a:solidFill>
              <a:srgbClr val="A79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301479" y="2537695"/>
            <a:ext cx="4632534" cy="1087680"/>
            <a:chOff x="-88409" y="1784261"/>
            <a:chExt cx="4632534" cy="108768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013819BC-67C4-49C9-B91C-80B20F481EA4}"/>
                </a:ext>
              </a:extLst>
            </p:cNvPr>
            <p:cNvCxnSpPr/>
            <p:nvPr/>
          </p:nvCxnSpPr>
          <p:spPr>
            <a:xfrm>
              <a:off x="242042" y="1839605"/>
              <a:ext cx="3996000" cy="1"/>
            </a:xfrm>
            <a:prstGeom prst="line">
              <a:avLst/>
            </a:prstGeom>
            <a:ln w="19050">
              <a:solidFill>
                <a:srgbClr val="3F3A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43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-88409" y="1784261"/>
              <a:ext cx="1747932" cy="1087680"/>
              <a:chOff x="19335" y="1585719"/>
              <a:chExt cx="1391668" cy="1047848"/>
            </a:xfrm>
          </p:grpSpPr>
          <p:grpSp>
            <p:nvGrpSpPr>
              <p:cNvPr id="27" name="Группа 150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394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июня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9597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20</a:t>
                  </a:r>
                  <a:endParaRPr lang="ru-RU" sz="16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28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7757" y="1585719"/>
                <a:ext cx="797986" cy="9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44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2796193" y="1784261"/>
              <a:ext cx="1747932" cy="1087680"/>
              <a:chOff x="19335" y="1585719"/>
              <a:chExt cx="1391668" cy="1047848"/>
            </a:xfrm>
          </p:grpSpPr>
          <p:grpSp>
            <p:nvGrpSpPr>
              <p:cNvPr id="21" name="Группа 145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24" name="Рисунок 23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394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июля</a:t>
                  </a:r>
                  <a:endParaRPr lang="ru-RU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5051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25</a:t>
                  </a:r>
                  <a:endParaRPr lang="ru-RU" sz="28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22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299475" y="1585719"/>
                <a:ext cx="797986" cy="9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1184995" y="2084949"/>
              <a:ext cx="2170680" cy="59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Бюджетные места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316377" y="3562587"/>
            <a:ext cx="4615282" cy="1087680"/>
            <a:chOff x="-73511" y="2817779"/>
            <a:chExt cx="4615282" cy="1087680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013819BC-67C4-49C9-B91C-80B20F481EA4}"/>
                </a:ext>
              </a:extLst>
            </p:cNvPr>
            <p:cNvCxnSpPr/>
            <p:nvPr/>
          </p:nvCxnSpPr>
          <p:spPr>
            <a:xfrm>
              <a:off x="256940" y="2873123"/>
              <a:ext cx="3996000" cy="1"/>
            </a:xfrm>
            <a:prstGeom prst="line">
              <a:avLst/>
            </a:prstGeom>
            <a:ln w="19050">
              <a:solidFill>
                <a:srgbClr val="3F3A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157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-73511" y="2817779"/>
              <a:ext cx="1747932" cy="1087680"/>
              <a:chOff x="19335" y="1585719"/>
              <a:chExt cx="1391668" cy="1047848"/>
            </a:xfrm>
          </p:grpSpPr>
          <p:grpSp>
            <p:nvGrpSpPr>
              <p:cNvPr id="42" name="Группа 158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44" name="Рисунок 43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394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июня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9597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20</a:t>
                  </a:r>
                  <a:endParaRPr lang="ru-RU" sz="16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43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7757" y="1585719"/>
                <a:ext cx="797986" cy="9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163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2793839" y="2817779"/>
              <a:ext cx="1747932" cy="1087680"/>
              <a:chOff x="19335" y="1585719"/>
              <a:chExt cx="1391668" cy="1047848"/>
            </a:xfrm>
          </p:grpSpPr>
          <p:grpSp>
            <p:nvGrpSpPr>
              <p:cNvPr id="37" name="Группа 164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39" name="Рисунок 38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296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августа</a:t>
                  </a:r>
                  <a:endParaRPr lang="ru-RU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41" name="Прямоугольник 40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5051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15</a:t>
                  </a:r>
                  <a:endParaRPr lang="ru-RU" sz="28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38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299475" y="1585719"/>
                <a:ext cx="797986" cy="9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1268999" y="3099950"/>
              <a:ext cx="1944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Места по договорам</a:t>
              </a:r>
              <a:endPara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47" name="Группа 9"/>
          <p:cNvGrpSpPr/>
          <p:nvPr/>
        </p:nvGrpSpPr>
        <p:grpSpPr>
          <a:xfrm>
            <a:off x="1327036" y="4581933"/>
            <a:ext cx="4615282" cy="1087680"/>
            <a:chOff x="-62852" y="3837125"/>
            <a:chExt cx="4615282" cy="1087680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013819BC-67C4-49C9-B91C-80B20F481EA4}"/>
                </a:ext>
              </a:extLst>
            </p:cNvPr>
            <p:cNvCxnSpPr/>
            <p:nvPr/>
          </p:nvCxnSpPr>
          <p:spPr>
            <a:xfrm>
              <a:off x="267599" y="3892469"/>
              <a:ext cx="3996000" cy="1"/>
            </a:xfrm>
            <a:prstGeom prst="line">
              <a:avLst/>
            </a:prstGeom>
            <a:ln w="19050">
              <a:solidFill>
                <a:srgbClr val="3F3A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73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-62852" y="3837125"/>
              <a:ext cx="1747932" cy="1087680"/>
              <a:chOff x="19335" y="1585719"/>
              <a:chExt cx="1391668" cy="1047848"/>
            </a:xfrm>
          </p:grpSpPr>
          <p:grpSp>
            <p:nvGrpSpPr>
              <p:cNvPr id="58" name="Группа 75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60" name="Рисунок 59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61" name="Прямоугольник 60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394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июня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9597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20</a:t>
                  </a:r>
                  <a:endParaRPr lang="ru-RU" sz="16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59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7757" y="1585719"/>
                <a:ext cx="797986" cy="9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Группа 80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2804498" y="3837125"/>
              <a:ext cx="1747932" cy="1087680"/>
              <a:chOff x="19335" y="1585719"/>
              <a:chExt cx="1391668" cy="1047848"/>
            </a:xfrm>
          </p:grpSpPr>
          <p:grpSp>
            <p:nvGrpSpPr>
              <p:cNvPr id="53" name="Группа 81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55" name="Рисунок 54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296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июля</a:t>
                  </a:r>
                  <a:endParaRPr lang="ru-RU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7" name="Прямоугольник 56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5051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13</a:t>
                  </a:r>
                  <a:endParaRPr lang="ru-RU" sz="28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54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299475" y="1585719"/>
                <a:ext cx="797986" cy="9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1279658" y="4119296"/>
              <a:ext cx="1944664" cy="68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Поступающие по внутренним экзаменам</a:t>
              </a:r>
              <a:endPara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63" name="Прямоугольник: скругленные углы 73">
            <a:extLst>
              <a:ext uri="{FF2B5EF4-FFF2-40B4-BE49-F238E27FC236}">
                <a16:creationId xmlns:a16="http://schemas.microsoft.com/office/drawing/2014/main" xmlns="" id="{0875EE06-9DE9-4955-B101-7233B4DB073A}"/>
              </a:ext>
            </a:extLst>
          </p:cNvPr>
          <p:cNvSpPr/>
          <p:nvPr/>
        </p:nvSpPr>
        <p:spPr>
          <a:xfrm rot="10800000">
            <a:off x="1534070" y="1455657"/>
            <a:ext cx="1105991" cy="968880"/>
          </a:xfrm>
          <a:prstGeom prst="roundRect">
            <a:avLst>
              <a:gd name="adj" fmla="val 13049"/>
            </a:avLst>
          </a:prstGeom>
          <a:solidFill>
            <a:srgbClr val="6E6562"/>
          </a:solidFill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64" name="Picture 3" descr="C:\Users\smolencev.v\Downloads\LogoMakr-2oJo9K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953" y="1504287"/>
            <a:ext cx="662173" cy="8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: скругленные углы 5">
            <a:extLst>
              <a:ext uri="{FF2B5EF4-FFF2-40B4-BE49-F238E27FC236}">
                <a16:creationId xmlns:a16="http://schemas.microsoft.com/office/drawing/2014/main" xmlns="" id="{E0E20C4C-6131-4BBD-8D1C-598AE3D52180}"/>
              </a:ext>
            </a:extLst>
          </p:cNvPr>
          <p:cNvSpPr/>
          <p:nvPr/>
        </p:nvSpPr>
        <p:spPr>
          <a:xfrm rot="10800000">
            <a:off x="6036305" y="1497238"/>
            <a:ext cx="4242454" cy="4156514"/>
          </a:xfrm>
          <a:prstGeom prst="roundRect">
            <a:avLst>
              <a:gd name="adj" fmla="val 13049"/>
            </a:avLst>
          </a:prstGeom>
          <a:noFill/>
          <a:ln w="28575">
            <a:solidFill>
              <a:srgbClr val="D69D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E590888-DD52-4750-BA32-296BC3B69A92}"/>
              </a:ext>
            </a:extLst>
          </p:cNvPr>
          <p:cNvSpPr txBox="1"/>
          <p:nvPr/>
        </p:nvSpPr>
        <p:spPr>
          <a:xfrm>
            <a:off x="7241401" y="1706918"/>
            <a:ext cx="312438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spc="6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ЗАЧИСЛЕНИЕ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 очную форму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33C351BA-FF21-481E-B62A-830B66BDEC3C}"/>
              </a:ext>
            </a:extLst>
          </p:cNvPr>
          <p:cNvSpPr/>
          <p:nvPr/>
        </p:nvSpPr>
        <p:spPr>
          <a:xfrm rot="10800000">
            <a:off x="7019753" y="1440696"/>
            <a:ext cx="1313427" cy="14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465967E2-EB4D-418B-BA4F-766C022C59E9}"/>
              </a:ext>
            </a:extLst>
          </p:cNvPr>
          <p:cNvCxnSpPr>
            <a:cxnSpLocks/>
          </p:cNvCxnSpPr>
          <p:nvPr/>
        </p:nvCxnSpPr>
        <p:spPr>
          <a:xfrm flipH="1">
            <a:off x="7245807" y="1497241"/>
            <a:ext cx="2016000" cy="0"/>
          </a:xfrm>
          <a:prstGeom prst="straightConnector1">
            <a:avLst/>
          </a:prstGeom>
          <a:ln w="28575">
            <a:solidFill>
              <a:srgbClr val="D69D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73">
            <a:extLst>
              <a:ext uri="{FF2B5EF4-FFF2-40B4-BE49-F238E27FC236}">
                <a16:creationId xmlns:a16="http://schemas.microsoft.com/office/drawing/2014/main" xmlns="" id="{0875EE06-9DE9-4955-B101-7233B4DB073A}"/>
              </a:ext>
            </a:extLst>
          </p:cNvPr>
          <p:cNvSpPr/>
          <p:nvPr/>
        </p:nvSpPr>
        <p:spPr>
          <a:xfrm rot="10800000">
            <a:off x="6032096" y="1454092"/>
            <a:ext cx="1105991" cy="968880"/>
          </a:xfrm>
          <a:prstGeom prst="roundRect">
            <a:avLst>
              <a:gd name="adj" fmla="val 13049"/>
            </a:avLst>
          </a:prstGeom>
          <a:solidFill>
            <a:srgbClr val="D69D14"/>
          </a:solidFill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0" name="Picture 2" descr="C:\Users\smolencev.v\Downloads\LogoMakr-19gt2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979" y="1576096"/>
            <a:ext cx="752468" cy="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Группа 70"/>
          <p:cNvGrpSpPr/>
          <p:nvPr/>
        </p:nvGrpSpPr>
        <p:grpSpPr>
          <a:xfrm>
            <a:off x="5821923" y="2568213"/>
            <a:ext cx="4631330" cy="1087680"/>
            <a:chOff x="4380582" y="2469036"/>
            <a:chExt cx="4631330" cy="10876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5795122" y="2673786"/>
              <a:ext cx="3216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Особая и целевая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квоты</a:t>
              </a: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grpSp>
          <p:nvGrpSpPr>
            <p:cNvPr id="73" name="Группа 132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4380582" y="2469036"/>
              <a:ext cx="1747932" cy="1087680"/>
              <a:chOff x="19335" y="1585719"/>
              <a:chExt cx="1391668" cy="1047848"/>
            </a:xfrm>
          </p:grpSpPr>
          <p:grpSp>
            <p:nvGrpSpPr>
              <p:cNvPr id="74" name="Группа 140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76" name="Рисунок 75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77" name="Прямоугольник 76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296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июля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78" name="Прямоугольник 77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9597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30</a:t>
                  </a:r>
                  <a:endParaRPr lang="ru-RU" sz="16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75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7757" y="1585719"/>
                <a:ext cx="797986" cy="9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5835982" y="3567840"/>
            <a:ext cx="4391516" cy="1087680"/>
            <a:chOff x="5795001" y="2469036"/>
            <a:chExt cx="4391516" cy="1087680"/>
          </a:xfrm>
        </p:grpSpPr>
        <p:grpSp>
          <p:nvGrpSpPr>
            <p:cNvPr id="80" name="Группа 111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5795001" y="2469036"/>
              <a:ext cx="1747932" cy="1087680"/>
              <a:chOff x="19335" y="1585719"/>
              <a:chExt cx="1391668" cy="1047848"/>
            </a:xfrm>
          </p:grpSpPr>
          <p:grpSp>
            <p:nvGrpSpPr>
              <p:cNvPr id="82" name="Группа 125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84" name="Рисунок 83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85" name="Прямоугольник 84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296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августа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86" name="Прямоугольник 85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9597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09</a:t>
                  </a:r>
                  <a:endParaRPr lang="ru-RU" sz="16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83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7757" y="1585719"/>
                <a:ext cx="797986" cy="94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7196361" y="2707661"/>
              <a:ext cx="2990156" cy="59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Основной этап бюджета</a:t>
              </a: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87" name="Группа 10"/>
          <p:cNvGrpSpPr/>
          <p:nvPr/>
        </p:nvGrpSpPr>
        <p:grpSpPr>
          <a:xfrm>
            <a:off x="5844391" y="4589611"/>
            <a:ext cx="4171417" cy="1087680"/>
            <a:chOff x="7237273" y="2469036"/>
            <a:chExt cx="4171417" cy="1087680"/>
          </a:xfrm>
        </p:grpSpPr>
        <p:grpSp>
          <p:nvGrpSpPr>
            <p:cNvPr id="88" name="Группа 112">
              <a:extLst>
                <a:ext uri="{FF2B5EF4-FFF2-40B4-BE49-F238E27FC236}">
                  <a16:creationId xmlns:a16="http://schemas.microsoft.com/office/drawing/2014/main" xmlns="" id="{9DBEF8A5-47AB-41B1-8D05-1E7EBDE0878B}"/>
                </a:ext>
              </a:extLst>
            </p:cNvPr>
            <p:cNvGrpSpPr/>
            <p:nvPr/>
          </p:nvGrpSpPr>
          <p:grpSpPr>
            <a:xfrm>
              <a:off x="7237273" y="2469036"/>
              <a:ext cx="1747932" cy="1087680"/>
              <a:chOff x="19335" y="1585719"/>
              <a:chExt cx="1391668" cy="1047848"/>
            </a:xfrm>
          </p:grpSpPr>
          <p:grpSp>
            <p:nvGrpSpPr>
              <p:cNvPr id="90" name="Группа 114">
                <a:extLst>
                  <a:ext uri="{FF2B5EF4-FFF2-40B4-BE49-F238E27FC236}">
                    <a16:creationId xmlns:a16="http://schemas.microsoft.com/office/drawing/2014/main" xmlns="" id="{08B4BC29-EF9A-4487-83BE-AE7B3A1B5E4A}"/>
                  </a:ext>
                </a:extLst>
              </p:cNvPr>
              <p:cNvGrpSpPr/>
              <p:nvPr/>
            </p:nvGrpSpPr>
            <p:grpSpPr>
              <a:xfrm>
                <a:off x="19335" y="1611644"/>
                <a:ext cx="1391668" cy="1021923"/>
                <a:chOff x="-69255" y="1796519"/>
                <a:chExt cx="1391668" cy="1021923"/>
              </a:xfrm>
            </p:grpSpPr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xmlns="" id="{3ED2EB44-DDFC-4CD0-9452-D2E4BFEA6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9255" y="1796519"/>
                  <a:ext cx="1391668" cy="1021923"/>
                </a:xfrm>
                <a:prstGeom prst="rect">
                  <a:avLst/>
                </a:prstGeom>
              </p:spPr>
            </p:pic>
            <p:sp>
              <p:nvSpPr>
                <p:cNvPr id="93" name="Прямоугольник 92">
                  <a:extLst>
                    <a:ext uri="{FF2B5EF4-FFF2-40B4-BE49-F238E27FC236}">
                      <a16:creationId xmlns:a16="http://schemas.microsoft.com/office/drawing/2014/main" xmlns="" id="{D875FCA3-4E62-47D5-BBAE-9FE02C1227D1}"/>
                    </a:ext>
                  </a:extLst>
                </p:cNvPr>
                <p:cNvSpPr/>
                <p:nvPr/>
              </p:nvSpPr>
              <p:spPr>
                <a:xfrm>
                  <a:off x="209010" y="1815204"/>
                  <a:ext cx="816021" cy="296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августа</a:t>
                  </a:r>
                  <a:endParaRPr lang="ru-RU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94" name="Прямоугольник 93">
                  <a:extLst>
                    <a:ext uri="{FF2B5EF4-FFF2-40B4-BE49-F238E27FC236}">
                      <a16:creationId xmlns:a16="http://schemas.microsoft.com/office/drawing/2014/main" xmlns="" id="{35AC8778-951B-4128-B0D5-0C86AD250E0F}"/>
                    </a:ext>
                  </a:extLst>
                </p:cNvPr>
                <p:cNvSpPr/>
                <p:nvPr/>
              </p:nvSpPr>
              <p:spPr>
                <a:xfrm>
                  <a:off x="215051" y="2119110"/>
                  <a:ext cx="817124" cy="5040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pc="225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itchFamily="34" charset="0"/>
                      <a:ea typeface="ＭＳ Ｐゴシック" charset="0"/>
                      <a:cs typeface="Arial" pitchFamily="34" charset="0"/>
                      <a:sym typeface="Lato" charset="0"/>
                    </a:rPr>
                    <a:t>19</a:t>
                  </a:r>
                  <a:endParaRPr lang="ru-RU" sz="2800" b="1" spc="22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ＭＳ Ｐゴシック" charset="0"/>
                    <a:cs typeface="Arial" pitchFamily="34" charset="0"/>
                    <a:sym typeface="Lato" charset="0"/>
                  </a:endParaRPr>
                </a:p>
              </p:txBody>
            </p:sp>
          </p:grpSp>
          <p:pic>
            <p:nvPicPr>
              <p:cNvPr id="91" name="Picture 6" descr="http://proburo.ru/catalog/600x600/20/-42/20-4253.png">
                <a:extLst>
                  <a:ext uri="{FF2B5EF4-FFF2-40B4-BE49-F238E27FC236}">
                    <a16:creationId xmlns:a16="http://schemas.microsoft.com/office/drawing/2014/main" xmlns="" id="{300727DD-5BE6-4141-8615-2140CF991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314" t="46363" b="45766"/>
              <a:stretch/>
            </p:blipFill>
            <p:spPr bwMode="auto">
              <a:xfrm rot="10800000">
                <a:off x="315774" y="1585719"/>
                <a:ext cx="797986" cy="9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2E590888-DD52-4750-BA32-296BC3B69A92}"/>
                </a:ext>
              </a:extLst>
            </p:cNvPr>
            <p:cNvSpPr txBox="1"/>
            <p:nvPr/>
          </p:nvSpPr>
          <p:spPr>
            <a:xfrm>
              <a:off x="8632042" y="2679169"/>
              <a:ext cx="277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Коммерческий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э</a:t>
              </a: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Arial Black" pitchFamily="34" charset="0"/>
                </a:rPr>
                <a:t>тап зачисления</a:t>
              </a: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Дни открытых дверей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8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pic>
        <p:nvPicPr>
          <p:cNvPr id="3074" name="Picture 2" descr="http://qrcoder.ru/code/?https%3A%2F%2Fyoutu.be%2FXI3VY0G41e8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392" y="3119057"/>
            <a:ext cx="2778822" cy="2778823"/>
          </a:xfrm>
          <a:prstGeom prst="rect">
            <a:avLst/>
          </a:prstGeom>
          <a:noFill/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E2D31D6-CD61-42FF-9BF2-D4C16B2DCB4F}"/>
              </a:ext>
            </a:extLst>
          </p:cNvPr>
          <p:cNvSpPr txBox="1"/>
          <p:nvPr/>
        </p:nvSpPr>
        <p:spPr>
          <a:xfrm>
            <a:off x="462714" y="1713874"/>
            <a:ext cx="378924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Ссылка на запись </a:t>
            </a:r>
          </a:p>
          <a:p>
            <a:pPr algn="ctr">
              <a:lnSpc>
                <a:spcPct val="80000"/>
              </a:lnSpc>
            </a:pP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Дня открытых дверей </a:t>
            </a:r>
          </a:p>
          <a:p>
            <a:pPr algn="ctr">
              <a:lnSpc>
                <a:spcPct val="80000"/>
              </a:lnSpc>
            </a:pP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от 20.11.2021:</a:t>
            </a:r>
            <a:endParaRPr lang="ru-RU" sz="2800" spc="-60" dirty="0">
              <a:solidFill>
                <a:srgbClr val="0F5048"/>
              </a:solidFill>
              <a:latin typeface="Arial Blac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63911" y="1527105"/>
            <a:ext cx="6839825" cy="425501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spc="60" dirty="0" smtClean="0">
                <a:solidFill>
                  <a:srgbClr val="5A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 проводятся встречи с абитуриентами в очном формате в рамках экспериментальных площадок «Твой шаг в будущее» на базе университета, а также выездных мероприятий!</a:t>
            </a:r>
          </a:p>
          <a:p>
            <a:pPr>
              <a:lnSpc>
                <a:spcPct val="85000"/>
              </a:lnSpc>
            </a:pPr>
            <a:endParaRPr lang="ru-RU" sz="3200" b="1" spc="60" dirty="0" smtClean="0">
              <a:solidFill>
                <a:srgbClr val="5A66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3200" b="1" spc="60" dirty="0" smtClean="0">
                <a:solidFill>
                  <a:srgbClr val="5A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подробную </a:t>
            </a:r>
            <a:r>
              <a:rPr lang="ru-RU" sz="3200" b="1" spc="60" dirty="0" smtClean="0">
                <a:solidFill>
                  <a:srgbClr val="5A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sz="3200" b="1" spc="60" dirty="0" smtClean="0">
                <a:solidFill>
                  <a:srgbClr val="5A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уточняйте на факультете!</a:t>
            </a:r>
            <a:endParaRPr lang="ru-RU" sz="3200" b="1" spc="-30" dirty="0">
              <a:solidFill>
                <a:srgbClr val="5A66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5487650" y="9429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Google Shape;90;p1"/>
          <p:cNvSpPr txBox="1"/>
          <p:nvPr/>
        </p:nvSpPr>
        <p:spPr>
          <a:xfrm>
            <a:off x="799808" y="345321"/>
            <a:ext cx="11209312" cy="2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>
              <a:lnSpc>
                <a:spcPct val="70000"/>
              </a:lnSpc>
            </a:pPr>
            <a:r>
              <a:rPr lang="ru-RU" sz="1600" b="1" spc="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Дни открытых дверей</a:t>
            </a:r>
            <a:endParaRPr lang="ru-RU" sz="16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86D8E3-E168-4765-8E6B-46D5E3D46364}" type="slidenum">
              <a:rPr lang="ru-RU" smtClean="0"/>
              <a:pPr/>
              <a:t>9</a:t>
            </a:fld>
            <a:r>
              <a:rPr lang="ru-RU" dirty="0"/>
              <a:t> / </a:t>
            </a:r>
            <a:r>
              <a:rPr lang="ru-RU" baseline="30000" dirty="0" smtClean="0"/>
              <a:t>9</a:t>
            </a:r>
            <a:endParaRPr lang="ru-RU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E2D31D6-CD61-42FF-9BF2-D4C16B2DCB4F}"/>
              </a:ext>
            </a:extLst>
          </p:cNvPr>
          <p:cNvSpPr txBox="1"/>
          <p:nvPr/>
        </p:nvSpPr>
        <p:spPr>
          <a:xfrm>
            <a:off x="325554" y="1082938"/>
            <a:ext cx="1135133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Следите за новостями и объявлениями </a:t>
            </a: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в официальных </a:t>
            </a:r>
            <a:r>
              <a:rPr lang="ru-RU" sz="2800" spc="-60" dirty="0" err="1" smtClean="0">
                <a:solidFill>
                  <a:srgbClr val="0F5048"/>
                </a:solidFill>
                <a:latin typeface="Arial Black" pitchFamily="34" charset="0"/>
              </a:rPr>
              <a:t>аккаунтах</a:t>
            </a: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 университета и факультетов </a:t>
            </a:r>
          </a:p>
          <a:p>
            <a:pPr algn="ctr">
              <a:lnSpc>
                <a:spcPct val="80000"/>
              </a:lnSpc>
            </a:pPr>
            <a:r>
              <a:rPr lang="ru-RU" sz="2800" spc="-60" dirty="0" smtClean="0">
                <a:solidFill>
                  <a:srgbClr val="0F5048"/>
                </a:solidFill>
                <a:latin typeface="Arial Black" pitchFamily="34" charset="0"/>
              </a:rPr>
              <a:t>в социальных сетях!</a:t>
            </a:r>
            <a:endParaRPr lang="ru-RU" sz="2800" spc="-60" dirty="0">
              <a:solidFill>
                <a:srgbClr val="0F5048"/>
              </a:solidFill>
              <a:latin typeface="Arial Black" pitchFamily="34" charset="0"/>
            </a:endParaRPr>
          </a:p>
        </p:txBody>
      </p:sp>
      <p:sp>
        <p:nvSpPr>
          <p:cNvPr id="23556" name="AutoShape 4" descr="https://apf.mail.ru/cgi-bin/readmsg?id=16425811781680408403;0;1&amp;exif=1&amp;full=1&amp;x-email=vadim.bashkatov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blob:https://web.whatsapp.com/c2aef3d1-c856-4ea1-a57f-d035759a8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Людмила\Pictures\WhatsApp Image 2022-01-19 at 12.05.4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344" y="2258568"/>
            <a:ext cx="2179320" cy="2179320"/>
          </a:xfrm>
          <a:prstGeom prst="rect">
            <a:avLst/>
          </a:prstGeom>
          <a:noFill/>
        </p:spPr>
      </p:pic>
      <p:pic>
        <p:nvPicPr>
          <p:cNvPr id="5124" name="Picture 4" descr="C:\Users\Людмила\Pictures\WhatsApp Image 2022-01-19 at 12.05.46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560" y="4517136"/>
            <a:ext cx="2092960" cy="2092960"/>
          </a:xfrm>
          <a:prstGeom prst="rect">
            <a:avLst/>
          </a:prstGeom>
          <a:noFill/>
        </p:spPr>
      </p:pic>
      <p:pic>
        <p:nvPicPr>
          <p:cNvPr id="5125" name="Picture 5" descr="C:\Users\Людмила\Pictures\WhatsApp Image 2022-01-19 at 12.05.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136" y="4462272"/>
            <a:ext cx="2130552" cy="2130552"/>
          </a:xfrm>
          <a:prstGeom prst="rect">
            <a:avLst/>
          </a:prstGeom>
          <a:noFill/>
        </p:spPr>
      </p:pic>
      <p:pic>
        <p:nvPicPr>
          <p:cNvPr id="5126" name="Picture 6" descr="C:\Users\Людмила\Pictures\WhatsApp Image 2022-01-19 at 12.05.47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416" y="2313432"/>
            <a:ext cx="2124456" cy="2124456"/>
          </a:xfrm>
          <a:prstGeom prst="rect">
            <a:avLst/>
          </a:prstGeom>
          <a:noFill/>
        </p:spPr>
      </p:pic>
      <p:pic>
        <p:nvPicPr>
          <p:cNvPr id="5127" name="Picture 7" descr="C:\Users\Людмила\Pictures\WhatsApp Image 2022-01-19 at 12.05.47 (2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6272" y="2340864"/>
            <a:ext cx="2049272" cy="2049272"/>
          </a:xfrm>
          <a:prstGeom prst="rect">
            <a:avLst/>
          </a:prstGeom>
          <a:noFill/>
        </p:spPr>
      </p:pic>
      <p:pic>
        <p:nvPicPr>
          <p:cNvPr id="5128" name="Picture 8" descr="C:\Users\Людмила\Pictures\WhatsApp Image 2022-01-19 at 12.05.47 (3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7448" y="4535424"/>
            <a:ext cx="2057400" cy="2057400"/>
          </a:xfrm>
          <a:prstGeom prst="rect">
            <a:avLst/>
          </a:prstGeom>
          <a:noFill/>
        </p:spPr>
      </p:pic>
      <p:pic>
        <p:nvPicPr>
          <p:cNvPr id="5129" name="Picture 9" descr="C:\Users\Людмила\Pictures\WhatsApp Image 2022-01-19 at 12.05.4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59368" y="4434840"/>
            <a:ext cx="2085848" cy="2085848"/>
          </a:xfrm>
          <a:prstGeom prst="rect">
            <a:avLst/>
          </a:prstGeom>
          <a:noFill/>
        </p:spPr>
      </p:pic>
      <p:pic>
        <p:nvPicPr>
          <p:cNvPr id="5130" name="Picture 10" descr="C:\Users\Людмила\Pictures\WhatsApp Image 2022-01-19 at 12.05.48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9744" y="2313432"/>
            <a:ext cx="2078736" cy="207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5638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456</Words>
  <Application>Microsoft Office PowerPoint</Application>
  <PresentationFormat>Произвольный</PresentationFormat>
  <Paragraphs>178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>Трубилин А.И.</Manager>
  <Company>ФГБОУ ВО Кубанский ГАУ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 2021</dc:title>
  <dc:subject>Приемная кампания 2021</dc:subject>
  <dc:creator>Виталий Смоленцев</dc:creator>
  <cp:lastModifiedBy>Вадим</cp:lastModifiedBy>
  <cp:revision>606</cp:revision>
  <cp:lastPrinted>2021-09-01T05:15:40Z</cp:lastPrinted>
  <dcterms:created xsi:type="dcterms:W3CDTF">2021-03-25T05:11:10Z</dcterms:created>
  <dcterms:modified xsi:type="dcterms:W3CDTF">2022-01-20T08:52:48Z</dcterms:modified>
</cp:coreProperties>
</file>