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00CC"/>
    <a:srgbClr val="3D0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4.wdp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2.wdp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ир\Desktop\Фото мастер-класс\меньше\20230530_1903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8400">
            <a:off x="2837079" y="386258"/>
            <a:ext cx="5897353" cy="5100413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573832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1.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764704"/>
            <a:ext cx="8568952" cy="72008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Для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работы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понадобится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: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лист чёрной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бумаги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формата А6, 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небольшой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листочек белой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бумаги,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круглая кисть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тонким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кончиком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, 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баночка белой краски,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стаканчик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водой,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простой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карандаш,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ножницы,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палитра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/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356449">
            <a:off x="4862139" y="527452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53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10" y="0"/>
            <a:ext cx="792088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10.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589240"/>
            <a:ext cx="8609569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Если вы вышли за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контуры, можно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промыть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кисточку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 чёрной краской закрасить кляксы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недочёты.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1266" name="Picture 2" descr="C:\Users\мир\Desktop\Фото мастер-класс\меньше\20230527_17355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15150">
            <a:off x="-248702" y="1024375"/>
            <a:ext cx="5103311" cy="3827482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мир\Desktop\Фото мастер-класс\меньше\20230527_173713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84766">
            <a:off x="4075701" y="954333"/>
            <a:ext cx="5153897" cy="3865423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465554">
            <a:off x="4210451" y="4919359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6632"/>
            <a:ext cx="792088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11.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908720"/>
            <a:ext cx="2664296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После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того,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как наши ночные бабочки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готовы, их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можно украсить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помощи золотой или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серебряной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гелевой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ручки.</a:t>
            </a:r>
            <a:endParaRPr lang="ru-RU" sz="28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2290" name="Picture 2" descr="C:\Users\мир\Desktop\Фото мастер-класс\меньше\20230527_17404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85704">
            <a:off x="1975385" y="1029963"/>
            <a:ext cx="6610645" cy="4957984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306387">
            <a:off x="3062930" y="6295946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351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ир\Desktop\Фото мастер-класс\меньше\20230527_170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8709">
            <a:off x="2351362" y="501792"/>
            <a:ext cx="6429803" cy="4822353"/>
          </a:xfrm>
          <a:prstGeom prst="rect">
            <a:avLst/>
          </a:prstGeom>
          <a:ln w="5715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573832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2.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76672"/>
            <a:ext cx="2664296" cy="72008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Белый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листочек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складываем пополам и прорисовываем одно  крыло бабочки,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так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чтобы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тельце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приходилось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на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линию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сгиба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949280"/>
            <a:ext cx="6032677" cy="49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Вырезаем по контуру и раскрываем бабочку.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 rot="356449">
            <a:off x="5046254" y="680966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632" y="175184"/>
            <a:ext cx="573832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3.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661248"/>
            <a:ext cx="8496944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Бабочек располагаем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на чёрной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бумаге,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обводим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простым карандашом и дорисовываем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усики. 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3074" name="Picture 2" descr="C:\Users\мир\Desktop\Фото мастер-класс\меньше\20230527_17054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59656">
            <a:off x="203782" y="1186074"/>
            <a:ext cx="4866786" cy="3650090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15" t="4762" r="7233" b="7305"/>
          <a:stretch/>
        </p:blipFill>
        <p:spPr bwMode="auto">
          <a:xfrm rot="789514">
            <a:off x="4795278" y="585097"/>
            <a:ext cx="3689874" cy="4907692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794820">
            <a:off x="3899447" y="5107959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73832" cy="650503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4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836712"/>
            <a:ext cx="2664296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 помощи кисточки разводим белую краску на палитре водой  до полужидкого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состояния.</a:t>
            </a:r>
            <a:endParaRPr lang="ru-RU" sz="28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2524">
            <a:off x="3570345" y="413129"/>
            <a:ext cx="4400971" cy="5874627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502839">
            <a:off x="3676390" y="6017646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ир\Desktop\Фото мастер-класс\меньше\20230527_17123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1400">
            <a:off x="-50285" y="1136103"/>
            <a:ext cx="4785369" cy="3589027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мир\Desktop\Фото мастер-класс\меньше\20230527_17145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91341">
            <a:off x="4292146" y="1063824"/>
            <a:ext cx="4870223" cy="3652667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73832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5.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606" y="5373216"/>
            <a:ext cx="8280920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Белой краской при помощи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тонкой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кисточки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обводим крыло верхней бабочки.  Промываем кисточку в воде и растягиваем контур влажной кисточкой от края к центру крыла.</a:t>
            </a:r>
            <a:endParaRPr lang="ru-RU" sz="20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 rot="582156">
            <a:off x="3859343" y="4841094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661248"/>
            <a:ext cx="7999866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Таким же образом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прорисовываем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остальные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крылья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бабочки.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7170" name="Picture 2" descr="C:\Users\мир\Desktop\Фото мастер-класс\меньше\20230527_17163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66085">
            <a:off x="93114" y="1217903"/>
            <a:ext cx="5030370" cy="3772778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мир\Desktop\Фото мастер-класс\меньше\20230527_1718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43369">
            <a:off x="4106973" y="1255281"/>
            <a:ext cx="5030930" cy="3773199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73832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6.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487695">
            <a:off x="3998041" y="5113366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мир\Desktop\Фото мастер-класс\меньше\20230527_17191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58735">
            <a:off x="49400" y="1087995"/>
            <a:ext cx="4872186" cy="3654138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51420"/>
            <a:ext cx="573832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7.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6" name="Picture 4" descr="C:\Users\мир\Desktop\Фото мастер-класс\меньше\20230527_17441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427">
            <a:off x="5072702" y="533780"/>
            <a:ext cx="3404493" cy="4762570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960" y="5315592"/>
            <a:ext cx="8856985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     Чтобы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украсить крылышки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добавляем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тонкие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линии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белой краской от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тельца бабочки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 середине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крыла,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после чего размываем линии с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одной из сторон.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 rot="609796">
            <a:off x="4140321" y="4819494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573832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8.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072" y="5445224"/>
            <a:ext cx="8689244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Таким же образом рисуем среднюю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нижнюю бабочку. Заканчивая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нижней чтобы не размазать краску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042">
            <a:off x="548786" y="426667"/>
            <a:ext cx="3659626" cy="4884568"/>
          </a:xfrm>
          <a:prstGeom prst="rect">
            <a:avLst/>
          </a:prstGeom>
          <a:ln w="38100">
            <a:solidFill>
              <a:schemeClr val="bg2">
                <a:lumMod val="90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 descr="C:\Users\мир\Desktop\Фото мастер-класс\меньше\20230527_1727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49367">
            <a:off x="4248395" y="993722"/>
            <a:ext cx="4910690" cy="3683017"/>
          </a:xfrm>
          <a:prstGeom prst="rect">
            <a:avLst/>
          </a:prstGeom>
          <a:ln w="38100">
            <a:solidFill>
              <a:schemeClr val="bg2">
                <a:lumMod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628687">
            <a:off x="3998042" y="4868086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4238" y="188640"/>
            <a:ext cx="648072" cy="65050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9.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688" y="5589240"/>
            <a:ext cx="8208912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Оставляем бабочек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подсохнуть.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осле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чего прорисовываем усики белой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краской.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0242" name="Picture 2" descr="C:\Users\мир\Desktop\Фото мастер-класс\меньше\20230527_1734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3230">
            <a:off x="28003" y="1146488"/>
            <a:ext cx="4968552" cy="3726415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мир\Desktop\Фото мастер-класс\меньше\20230527_17350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22019">
            <a:off x="4195885" y="1125674"/>
            <a:ext cx="4989195" cy="3741897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491304">
            <a:off x="4209307" y="4973122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  <a:latin typeface="Adventure" pitchFamily="2" charset="0"/>
              </a:rPr>
              <a:t>Мастер-класс от Арт-студии «Фантазия», педагог Корниенко Н.В.</a:t>
            </a:r>
            <a:endParaRPr lang="ru-RU" sz="1000" b="1" dirty="0">
              <a:solidFill>
                <a:srgbClr val="FFFFFF"/>
              </a:solidFill>
              <a:latin typeface="Adventur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419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9">
      <a:dk1>
        <a:srgbClr val="EEECE1"/>
      </a:dk1>
      <a:lt1>
        <a:srgbClr val="FED5B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340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1.</vt:lpstr>
      <vt:lpstr>2.</vt:lpstr>
      <vt:lpstr>3.</vt:lpstr>
      <vt:lpstr>4.</vt:lpstr>
      <vt:lpstr>5.</vt:lpstr>
      <vt:lpstr>6.</vt:lpstr>
      <vt:lpstr>7.</vt:lpstr>
      <vt:lpstr>8.</vt:lpstr>
      <vt:lpstr>9.</vt:lpstr>
      <vt:lpstr>10.</vt:lpstr>
      <vt:lpstr>11.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</dc:title>
  <dc:creator>Арт</dc:creator>
  <cp:lastModifiedBy>User</cp:lastModifiedBy>
  <cp:revision>23</cp:revision>
  <dcterms:created xsi:type="dcterms:W3CDTF">2023-05-30T23:40:02Z</dcterms:created>
  <dcterms:modified xsi:type="dcterms:W3CDTF">2023-06-04T23:15:15Z</dcterms:modified>
</cp:coreProperties>
</file>