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Override PartName="/ppt/slideLayouts/slideLayout1.xml" ContentType="application/vnd.openxmlformats-officedocument.presentationml.slideLayout+xml"/>
  <Override PartName="/ppt/slides/slide4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.xml" ContentType="application/vnd.openxmlformats-officedocument.presentationml.slideLayout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>
  <p:sldMasterIdLst>
    <p:sldMasterId id="2147483663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 xmlns:a="http://schemas.openxmlformats.org/drawingml/2006/main" xmlns:r="http://schemas.openxmlformats.org/officeDocument/2006/relationships"/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" Type="http://schemas.openxmlformats.org/officeDocument/2006/relationships/theme" Target="theme/theme1.xml"/><Relationship Id="rId2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/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p/>
        </p:txBody>
      </p:sp>
      <p:sp>
        <p:nvSpPr>
          <p:cNvPr id="3" name=""/>
          <p:cNvSpPr/>
          <p:nvPr>
            <p:ph type="dt" idx="1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lvl="0" algn="r">
              <a:defRPr sz="1200"/>
            </a:lvl1pPr>
          </a:lstStyle>
          <a:p/>
        </p:txBody>
      </p:sp>
      <p:sp>
        <p:nvSpPr>
          <p:cNvPr id="4" name=""/>
          <p:cNvSpPr/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</a:ln>
        </p:spPr>
        <p:txBody>
          <a:bodyPr wrap="square" anchor="ctr"/>
          <a:p/>
        </p:txBody>
      </p:sp>
      <p:sp>
        <p:nvSpPr>
          <p:cNvPr id="5" name=""/>
          <p:cNvSpPr/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"/>
          <p:cNvSpPr/>
          <p:nvPr>
            <p:ph type="ftr" sz="quarter" idx="4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anchor="b"/>
          <a:lstStyle>
            <a:lvl1pPr lvl="0">
              <a:defRPr sz="1200"/>
            </a:lvl1pPr>
          </a:lstStyle>
          <a:p/>
        </p:txBody>
      </p:sp>
      <p:sp>
        <p:nvSpPr>
          <p:cNvPr id="7" name=""/>
          <p:cNvSpPr/>
          <p:nvPr>
            <p:ph type="sldNum" sz="quarter" idx="5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anchor="b"/>
          <a:lstStyle>
            <a:lvl1pPr lvl="0" algn="r">
              <a:defRPr sz="1200"/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ctrTitle" idx="0"/>
          </p:nvPr>
        </p:nvSpPr>
        <p:spPr>
          <a:xfrm>
            <a:off x="685800" y="2130425"/>
            <a:ext cx="7772400" cy="1470025"/>
          </a:xfrm>
          <a:prstGeom prst="rect"/>
          <a:noFill/>
          <a:ln>
            <a:noFill/>
          </a:ln>
        </p:spPr>
        <p:txBody>
          <a:bodyPr wrap="square" anchor="t"/>
          <a:lstStyle>
            <a:lvl1pPr lvl="0" algn="ctr" marL="0" indent="0">
              <a:lnSpc>
                <a:spcPct val="100000"/>
              </a:lnSpc>
              <a:buNone/>
              <a:defRPr sz="4400" b="0" i="0" u="none" strike="noStrike" baseline="0">
                <a:solidFill>
                  <a:srgbClr val="1F497D"/>
                </a:solidFill>
                <a:latin typeface="Arial"/>
              </a:defRPr>
            </a:lvl1pPr>
          </a:lstStyle>
          <a:p>
            <a:pPr lvl="0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/>
          <a:noFill/>
          <a:ln>
            <a:noFill/>
          </a:ln>
        </p:spPr>
        <p:txBody>
          <a:bodyPr wrap="square" anchor="t"/>
          <a:p>
            <a:pPr lvl="0" algn="ctr" marL="0" indent="0">
              <a:buNone/>
            </a:pPr>
            <a:r>
              <a:rPr>
                <a:solidFill>
                  <a:srgbClr val="56759C"/>
                </a:solidFill>
              </a:rPr>
              <a:t>Образец подзаголовка</a:t>
            </a:r>
          </a:p>
        </p:txBody>
      </p:sp>
      <p:sp>
        <p:nvSpPr>
          <p:cNvPr id="4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5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6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10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3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4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11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457200" y="273050"/>
            <a:ext cx="3008312" cy="1162050"/>
          </a:xfrm>
          <a:prstGeom prst="rect"/>
          <a:noFill/>
          <a:ln>
            <a:noFill/>
          </a:ln>
        </p:spPr>
        <p:txBody>
          <a:bodyPr wrap="square" anchor="b"/>
          <a:p>
            <a:pPr lvl="0" algn="l"/>
            <a:r>
              <a:rPr sz="2000" b="1" i="0" u="none" strike="noStrike"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3200"/>
              <a:t>Образец текста</a:t>
            </a:r>
          </a:p>
          <a:p>
            <a:pPr lvl="1"/>
            <a:r>
              <a:rPr sz="2800"/>
              <a:t>Второй уровень</a:t>
            </a:r>
          </a:p>
          <a:p>
            <a:pPr lvl="2"/>
            <a:r>
              <a:rPr sz="2400"/>
              <a:t>Третий уровень</a:t>
            </a:r>
          </a:p>
          <a:p>
            <a:pPr lvl="3"/>
            <a:r>
              <a:rPr sz="2000"/>
              <a:t>Четвертый уровень</a:t>
            </a:r>
          </a:p>
          <a:p>
            <a:pPr lvl="4"/>
            <a:r>
              <a:rPr sz="2000"/>
              <a:t>Пятый уровень</a:t>
            </a:r>
          </a:p>
        </p:txBody>
      </p:sp>
      <p:sp>
        <p:nvSpPr>
          <p:cNvPr id="4" name=""/>
          <p:cNvSpPr txBox="1"/>
          <p:nvPr>
            <p:ph type="body" idx="2"/>
          </p:nvPr>
        </p:nvSpPr>
        <p:spPr>
          <a:xfrm>
            <a:off x="457200" y="1435100"/>
            <a:ext cx="3008312" cy="4691062"/>
          </a:xfrm>
          <a:prstGeom prst="rect"/>
          <a:noFill/>
          <a:ln>
            <a:noFill/>
          </a:ln>
        </p:spPr>
        <p:txBody>
          <a:bodyPr wrap="square" anchor="t"/>
          <a:p>
            <a:pPr lvl="0" marL="0" indent="0">
              <a:buNone/>
            </a:pPr>
            <a:r>
              <a:rPr sz="1400"/>
              <a:t>Образец текста</a:t>
            </a:r>
          </a:p>
        </p:txBody>
      </p:sp>
      <p:sp>
        <p:nvSpPr>
          <p:cNvPr id="5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6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7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12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 rot="0">
            <a:off x="685800" y="2125662"/>
            <a:ext cx="7772400" cy="1439863"/>
          </a:xfrm>
          <a:prstGeom prst="rect"/>
          <a:noFill/>
          <a:ln>
            <a:noFill/>
          </a:ln>
        </p:spPr>
        <p:txBody>
          <a:bodyPr wrap="square" anchor="ctr"/>
          <a:p>
            <a:pPr lvl="0" algn="ctr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title" idx="1"/>
          </p:nvPr>
        </p:nvSpPr>
        <p:spPr>
          <a:xfrm rot="0">
            <a:off x="1371600" y="3867150"/>
            <a:ext cx="6400800" cy="1762125"/>
          </a:xfrm>
          <a:prstGeom prst="rect"/>
          <a:noFill/>
          <a:ln>
            <a:noFill/>
          </a:ln>
        </p:spPr>
        <p:txBody>
          <a:bodyPr wrap="square" anchor="ctr"/>
          <a:p>
            <a:pPr lvl="0" algn="ctr"/>
            <a:r>
              <a:rPr/>
              <a:t>Образец заголовка</a:t>
            </a:r>
          </a:p>
        </p:txBody>
      </p:sp>
    </p:spTree>
  </p:cSld>
</p:sldLayout>
</file>

<file path=ppt/slideLayouts/slideLayout13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 rot="0">
            <a:off x="457200" y="273050"/>
            <a:ext cx="8229600" cy="1146175"/>
          </a:xfrm>
          <a:prstGeom prst="rect"/>
          <a:noFill/>
          <a:ln>
            <a:noFill/>
          </a:ln>
        </p:spPr>
        <p:txBody>
          <a:bodyPr wrap="square" anchor="ctr"/>
          <a:p>
            <a:pPr lvl="0" algn="ctr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 rot="0">
            <a:off x="457200" y="1603375"/>
            <a:ext cx="8229600" cy="4506912"/>
          </a:xfrm>
          <a:prstGeom prst="rect"/>
          <a:noFill/>
          <a:ln>
            <a:noFill/>
          </a:ln>
        </p:spPr>
        <p:txBody>
          <a:bodyPr wrap="square" anchor="t"/>
          <a:p>
            <a:pPr lvl="0" algn="l"/>
            <a:r>
              <a:rPr/>
              <a:t>Образец текста</a:t>
            </a:r>
          </a:p>
          <a:p>
            <a:pPr lvl="0" algn="l"/>
            <a:r>
              <a:rPr/>
              <a:t>Второй уровень</a:t>
            </a:r>
          </a:p>
          <a:p>
            <a:pPr lvl="0" algn="l"/>
            <a:r>
              <a:rPr/>
              <a:t>Третий уровень</a:t>
            </a:r>
          </a:p>
          <a:p>
            <a:pPr lvl="0" algn="l"/>
            <a:r>
              <a:rPr/>
              <a:t>Четвертый уровень</a:t>
            </a:r>
          </a:p>
          <a:p>
            <a:pPr lvl="0" algn="l"/>
            <a:r>
              <a:rPr/>
              <a:t>Пятый уровень</a:t>
            </a:r>
          </a:p>
        </p:txBody>
      </p:sp>
    </p:spTree>
  </p:cSld>
</p:sldLayout>
</file>

<file path=ppt/slideLayouts/slideLayout14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 rot="0">
            <a:off x="457200" y="273050"/>
            <a:ext cx="8229600" cy="1146175"/>
          </a:xfrm>
          <a:prstGeom prst="rect"/>
          <a:noFill/>
          <a:ln>
            <a:noFill/>
          </a:ln>
        </p:spPr>
        <p:txBody>
          <a:bodyPr wrap="square" anchor="ctr"/>
          <a:p>
            <a:pPr lvl="0" algn="ctr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 rot="0">
            <a:off x="457200" y="1603375"/>
            <a:ext cx="4022725" cy="4506912"/>
          </a:xfrm>
          <a:prstGeom prst="rect"/>
          <a:noFill/>
          <a:ln>
            <a:noFill/>
          </a:ln>
        </p:spPr>
        <p:txBody>
          <a:bodyPr wrap="square" anchor="t"/>
          <a:p>
            <a:pPr lvl="0" algn="l"/>
            <a:r>
              <a:rPr/>
              <a:t>Образец текста</a:t>
            </a:r>
          </a:p>
          <a:p>
            <a:pPr lvl="0" algn="l"/>
            <a:r>
              <a:rPr/>
              <a:t>Второй уровень</a:t>
            </a:r>
          </a:p>
          <a:p>
            <a:pPr lvl="0" algn="l"/>
            <a:r>
              <a:rPr/>
              <a:t>Третий уровень</a:t>
            </a:r>
          </a:p>
          <a:p>
            <a:pPr lvl="0" algn="l"/>
            <a:r>
              <a:rPr/>
              <a:t>Четвертый уровень</a:t>
            </a:r>
          </a:p>
          <a:p>
            <a:pPr lvl="0" algn="l"/>
            <a:r>
              <a:rPr/>
              <a:t>Пятый уровень</a:t>
            </a:r>
          </a:p>
        </p:txBody>
      </p:sp>
      <p:sp>
        <p:nvSpPr>
          <p:cNvPr id="4" name=""/>
          <p:cNvSpPr txBox="1"/>
          <p:nvPr>
            <p:ph type="body" idx="2"/>
          </p:nvPr>
        </p:nvSpPr>
        <p:spPr>
          <a:xfrm rot="0">
            <a:off x="4652962" y="1603375"/>
            <a:ext cx="4024313" cy="4506912"/>
          </a:xfrm>
          <a:prstGeom prst="rect"/>
          <a:noFill/>
          <a:ln>
            <a:noFill/>
          </a:ln>
        </p:spPr>
        <p:txBody>
          <a:bodyPr wrap="square" anchor="t"/>
          <a:p>
            <a:pPr lvl="0" algn="l"/>
            <a:r>
              <a:rPr/>
              <a:t>Образец текста</a:t>
            </a:r>
          </a:p>
          <a:p>
            <a:pPr lvl="0" algn="l"/>
            <a:r>
              <a:rPr/>
              <a:t>Второй уровень</a:t>
            </a:r>
          </a:p>
          <a:p>
            <a:pPr lvl="0" algn="l"/>
            <a:r>
              <a:rPr/>
              <a:t>Третий уровень</a:t>
            </a:r>
          </a:p>
          <a:p>
            <a:pPr lvl="0" algn="l"/>
            <a:r>
              <a:rPr/>
              <a:t>Четвертый уровень</a:t>
            </a:r>
          </a:p>
          <a:p>
            <a:pPr lvl="0" algn="l"/>
            <a:r>
              <a:rPr/>
              <a:t>Пятый уровень</a:t>
            </a:r>
          </a:p>
        </p:txBody>
      </p:sp>
    </p:spTree>
  </p:cSld>
</p:sldLayout>
</file>

<file path=ppt/slideLayouts/slideLayout15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wrap="square" anchor="ctr"/>
          <a:p>
            <a:pPr lvl="0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4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5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6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3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722312" y="4406900"/>
            <a:ext cx="7772400" cy="1362075"/>
          </a:xfrm>
          <a:prstGeom prst="rect"/>
          <a:noFill/>
          <a:ln>
            <a:noFill/>
          </a:ln>
        </p:spPr>
        <p:txBody>
          <a:bodyPr wrap="square" anchor="t"/>
          <a:p>
            <a:pPr lvl="0" algn="l"/>
            <a:r>
              <a:rPr sz="4000" b="1" i="0" u="none" strike="noStrike"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>
            <a:off x="722312" y="2906712"/>
            <a:ext cx="7772400" cy="1498600"/>
          </a:xfrm>
          <a:prstGeom prst="rect"/>
          <a:noFill/>
          <a:ln>
            <a:noFill/>
          </a:ln>
        </p:spPr>
        <p:txBody>
          <a:bodyPr wrap="square" anchor="b"/>
          <a:p>
            <a:pPr lvl="0" marL="0" indent="0">
              <a:buNone/>
            </a:pPr>
            <a:r>
              <a:rPr sz="2000">
                <a:solidFill>
                  <a:srgbClr val="56759C"/>
                </a:solidFill>
              </a:rPr>
              <a:t>Образец текста</a:t>
            </a:r>
          </a:p>
        </p:txBody>
      </p:sp>
      <p:sp>
        <p:nvSpPr>
          <p:cNvPr id="4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5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6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4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wrap="square" anchor="ctr"/>
          <a:p>
            <a:pPr lvl="0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>
            <a:off x="457200" y="1600200"/>
            <a:ext cx="4038600" cy="4525962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/>
              <a:t>Образец текста</a:t>
            </a:r>
          </a:p>
          <a:p>
            <a:pPr lvl="1"/>
            <a:r>
              <a:rPr sz="2400"/>
              <a:t>Второй уровень</a:t>
            </a:r>
          </a:p>
          <a:p>
            <a:pPr lvl="2"/>
            <a:r>
              <a:rPr sz="2000"/>
              <a:t>Третий уровень</a:t>
            </a:r>
          </a:p>
          <a:p>
            <a:pPr lvl="3"/>
            <a:r>
              <a:rPr sz="1800"/>
              <a:t>Четвертый уровень</a:t>
            </a:r>
          </a:p>
          <a:p>
            <a:pPr lvl="4"/>
            <a:r>
              <a:rPr sz="1800"/>
              <a:t>Пятый уровень</a:t>
            </a:r>
          </a:p>
        </p:txBody>
      </p:sp>
      <p:sp>
        <p:nvSpPr>
          <p:cNvPr id="4" name=""/>
          <p:cNvSpPr txBox="1"/>
          <p:nvPr>
            <p:ph type="body" idx="2"/>
          </p:nvPr>
        </p:nvSpPr>
        <p:spPr>
          <a:xfrm>
            <a:off x="4648200" y="1600200"/>
            <a:ext cx="4038600" cy="4525962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/>
              <a:t>Образец текста</a:t>
            </a:r>
          </a:p>
          <a:p>
            <a:pPr lvl="1"/>
            <a:r>
              <a:rPr sz="2400"/>
              <a:t>Второй уровень</a:t>
            </a:r>
          </a:p>
          <a:p>
            <a:pPr lvl="2"/>
            <a:r>
              <a:rPr sz="2000"/>
              <a:t>Третий уровень</a:t>
            </a:r>
          </a:p>
          <a:p>
            <a:pPr lvl="3"/>
            <a:r>
              <a:rPr sz="1800"/>
              <a:t>Четвертый уровень</a:t>
            </a:r>
          </a:p>
          <a:p>
            <a:pPr lvl="4"/>
            <a:r>
              <a:rPr sz="1800"/>
              <a:t>Пятый уровень</a:t>
            </a:r>
          </a:p>
        </p:txBody>
      </p:sp>
      <p:sp>
        <p:nvSpPr>
          <p:cNvPr id="5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6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7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5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6629400" y="274637"/>
            <a:ext cx="2057400" cy="5851525"/>
          </a:xfrm>
          <a:prstGeom prst="rect"/>
          <a:noFill/>
          <a:ln>
            <a:noFill/>
          </a:ln>
        </p:spPr>
        <p:txBody>
          <a:bodyPr wrap="square" anchor="ctr"/>
          <a:p>
            <a:pPr lvl="0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>
            <a:off x="457200" y="274637"/>
            <a:ext cx="6019800" cy="5851525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4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5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6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6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wrap="square" anchor="ctr"/>
          <a:p>
            <a:pPr lvl="0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4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5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6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7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1792287" y="4800600"/>
            <a:ext cx="5486400" cy="566737"/>
          </a:xfrm>
          <a:prstGeom prst="rect"/>
          <a:noFill/>
          <a:ln>
            <a:noFill/>
          </a:ln>
        </p:spPr>
        <p:txBody>
          <a:bodyPr wrap="square" anchor="b"/>
          <a:p>
            <a:pPr lvl="0" algn="l"/>
            <a:r>
              <a:rPr sz="2000" b="1" i="0" u="none" strike="noStrike"/>
              <a:t>Образец заголовка</a:t>
            </a:r>
          </a:p>
        </p:txBody>
      </p:sp>
      <p:sp>
        <p:nvSpPr>
          <p:cNvPr id="3" name=""/>
          <p:cNvSpPr txBox="1"/>
          <p:nvPr>
            <p:ph type="obj" idx="1"/>
          </p:nvPr>
        </p:nvSpPr>
        <p:spPr>
          <a:xfrm>
            <a:off x="1792287" y="612775"/>
            <a:ext cx="5486400" cy="4114800"/>
          </a:xfrm>
          <a:prstGeom prst="rect"/>
          <a:noFill/>
          <a:ln>
            <a:noFill/>
          </a:ln>
        </p:spPr>
        <p:txBody>
          <a:bodyPr wrap="square" anchor="t"/>
          <a:p>
            <a:pPr lvl="0" marL="0" indent="0">
              <a:buNone/>
            </a:pPr>
          </a:p>
        </p:txBody>
      </p:sp>
      <p:sp>
        <p:nvSpPr>
          <p:cNvPr id="4" name=""/>
          <p:cNvSpPr txBox="1"/>
          <p:nvPr>
            <p:ph type="body" idx="2"/>
          </p:nvPr>
        </p:nvSpPr>
        <p:spPr>
          <a:xfrm>
            <a:off x="1792287" y="5367337"/>
            <a:ext cx="5486400" cy="803275"/>
          </a:xfrm>
          <a:prstGeom prst="rect"/>
          <a:noFill/>
          <a:ln>
            <a:noFill/>
          </a:ln>
        </p:spPr>
        <p:txBody>
          <a:bodyPr wrap="square" anchor="t"/>
          <a:p>
            <a:pPr lvl="0" marL="0" indent="0">
              <a:buNone/>
            </a:pPr>
            <a:r>
              <a:rPr sz="1400"/>
              <a:t>Образец текста</a:t>
            </a:r>
          </a:p>
        </p:txBody>
      </p:sp>
      <p:sp>
        <p:nvSpPr>
          <p:cNvPr id="5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6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7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8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wrap="square" anchor="ctr"/>
          <a:p>
            <a:pPr lvl="0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>
            <a:off x="457200" y="1535112"/>
            <a:ext cx="4040187" cy="638175"/>
          </a:xfrm>
          <a:prstGeom prst="rect"/>
          <a:noFill/>
          <a:ln>
            <a:noFill/>
          </a:ln>
        </p:spPr>
        <p:txBody>
          <a:bodyPr wrap="square" anchor="b"/>
          <a:p>
            <a:pPr lvl="0" marL="0" indent="0">
              <a:buNone/>
            </a:pPr>
            <a:r>
              <a:rPr sz="2400" b="1" i="0" u="none" strike="noStrike"/>
              <a:t>Образец текста</a:t>
            </a:r>
          </a:p>
        </p:txBody>
      </p:sp>
      <p:sp>
        <p:nvSpPr>
          <p:cNvPr id="4" name=""/>
          <p:cNvSpPr txBox="1"/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400"/>
              <a:t>Образец текста</a:t>
            </a:r>
          </a:p>
          <a:p>
            <a:pPr lvl="1"/>
            <a:r>
              <a:rPr sz="2000"/>
              <a:t>Второй уровень</a:t>
            </a:r>
          </a:p>
          <a:p>
            <a:pPr lvl="2"/>
            <a:r>
              <a:rPr sz="1800"/>
              <a:t>Третий уровень</a:t>
            </a:r>
          </a:p>
          <a:p>
            <a:pPr lvl="3"/>
            <a:r>
              <a:rPr sz="1600"/>
              <a:t>Четвертый уровень</a:t>
            </a:r>
          </a:p>
          <a:p>
            <a:pPr lvl="4"/>
            <a:r>
              <a:rPr sz="1600"/>
              <a:t>Пятый уровень</a:t>
            </a:r>
          </a:p>
        </p:txBody>
      </p:sp>
      <p:sp>
        <p:nvSpPr>
          <p:cNvPr id="5" name=""/>
          <p:cNvSpPr txBox="1"/>
          <p:nvPr>
            <p:ph type="body" idx="3"/>
          </p:nvPr>
        </p:nvSpPr>
        <p:spPr>
          <a:xfrm>
            <a:off x="4645025" y="1535112"/>
            <a:ext cx="4041775" cy="638175"/>
          </a:xfrm>
          <a:prstGeom prst="rect"/>
          <a:noFill/>
          <a:ln>
            <a:noFill/>
          </a:ln>
        </p:spPr>
        <p:txBody>
          <a:bodyPr wrap="square" anchor="b"/>
          <a:p>
            <a:pPr lvl="0" marL="0" indent="0">
              <a:buNone/>
            </a:pPr>
            <a:r>
              <a:rPr sz="2400" b="1" i="0" u="none" strike="noStrike"/>
              <a:t>Образец текста</a:t>
            </a:r>
          </a:p>
        </p:txBody>
      </p:sp>
      <p:sp>
        <p:nvSpPr>
          <p:cNvPr id="6" name=""/>
          <p:cNvSpPr txBox="1"/>
          <p:nvPr>
            <p:ph type="body" idx="4"/>
          </p:nvPr>
        </p:nvSpPr>
        <p:spPr>
          <a:xfrm>
            <a:off x="4645025" y="2174875"/>
            <a:ext cx="4041775" cy="3951287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400"/>
              <a:t>Образец текста</a:t>
            </a:r>
          </a:p>
          <a:p>
            <a:pPr lvl="1"/>
            <a:r>
              <a:rPr sz="2000"/>
              <a:t>Второй уровень</a:t>
            </a:r>
          </a:p>
          <a:p>
            <a:pPr lvl="2"/>
            <a:r>
              <a:rPr sz="1800"/>
              <a:t>Третий уровень</a:t>
            </a:r>
          </a:p>
          <a:p>
            <a:pPr lvl="3"/>
            <a:r>
              <a:rPr sz="1600"/>
              <a:t>Четвертый уровень</a:t>
            </a:r>
          </a:p>
          <a:p>
            <a:pPr lvl="4"/>
            <a:r>
              <a:rPr sz="1600"/>
              <a:t>Пятый уровень</a:t>
            </a:r>
          </a:p>
        </p:txBody>
      </p:sp>
      <p:sp>
        <p:nvSpPr>
          <p:cNvPr id="7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8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9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Layouts/slideLayout9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wrap="square" anchor="ctr"/>
          <a:p>
            <a:pPr lvl="0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dt" idx="10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4" name=""/>
          <p:cNvSpPr txBox="1"/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>
              <a:defRPr/>
            </a:lvl1pPr>
          </a:lstStyle>
          <a:p/>
        </p:txBody>
      </p:sp>
      <p:sp>
        <p:nvSpPr>
          <p:cNvPr id="5" name=""/>
          <p:cNvSpPr txBox="1"/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CF3B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0"/>
          </p:nvPr>
        </p:nvSpPr>
        <p:spPr>
          <a:xfrm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wrap="square" anchor="ctr"/>
          <a:p>
            <a:pPr lvl="0"/>
            <a:r>
              <a:rPr/>
              <a:t>Образец заголовка</a:t>
            </a:r>
          </a:p>
        </p:txBody>
      </p:sp>
      <p:sp>
        <p:nvSpPr>
          <p:cNvPr id="3" name=""/>
          <p:cNvSpPr txBox="1"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4" name=""/>
          <p:cNvSpPr txBox="1"/>
          <p:nvPr>
            <p:ph type="dt" idx="2"/>
          </p:nvPr>
        </p:nvSpPr>
        <p:spPr>
          <a:xfrm>
            <a:off x="457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l">
              <a:defRPr sz="1200">
                <a:solidFill>
                  <a:srgbClr val="56759C"/>
                </a:solidFill>
              </a:defRPr>
            </a:lvl1pPr>
          </a:lstStyle>
          <a:p/>
        </p:txBody>
      </p:sp>
      <p:sp>
        <p:nvSpPr>
          <p:cNvPr id="5" name=""/>
          <p:cNvSpPr txBox="1"/>
          <p:nvPr>
            <p:ph type="ftr" idx="3"/>
          </p:nvPr>
        </p:nvSpPr>
        <p:spPr>
          <a:xfrm>
            <a:off x="3124200" y="6356350"/>
            <a:ext cx="2895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ctr">
              <a:defRPr/>
            </a:lvl1pPr>
          </a:lstStyle>
          <a:p/>
        </p:txBody>
      </p:sp>
      <p:sp>
        <p:nvSpPr>
          <p:cNvPr id="6" name=""/>
          <p:cNvSpPr txBox="1"/>
          <p:nvPr>
            <p:ph type="sldNum" idx="4"/>
          </p:nvPr>
        </p:nvSpPr>
        <p:spPr>
          <a:xfrm>
            <a:off x="6553200" y="6356350"/>
            <a:ext cx="2133600" cy="365125"/>
          </a:xfrm>
          <a:prstGeom prst="rect"/>
          <a:noFill/>
          <a:ln>
            <a:noFill/>
          </a:ln>
        </p:spPr>
        <p:txBody>
          <a:bodyPr wrap="square" anchor="ctr"/>
          <a:lstStyle>
            <a:lvl1pPr lvl="0" algn="r">
              <a:defRPr sz="1200">
                <a:solidFill>
                  <a:srgbClr val="56759C"/>
                </a:solidFill>
              </a:defRPr>
            </a:lvl1pPr>
          </a:lstStyle>
          <a:p>
            <a:fld id="{8B38DBA3-52F9-4AF4-A6A4-FA4D7DB2F99C}" type="slidenum">
              <a:t>&lt;#&gt;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xStyles>
    <p:titleStyle>
      <a:lvl1pPr lvl="0" algn="ctr" marL="0" indent="0">
        <a:lnSpc>
          <a:spcPct val="100000"/>
        </a:lnSpc>
        <a:buNone/>
        <a:defRPr sz="4400" b="0" i="0" u="none" strike="noStrike" baseline="0">
          <a:solidFill>
            <a:srgbClr val="1F497D"/>
          </a:solidFill>
          <a:latin typeface="Arial"/>
        </a:defRPr>
      </a:lvl1pPr>
    </p:titleStyle>
    <p:bodyStyle>
      <a:lvl1pPr lvl="0" algn="l" marL="342900" indent="0">
        <a:lnSpc>
          <a:spcPct val="100000"/>
        </a:lnSpc>
        <a:buFont typeface="Arial"/>
        <a:buChar char="•"/>
        <a:defRPr sz="3200" b="0" i="0" u="none" strike="noStrike" baseline="0">
          <a:solidFill>
            <a:srgbClr val="1F497D"/>
          </a:solidFill>
          <a:latin typeface="Arial"/>
        </a:defRPr>
      </a:lvl1pPr>
      <a:lvl2pPr lvl="1" algn="l" marL="742950" indent="457200">
        <a:lnSpc>
          <a:spcPct val="100000"/>
        </a:lnSpc>
        <a:buFont typeface="Arial"/>
        <a:buChar char="–"/>
        <a:defRPr sz="2800" b="0" i="0" u="none" strike="noStrike" baseline="0">
          <a:solidFill>
            <a:srgbClr val="1F497D"/>
          </a:solidFill>
          <a:latin typeface="Arial"/>
        </a:defRPr>
      </a:lvl2pPr>
      <a:lvl3pPr lvl="2" algn="l" marL="1143000" indent="914400">
        <a:lnSpc>
          <a:spcPct val="100000"/>
        </a:lnSpc>
        <a:buFont typeface="Arial"/>
        <a:buChar char="•"/>
        <a:defRPr sz="2400" b="0" i="0" u="none" strike="noStrike" baseline="0">
          <a:solidFill>
            <a:srgbClr val="1F497D"/>
          </a:solidFill>
          <a:latin typeface="Arial"/>
        </a:defRPr>
      </a:lvl3pPr>
      <a:lvl4pPr lvl="3" algn="l" marL="1600200" indent="1371600">
        <a:lnSpc>
          <a:spcPct val="100000"/>
        </a:lnSpc>
        <a:buFont typeface="Arial"/>
        <a:buChar char="–"/>
        <a:defRPr sz="2000" b="0" i="0" u="none" strike="noStrike" baseline="0">
          <a:solidFill>
            <a:srgbClr val="1F497D"/>
          </a:solidFill>
          <a:latin typeface="Arial"/>
        </a:defRPr>
      </a:lvl4pPr>
      <a:lvl5pPr lvl="4" algn="l" marL="2057400" indent="1828800">
        <a:lnSpc>
          <a:spcPct val="100000"/>
        </a:lnSpc>
        <a:buFont typeface="Arial"/>
        <a:buChar char="»"/>
        <a:defRPr sz="2000" b="0" i="0" u="none" strike="noStrike" baseline="0">
          <a:solidFill>
            <a:srgbClr val="1F497D"/>
          </a:solidFill>
          <a:latin typeface="Arial"/>
        </a:defRPr>
      </a:lvl5pPr>
      <a:lvl6pPr lvl="5" algn="l" marL="2514600" indent="2286000">
        <a:lnSpc>
          <a:spcPct val="100000"/>
        </a:lnSpc>
        <a:buFont typeface="Arial"/>
        <a:buChar char="•"/>
        <a:defRPr sz="2000" b="0" i="0" u="none" strike="noStrike" baseline="0">
          <a:solidFill>
            <a:srgbClr val="1F497D"/>
          </a:solidFill>
          <a:latin typeface="Arial"/>
        </a:defRPr>
      </a:lvl6pPr>
      <a:lvl7pPr lvl="6" algn="l" marL="2971800" indent="2743200">
        <a:lnSpc>
          <a:spcPct val="100000"/>
        </a:lnSpc>
        <a:buFont typeface="Arial"/>
        <a:buChar char="•"/>
        <a:defRPr sz="2000" b="0" i="0" u="none" strike="noStrike" baseline="0">
          <a:solidFill>
            <a:srgbClr val="1F497D"/>
          </a:solidFill>
          <a:latin typeface="Arial"/>
        </a:defRPr>
      </a:lvl7pPr>
      <a:lvl8pPr lvl="7" algn="l" marL="3429000" indent="3200400">
        <a:lnSpc>
          <a:spcPct val="100000"/>
        </a:lnSpc>
        <a:buFont typeface="Arial"/>
        <a:buChar char="•"/>
        <a:defRPr sz="2000" b="0" i="0" u="none" strike="noStrike" baseline="0">
          <a:solidFill>
            <a:srgbClr val="1F497D"/>
          </a:solidFill>
          <a:latin typeface="Arial"/>
        </a:defRPr>
      </a:lvl8pPr>
      <a:lvl9pPr lvl="8" algn="l" marL="3886200" indent="3657600">
        <a:lnSpc>
          <a:spcPct val="100000"/>
        </a:lnSpc>
        <a:buFont typeface="Arial"/>
        <a:buChar char="•"/>
        <a:defRPr sz="2000" b="0" i="0" u="none" strike="noStrike" baseline="0">
          <a:solidFill>
            <a:srgbClr val="1F497D"/>
          </a:solidFill>
          <a:latin typeface="Arial"/>
        </a:defRPr>
      </a:lvl9pPr>
    </p:bodyStyle>
    <p:otherStyle>
      <a:lvl1pPr lvl="0" algn="l" marL="0" indent="0">
        <a:lnSpc>
          <a:spcPct val="100000"/>
        </a:lnSpc>
        <a:buNone/>
        <a:defRPr sz="1800" b="0" i="0" u="none" strike="noStrike" baseline="0">
          <a:solidFill>
            <a:srgbClr val="1F497D"/>
          </a:solidFill>
          <a:latin typeface="Arial"/>
        </a:defRPr>
      </a:lvl1pPr>
      <a:lvl2pPr lvl="1" algn="l" marL="457200" indent="457200">
        <a:lnSpc>
          <a:spcPct val="100000"/>
        </a:lnSpc>
        <a:buNone/>
        <a:defRPr sz="1800" b="0" i="0" u="none" strike="noStrike" baseline="0">
          <a:solidFill>
            <a:srgbClr val="1F497D"/>
          </a:solidFill>
          <a:latin typeface="Arial"/>
        </a:defRPr>
      </a:lvl2pPr>
      <a:lvl3pPr lvl="2" algn="l" marL="914400" indent="914400">
        <a:lnSpc>
          <a:spcPct val="100000"/>
        </a:lnSpc>
        <a:buNone/>
        <a:defRPr sz="1800" b="0" i="0" u="none" strike="noStrike" baseline="0">
          <a:solidFill>
            <a:srgbClr val="1F497D"/>
          </a:solidFill>
          <a:latin typeface="Arial"/>
        </a:defRPr>
      </a:lvl3pPr>
      <a:lvl4pPr lvl="3" algn="l" marL="1371600" indent="1371600">
        <a:lnSpc>
          <a:spcPct val="100000"/>
        </a:lnSpc>
        <a:buNone/>
        <a:defRPr sz="1800" b="0" i="0" u="none" strike="noStrike" baseline="0">
          <a:solidFill>
            <a:srgbClr val="1F497D"/>
          </a:solidFill>
          <a:latin typeface="Arial"/>
        </a:defRPr>
      </a:lvl4pPr>
      <a:lvl5pPr lvl="4" algn="l" marL="1828800" indent="1828800">
        <a:lnSpc>
          <a:spcPct val="100000"/>
        </a:lnSpc>
        <a:buNone/>
        <a:defRPr sz="1800" b="0" i="0" u="none" strike="noStrike" baseline="0">
          <a:solidFill>
            <a:srgbClr val="1F497D"/>
          </a:solidFill>
          <a:latin typeface="Arial"/>
        </a:defRPr>
      </a:lvl5pPr>
      <a:lvl6pPr lvl="5" algn="l" marL="2286000" indent="2286000">
        <a:lnSpc>
          <a:spcPct val="100000"/>
        </a:lnSpc>
        <a:buNone/>
        <a:defRPr sz="1800" b="0" i="0" u="none" strike="noStrike" baseline="0">
          <a:solidFill>
            <a:srgbClr val="1F497D"/>
          </a:solidFill>
          <a:latin typeface="Arial"/>
        </a:defRPr>
      </a:lvl6pPr>
      <a:lvl7pPr lvl="6" algn="l" marL="2743200" indent="2743200">
        <a:lnSpc>
          <a:spcPct val="100000"/>
        </a:lnSpc>
        <a:buNone/>
        <a:defRPr sz="1800" b="0" i="0" u="none" strike="noStrike" baseline="0">
          <a:solidFill>
            <a:srgbClr val="1F497D"/>
          </a:solidFill>
          <a:latin typeface="Arial"/>
        </a:defRPr>
      </a:lvl7pPr>
      <a:lvl8pPr lvl="7" algn="l" marL="3200400" indent="3200400">
        <a:lnSpc>
          <a:spcPct val="100000"/>
        </a:lnSpc>
        <a:buNone/>
        <a:defRPr sz="1800" b="0" i="0" u="none" strike="noStrike" baseline="0">
          <a:solidFill>
            <a:srgbClr val="1F497D"/>
          </a:solidFill>
          <a:latin typeface="Arial"/>
        </a:defRPr>
      </a:lvl8pPr>
      <a:lvl9pPr lvl="8" algn="l" marL="3657600" indent="3657600">
        <a:lnSpc>
          <a:spcPct val="100000"/>
        </a:lnSpc>
        <a:buNone/>
        <a:defRPr sz="1800" b="0" i="0" u="none" strike="noStrike" baseline="0">
          <a:solidFill>
            <a:srgbClr val="1F497D"/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1"/>
          <a:srcRect/>
          <a:stretch>
            <a:fillRect/>
          </a:stretch>
        </p:blipFill>
        <p:spPr>
          <a:xfrm rot="643564">
            <a:off x="2543175" y="650875"/>
            <a:ext cx="6192837" cy="4645025"/>
          </a:xfrm>
          <a:prstGeom prst="rect"/>
          <a:ln w="38100">
            <a:solidFill>
              <a:srgbClr val="FEF9E6"/>
            </a:solidFill>
          </a:ln>
        </p:spPr>
      </p:pic>
      <p:sp>
        <p:nvSpPr>
          <p:cNvPr id="3" name=""/>
          <p:cNvSpPr txBox="1"/>
          <p:nvPr>
            <p:ph type="ctrTitle" idx="0"/>
          </p:nvPr>
        </p:nvSpPr>
        <p:spPr>
          <a:xfrm>
            <a:off x="179387" y="187325"/>
            <a:ext cx="573088" cy="649287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 b="1" i="0" u="none" strike="noStrike">
                <a:solidFill>
                  <a:srgbClr val="3D007A"/>
                </a:solidFill>
              </a:rPr>
              <a:t>1</a:t>
            </a:r>
            <a:r>
              <a:rPr sz="2800">
                <a:solidFill>
                  <a:srgbClr val="3D007A"/>
                </a:solidFill>
              </a:rPr>
              <a:t>.</a:t>
            </a:r>
          </a:p>
        </p:txBody>
      </p:sp>
      <p:sp>
        <p:nvSpPr>
          <p:cNvPr id="4" name=""/>
          <p:cNvSpPr txBox="1"/>
          <p:nvPr>
            <p:ph type="subTitle" idx="1"/>
          </p:nvPr>
        </p:nvSpPr>
        <p:spPr>
          <a:xfrm>
            <a:off x="250825" y="908050"/>
            <a:ext cx="7056437" cy="719137"/>
          </a:xfrm>
          <a:prstGeom prst="rect"/>
          <a:noFill/>
          <a:ln>
            <a:noFill/>
          </a:ln>
        </p:spPr>
        <p:txBody>
          <a:bodyPr wrap="square" anchor="t"/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Для работы нам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понадобится</a:t>
            </a:r>
            <a:r>
              <a:rPr sz="2400">
                <a:solidFill>
                  <a:srgbClr val="3D007A"/>
                </a:solidFill>
                <a:latin typeface="Times New Roman"/>
              </a:rPr>
              <a:t>: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Акварельная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бумага </a:t>
            </a:r>
            <a:r>
              <a:rPr sz="2400">
                <a:solidFill>
                  <a:srgbClr val="3D007A"/>
                </a:solidFill>
                <a:latin typeface="Times New Roman"/>
              </a:rPr>
              <a:t>формата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А5</a:t>
            </a:r>
            <a:r>
              <a:rPr sz="2400">
                <a:solidFill>
                  <a:srgbClr val="3D007A"/>
                </a:solidFill>
                <a:latin typeface="Times New Roman"/>
              </a:rPr>
              <a:t>, простой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карандаш</a:t>
            </a:r>
            <a:r>
              <a:rPr sz="2400">
                <a:solidFill>
                  <a:srgbClr val="3D007A"/>
                </a:solidFill>
                <a:latin typeface="Times New Roman"/>
              </a:rPr>
              <a:t>,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линер</a:t>
            </a:r>
            <a:r>
              <a:rPr sz="2400">
                <a:solidFill>
                  <a:srgbClr val="3D007A"/>
                </a:solidFill>
                <a:latin typeface="Times New Roman"/>
              </a:rPr>
              <a:t>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или </a:t>
            </a:r>
            <a:r>
              <a:rPr sz="2400">
                <a:solidFill>
                  <a:srgbClr val="3D007A"/>
                </a:solidFill>
                <a:latin typeface="Times New Roman"/>
              </a:rPr>
              <a:t>чёрная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гелевая</a:t>
            </a:r>
            <a:r>
              <a:rPr sz="2400">
                <a:solidFill>
                  <a:srgbClr val="3D007A"/>
                </a:solidFill>
                <a:latin typeface="Times New Roman"/>
              </a:rPr>
              <a:t> </a:t>
            </a:r>
            <a:r>
              <a:rPr sz="2400">
                <a:solidFill>
                  <a:srgbClr val="3D007A"/>
                </a:solidFill>
                <a:latin typeface="Times New Roman"/>
              </a:rPr>
              <a:t>ручка,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плоская и круглая кисть,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стаканчик с водой, </a:t>
            </a:r>
            <a:r>
              <a:rPr sz="2400">
                <a:solidFill>
                  <a:srgbClr val="3D007A"/>
                </a:solidFill>
                <a:latin typeface="Times New Roman"/>
              </a:rPr>
              <a:t>акварель</a:t>
            </a:r>
            <a:r>
              <a:rPr sz="2400">
                <a:solidFill>
                  <a:srgbClr val="3D007A"/>
                </a:solidFill>
                <a:latin typeface="Times New Roman"/>
              </a:rPr>
              <a:t>, </a:t>
            </a:r>
            <a:r>
              <a:rPr sz="2400">
                <a:solidFill>
                  <a:srgbClr val="3D007A"/>
                </a:solidFill>
                <a:latin typeface="Times New Roman"/>
              </a:rPr>
              <a:t>палитра</a:t>
            </a:r>
            <a:r>
              <a:rPr sz="2400">
                <a:solidFill>
                  <a:srgbClr val="3D007A"/>
                </a:solidFill>
                <a:latin typeface="Times New Roman"/>
              </a:rPr>
              <a:t>.</a:t>
            </a:r>
          </a:p>
        </p:txBody>
      </p:sp>
      <p:sp>
        <p:nvSpPr>
          <p:cNvPr id="5" name=""/>
          <p:cNvSpPr txBox="1"/>
          <p:nvPr/>
        </p:nvSpPr>
        <p:spPr>
          <a:xfrm rot="697815">
            <a:off x="4273550" y="5143500"/>
            <a:ext cx="3959225" cy="246062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/>
            <a:r>
              <a:rPr sz="1000" b="1" i="0" u="none" strike="noStrike">
                <a:solidFill>
                  <a:srgbClr val="FFFFFF"/>
                </a:solidFill>
                <a:latin typeface="Adventure"/>
              </a:rPr>
              <a:t>Мастер-класс от Арт-студии «Фантазия», педагог Корниенко Н.В.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1"/>
          <a:srcRect/>
          <a:stretch>
            <a:fillRect/>
          </a:stretch>
        </p:blipFill>
        <p:spPr>
          <a:xfrm rot="155395">
            <a:off x="2303462" y="619125"/>
            <a:ext cx="6424613" cy="4889500"/>
          </a:xfrm>
          <a:prstGeom prst="rect"/>
          <a:ln w="38100">
            <a:solidFill>
              <a:srgbClr val="EEECE1"/>
            </a:solidFill>
          </a:ln>
        </p:spPr>
      </p:pic>
      <p:sp>
        <p:nvSpPr>
          <p:cNvPr id="3" name=""/>
          <p:cNvSpPr txBox="1"/>
          <p:nvPr>
            <p:ph type="ctrTitle" idx="0"/>
          </p:nvPr>
        </p:nvSpPr>
        <p:spPr>
          <a:xfrm>
            <a:off x="179387" y="187325"/>
            <a:ext cx="573088" cy="649287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 b="1" i="0" u="none" strike="noStrike">
                <a:solidFill>
                  <a:srgbClr val="3D007A"/>
                </a:solidFill>
              </a:rPr>
              <a:t>2.</a:t>
            </a:r>
          </a:p>
        </p:txBody>
      </p:sp>
      <p:sp>
        <p:nvSpPr>
          <p:cNvPr id="4" name=""/>
          <p:cNvSpPr txBox="1"/>
          <p:nvPr>
            <p:ph type="subTitle" idx="1"/>
          </p:nvPr>
        </p:nvSpPr>
        <p:spPr>
          <a:xfrm>
            <a:off x="179387" y="619125"/>
            <a:ext cx="3743325" cy="4535487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Бумагу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располагаем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горизонтально</a:t>
            </a:r>
            <a:r>
              <a:rPr sz="2400">
                <a:solidFill>
                  <a:srgbClr val="3D007A"/>
                </a:solidFill>
                <a:latin typeface="Times New Roman"/>
              </a:rPr>
              <a:t>.</a:t>
            </a:r>
            <a:r>
              <a:rPr sz="2400">
                <a:solidFill>
                  <a:srgbClr val="3D007A"/>
                </a:solidFill>
                <a:latin typeface="Times New Roman"/>
              </a:rPr>
              <a:t>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Простым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карандашом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рисуем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крону дерева,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в </a:t>
            </a:r>
            <a:r>
              <a:rPr sz="2400">
                <a:solidFill>
                  <a:srgbClr val="3D007A"/>
                </a:solidFill>
                <a:latin typeface="Times New Roman"/>
              </a:rPr>
              <a:t>виде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большого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облака в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верхней части листа.  </a:t>
            </a:r>
          </a:p>
        </p:txBody>
      </p:sp>
      <p:sp>
        <p:nvSpPr>
          <p:cNvPr id="5" name=""/>
          <p:cNvSpPr txBox="1"/>
          <p:nvPr/>
        </p:nvSpPr>
        <p:spPr>
          <a:xfrm>
            <a:off x="103187" y="6019800"/>
            <a:ext cx="9036050" cy="647700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Ниже дорисовываем к нему  мощный ствол и полянку под деревом.</a:t>
            </a:r>
          </a:p>
          <a:p>
            <a:pPr lvl="0" algn="l" marL="0" indent="0">
              <a:lnSpc>
                <a:spcPct val="115000"/>
              </a:lnSpc>
              <a:buNone/>
            </a:pPr>
          </a:p>
        </p:txBody>
      </p:sp>
      <p:sp>
        <p:nvSpPr>
          <p:cNvPr id="6" name=""/>
          <p:cNvSpPr txBox="1"/>
          <p:nvPr/>
        </p:nvSpPr>
        <p:spPr>
          <a:xfrm rot="207518">
            <a:off x="4625975" y="5257800"/>
            <a:ext cx="3959225" cy="246062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/>
            <a:r>
              <a:rPr sz="1000" b="1" i="0" u="none" strike="noStrike">
                <a:solidFill>
                  <a:srgbClr val="FFFFFF"/>
                </a:solidFill>
                <a:latin typeface="Adventure"/>
              </a:rPr>
              <a:t>Мастер-класс от Арт-студии «Фантазия», педагог Корниенко Н.В.</a:t>
            </a:r>
          </a:p>
        </p:txBody>
      </p:sp>
    </p:spTree>
  </p:cSld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subTitle" idx="1"/>
          </p:nvPr>
        </p:nvSpPr>
        <p:spPr>
          <a:xfrm>
            <a:off x="301625" y="4017962"/>
            <a:ext cx="3527425" cy="719138"/>
          </a:xfrm>
          <a:prstGeom prst="rect"/>
          <a:noFill/>
          <a:ln>
            <a:noFill/>
          </a:ln>
        </p:spPr>
        <p:txBody>
          <a:bodyPr wrap="square" anchor="t"/>
          <a:p>
            <a:pPr lvl="0" algn="just" marL="0" indent="0">
              <a:lnSpc>
                <a:spcPct val="115000"/>
              </a:lnSpc>
              <a:buNone/>
            </a:pPr>
            <a:r>
              <a:rPr sz="1800">
                <a:solidFill>
                  <a:srgbClr val="3D007A"/>
                </a:solidFill>
                <a:latin typeface="Times New Roman"/>
              </a:rPr>
              <a:t>Круглой кисточкой смачиваем крону дерева водой.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1800">
                <a:solidFill>
                  <a:srgbClr val="3D007A"/>
                </a:solidFill>
                <a:latin typeface="Times New Roman"/>
              </a:rPr>
              <a:t>На плоскую кисточку набираем зелёную краску и делаем </a:t>
            </a:r>
            <a:r>
              <a:rPr sz="1800">
                <a:solidFill>
                  <a:srgbClr val="3D007A"/>
                </a:solidFill>
                <a:latin typeface="Times New Roman"/>
              </a:rPr>
              <a:t>набрызг</a:t>
            </a:r>
            <a:r>
              <a:rPr sz="1800">
                <a:solidFill>
                  <a:srgbClr val="3D007A"/>
                </a:solidFill>
                <a:latin typeface="Times New Roman"/>
              </a:rPr>
              <a:t> на смоченной поверхности при помощи пальца. Затем такой же </a:t>
            </a:r>
            <a:r>
              <a:rPr sz="1800">
                <a:solidFill>
                  <a:srgbClr val="3D007A"/>
                </a:solidFill>
                <a:latin typeface="Times New Roman"/>
              </a:rPr>
              <a:t>набрызг</a:t>
            </a:r>
            <a:r>
              <a:rPr sz="1800">
                <a:solidFill>
                  <a:srgbClr val="3D007A"/>
                </a:solidFill>
                <a:latin typeface="Times New Roman"/>
              </a:rPr>
              <a:t> делаем жёлтой краской.</a:t>
            </a:r>
          </a:p>
        </p:txBody>
      </p:sp>
      <p:pic>
        <p:nvPicPr>
          <p:cNvPr id="3" name=""/>
          <p:cNvPicPr/>
          <p:nvPr/>
        </p:nvPicPr>
        <p:blipFill>
          <a:blip r:embed="rId1"/>
          <a:srcRect/>
          <a:stretch>
            <a:fillRect/>
          </a:stretch>
        </p:blipFill>
        <p:spPr>
          <a:xfrm rot="21195621">
            <a:off x="350837" y="468312"/>
            <a:ext cx="4743450" cy="3214688"/>
          </a:xfrm>
          <a:prstGeom prst="rect"/>
          <a:ln w="38100">
            <a:solidFill>
              <a:srgbClr val="FEF9E6"/>
            </a:solidFill>
          </a:ln>
        </p:spPr>
      </p:pic>
      <p:pic>
        <p:nvPicPr>
          <p:cNvPr id="4" name=""/>
          <p:cNvPicPr/>
          <p:nvPr/>
        </p:nvPicPr>
        <p:blipFill>
          <a:blip r:embed="rId2"/>
          <a:srcRect/>
          <a:stretch>
            <a:fillRect/>
          </a:stretch>
        </p:blipFill>
        <p:spPr>
          <a:xfrm rot="347516">
            <a:off x="4029075" y="2503487"/>
            <a:ext cx="4700587" cy="3748088"/>
          </a:xfrm>
          <a:prstGeom prst="rect"/>
          <a:ln w="38100">
            <a:solidFill>
              <a:srgbClr val="FEF9E6"/>
            </a:solidFill>
          </a:ln>
        </p:spPr>
      </p:pic>
      <p:sp>
        <p:nvSpPr>
          <p:cNvPr id="5" name=""/>
          <p:cNvSpPr txBox="1"/>
          <p:nvPr>
            <p:ph type="ctrTitle" idx="0"/>
          </p:nvPr>
        </p:nvSpPr>
        <p:spPr>
          <a:xfrm>
            <a:off x="219075" y="187325"/>
            <a:ext cx="573087" cy="649287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 b="1" i="0" u="none" strike="noStrike">
                <a:solidFill>
                  <a:srgbClr val="3D007A"/>
                </a:solidFill>
              </a:rPr>
              <a:t>3.</a:t>
            </a:r>
          </a:p>
        </p:txBody>
      </p:sp>
      <p:sp>
        <p:nvSpPr>
          <p:cNvPr id="6" name=""/>
          <p:cNvSpPr txBox="1"/>
          <p:nvPr/>
        </p:nvSpPr>
        <p:spPr>
          <a:xfrm rot="330170">
            <a:off x="4211637" y="5876925"/>
            <a:ext cx="3959225" cy="246062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/>
            <a:r>
              <a:rPr sz="1000" b="1" i="0" u="none" strike="noStrike">
                <a:solidFill>
                  <a:srgbClr val="FFFFFF"/>
                </a:solidFill>
                <a:latin typeface="Adventure"/>
              </a:rPr>
              <a:t>Мастер-класс от Арт-студии «Фантазия», педагог Корниенко Н.В.</a:t>
            </a:r>
          </a:p>
        </p:txBody>
      </p:sp>
    </p:spTree>
  </p:cSld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1"/>
          <a:srcRect/>
          <a:stretch>
            <a:fillRect/>
          </a:stretch>
        </p:blipFill>
        <p:spPr>
          <a:xfrm rot="260836">
            <a:off x="2282825" y="573087"/>
            <a:ext cx="6551612" cy="5067300"/>
          </a:xfrm>
          <a:prstGeom prst="rect"/>
          <a:ln w="38100">
            <a:solidFill>
              <a:srgbClr val="FEF9E6"/>
            </a:solidFill>
          </a:ln>
        </p:spPr>
      </p:pic>
      <p:sp>
        <p:nvSpPr>
          <p:cNvPr id="3" name=""/>
          <p:cNvSpPr txBox="1"/>
          <p:nvPr>
            <p:ph type="ctrTitle" idx="0"/>
          </p:nvPr>
        </p:nvSpPr>
        <p:spPr>
          <a:xfrm>
            <a:off x="250825" y="187325"/>
            <a:ext cx="573087" cy="649287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 b="1" i="0" u="none" strike="noStrike">
                <a:solidFill>
                  <a:srgbClr val="3D007A"/>
                </a:solidFill>
              </a:rPr>
              <a:t>4</a:t>
            </a:r>
            <a:r>
              <a:rPr sz="2800" b="1" i="0" u="none" strike="noStrike">
                <a:solidFill>
                  <a:srgbClr val="3D007A"/>
                </a:solidFill>
              </a:rPr>
              <a:t>.</a:t>
            </a:r>
          </a:p>
        </p:txBody>
      </p:sp>
      <p:sp>
        <p:nvSpPr>
          <p:cNvPr id="4" name=""/>
          <p:cNvSpPr txBox="1"/>
          <p:nvPr>
            <p:ph type="subTitle" idx="1"/>
          </p:nvPr>
        </p:nvSpPr>
        <p:spPr>
          <a:xfrm>
            <a:off x="179387" y="979487"/>
            <a:ext cx="2879725" cy="719138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Смачиваем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полянку под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деревом водой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и делаем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набрызг</a:t>
            </a:r>
            <a:r>
              <a:rPr sz="2400">
                <a:solidFill>
                  <a:srgbClr val="3D007A"/>
                </a:solidFill>
                <a:latin typeface="Times New Roman"/>
              </a:rPr>
              <a:t>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таким </a:t>
            </a:r>
            <a:r>
              <a:rPr sz="2400">
                <a:solidFill>
                  <a:srgbClr val="3D007A"/>
                </a:solidFill>
                <a:latin typeface="Times New Roman"/>
              </a:rPr>
              <a:t>же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способом </a:t>
            </a:r>
            <a:r>
              <a:rPr sz="2400">
                <a:solidFill>
                  <a:srgbClr val="3D007A"/>
                </a:solidFill>
                <a:latin typeface="Times New Roman"/>
              </a:rPr>
              <a:t>как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на </a:t>
            </a:r>
            <a:r>
              <a:rPr sz="2400">
                <a:solidFill>
                  <a:srgbClr val="3D007A"/>
                </a:solidFill>
                <a:latin typeface="Times New Roman"/>
              </a:rPr>
              <a:t>кроне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дерева</a:t>
            </a:r>
            <a:r>
              <a:rPr sz="2400">
                <a:solidFill>
                  <a:srgbClr val="3D007A"/>
                </a:solidFill>
                <a:latin typeface="Times New Roman"/>
              </a:rPr>
              <a:t>.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И </a:t>
            </a:r>
            <a:r>
              <a:rPr sz="2400">
                <a:solidFill>
                  <a:srgbClr val="3D007A"/>
                </a:solidFill>
                <a:latin typeface="Times New Roman"/>
              </a:rPr>
              <a:t>дожидаемся </a:t>
            </a:r>
            <a:r>
              <a:rPr sz="2400">
                <a:solidFill>
                  <a:srgbClr val="3D007A"/>
                </a:solidFill>
                <a:latin typeface="Times New Roman"/>
              </a:rPr>
              <a:t>высыхания.</a:t>
            </a:r>
          </a:p>
          <a:p>
            <a:pPr lvl="0" algn="l" marL="0" indent="0">
              <a:lnSpc>
                <a:spcPct val="115000"/>
              </a:lnSpc>
              <a:buNone/>
            </a:pPr>
          </a:p>
        </p:txBody>
      </p:sp>
      <p:sp>
        <p:nvSpPr>
          <p:cNvPr id="5" name=""/>
          <p:cNvSpPr txBox="1"/>
          <p:nvPr/>
        </p:nvSpPr>
        <p:spPr>
          <a:xfrm rot="296688">
            <a:off x="3925887" y="5326062"/>
            <a:ext cx="3959225" cy="246063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/>
            <a:r>
              <a:rPr sz="1000" b="1" i="0" u="none" strike="noStrike">
                <a:solidFill>
                  <a:srgbClr val="FFFFFF"/>
                </a:solidFill>
                <a:latin typeface="Adventure"/>
              </a:rPr>
              <a:t>Мастер-класс от Арт-студии «Фантазия», педагог Корниенко Н.В.</a:t>
            </a:r>
          </a:p>
        </p:txBody>
      </p:sp>
    </p:spTree>
  </p:cSld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1"/>
          <a:srcRect/>
          <a:stretch>
            <a:fillRect/>
          </a:stretch>
        </p:blipFill>
        <p:spPr>
          <a:xfrm rot="156620">
            <a:off x="2670175" y="685800"/>
            <a:ext cx="6134100" cy="4600575"/>
          </a:xfrm>
          <a:prstGeom prst="rect"/>
          <a:ln w="57150">
            <a:solidFill>
              <a:srgbClr val="FEF9E6"/>
            </a:solidFill>
          </a:ln>
        </p:spPr>
      </p:pic>
      <p:sp>
        <p:nvSpPr>
          <p:cNvPr id="3" name=""/>
          <p:cNvSpPr txBox="1"/>
          <p:nvPr>
            <p:ph type="ctrTitle" idx="0"/>
          </p:nvPr>
        </p:nvSpPr>
        <p:spPr>
          <a:xfrm>
            <a:off x="179387" y="187325"/>
            <a:ext cx="573088" cy="649287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 b="1" i="0" u="none" strike="noStrike">
                <a:solidFill>
                  <a:srgbClr val="3D007A"/>
                </a:solidFill>
              </a:rPr>
              <a:t>5.</a:t>
            </a:r>
          </a:p>
        </p:txBody>
      </p:sp>
      <p:sp>
        <p:nvSpPr>
          <p:cNvPr id="4" name=""/>
          <p:cNvSpPr txBox="1"/>
          <p:nvPr>
            <p:ph type="subTitle" idx="1"/>
          </p:nvPr>
        </p:nvSpPr>
        <p:spPr>
          <a:xfrm>
            <a:off x="250825" y="908050"/>
            <a:ext cx="2232025" cy="719137"/>
          </a:xfrm>
          <a:prstGeom prst="rect"/>
          <a:noFill/>
          <a:ln>
            <a:noFill/>
          </a:ln>
        </p:spPr>
        <p:txBody>
          <a:bodyPr wrap="square" anchor="t"/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После того как поверхность листа </a:t>
            </a:r>
            <a:r>
              <a:rPr sz="2400">
                <a:solidFill>
                  <a:srgbClr val="3D007A"/>
                </a:solidFill>
                <a:latin typeface="Times New Roman"/>
              </a:rPr>
              <a:t>высохла, </a:t>
            </a:r>
            <a:r>
              <a:rPr sz="2400">
                <a:solidFill>
                  <a:srgbClr val="3D007A"/>
                </a:solidFill>
                <a:latin typeface="Times New Roman"/>
              </a:rPr>
              <a:t>мы набираем на плоскую кисточку поочерёдно зелёный и жёлтую краску и делаем </a:t>
            </a:r>
            <a:r>
              <a:rPr sz="2400">
                <a:solidFill>
                  <a:srgbClr val="3D007A"/>
                </a:solidFill>
                <a:latin typeface="Times New Roman"/>
              </a:rPr>
              <a:t>набрызг</a:t>
            </a:r>
          </a:p>
        </p:txBody>
      </p:sp>
      <p:sp>
        <p:nvSpPr>
          <p:cNvPr id="5" name=""/>
          <p:cNvSpPr/>
          <p:nvPr/>
        </p:nvSpPr>
        <p:spPr>
          <a:xfrm>
            <a:off x="250825" y="5588000"/>
            <a:ext cx="7991475" cy="941387"/>
          </a:xfrm>
          <a:prstGeom prst="rect">
            <a:avLst/>
          </a:prstGeom>
        </p:spPr>
        <p:txBody>
          <a:bodyPr wrap="square" anchor="t"/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при помощи пальца или второй </a:t>
            </a:r>
            <a:r>
              <a:rPr sz="2400">
                <a:solidFill>
                  <a:srgbClr val="3D007A"/>
                </a:solidFill>
                <a:latin typeface="Times New Roman"/>
              </a:rPr>
              <a:t>кисточки. На </a:t>
            </a:r>
            <a:r>
              <a:rPr sz="2400">
                <a:solidFill>
                  <a:srgbClr val="3D007A"/>
                </a:solidFill>
                <a:latin typeface="Times New Roman"/>
              </a:rPr>
              <a:t>крону дерева и полянку под </a:t>
            </a:r>
            <a:r>
              <a:rPr sz="2400">
                <a:solidFill>
                  <a:srgbClr val="3D007A"/>
                </a:solidFill>
                <a:latin typeface="Times New Roman"/>
              </a:rPr>
              <a:t>деревом.</a:t>
            </a:r>
          </a:p>
        </p:txBody>
      </p:sp>
      <p:sp>
        <p:nvSpPr>
          <p:cNvPr id="6" name=""/>
          <p:cNvSpPr txBox="1"/>
          <p:nvPr/>
        </p:nvSpPr>
        <p:spPr>
          <a:xfrm rot="197701">
            <a:off x="4430712" y="5027612"/>
            <a:ext cx="3959225" cy="246063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/>
            <a:r>
              <a:rPr sz="1000" b="1" i="0" u="none" strike="noStrike">
                <a:solidFill>
                  <a:srgbClr val="FFFFFF"/>
                </a:solidFill>
                <a:latin typeface="Adventure"/>
              </a:rPr>
              <a:t>Мастер-класс от Арт-студии «Фантазия», педагог Корниенко Н.В.</a:t>
            </a:r>
          </a:p>
        </p:txBody>
      </p:sp>
    </p:spTree>
  </p:cSld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1"/>
          <a:srcRect/>
          <a:stretch>
            <a:fillRect/>
          </a:stretch>
        </p:blipFill>
        <p:spPr>
          <a:xfrm rot="340057">
            <a:off x="1939925" y="515937"/>
            <a:ext cx="6723062" cy="4949825"/>
          </a:xfrm>
          <a:prstGeom prst="rect"/>
          <a:ln w="57150">
            <a:solidFill>
              <a:srgbClr val="FEF9E6"/>
            </a:solidFill>
          </a:ln>
        </p:spPr>
      </p:pic>
      <p:sp>
        <p:nvSpPr>
          <p:cNvPr id="3" name=""/>
          <p:cNvSpPr txBox="1"/>
          <p:nvPr>
            <p:ph type="ctrTitle" idx="0"/>
          </p:nvPr>
        </p:nvSpPr>
        <p:spPr>
          <a:xfrm>
            <a:off x="179387" y="0"/>
            <a:ext cx="573088" cy="649287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 b="1" i="0" u="none" strike="noStrike">
                <a:solidFill>
                  <a:srgbClr val="3D007A"/>
                </a:solidFill>
              </a:rPr>
              <a:t>6.</a:t>
            </a:r>
          </a:p>
        </p:txBody>
      </p:sp>
      <p:sp>
        <p:nvSpPr>
          <p:cNvPr id="4" name=""/>
          <p:cNvSpPr txBox="1"/>
          <p:nvPr>
            <p:ph type="subTitle" idx="1"/>
          </p:nvPr>
        </p:nvSpPr>
        <p:spPr>
          <a:xfrm>
            <a:off x="250825" y="979487"/>
            <a:ext cx="1871662" cy="719138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Затем берём тонкую круглую кисть </a:t>
            </a:r>
            <a:r>
              <a:rPr sz="2400">
                <a:solidFill>
                  <a:srgbClr val="3D007A"/>
                </a:solidFill>
                <a:latin typeface="Times New Roman"/>
              </a:rPr>
              <a:t>и </a:t>
            </a:r>
            <a:r>
              <a:rPr sz="2400">
                <a:solidFill>
                  <a:srgbClr val="3D007A"/>
                </a:solidFill>
                <a:latin typeface="Times New Roman"/>
              </a:rPr>
              <a:t>коричневой краской рисуем контуры </a:t>
            </a:r>
            <a:r>
              <a:rPr sz="2400">
                <a:solidFill>
                  <a:srgbClr val="3D007A"/>
                </a:solidFill>
                <a:latin typeface="Times New Roman"/>
              </a:rPr>
              <a:t>ствола</a:t>
            </a:r>
          </a:p>
        </p:txBody>
      </p:sp>
      <p:sp>
        <p:nvSpPr>
          <p:cNvPr id="5" name=""/>
          <p:cNvSpPr txBox="1"/>
          <p:nvPr/>
        </p:nvSpPr>
        <p:spPr>
          <a:xfrm rot="327610">
            <a:off x="4286250" y="5245100"/>
            <a:ext cx="3959225" cy="246062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/>
            <a:r>
              <a:rPr sz="1000" b="1" i="0" u="none" strike="noStrike">
                <a:solidFill>
                  <a:srgbClr val="FFFFFF"/>
                </a:solidFill>
                <a:latin typeface="Adventure"/>
              </a:rPr>
              <a:t>Мастер-класс от Арт-студии «Фантазия», педагог Корниенко Н.В.</a:t>
            </a:r>
          </a:p>
        </p:txBody>
      </p:sp>
    </p:spTree>
  </p:cSld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1"/>
          <a:srcRect/>
          <a:stretch>
            <a:fillRect/>
          </a:stretch>
        </p:blipFill>
        <p:spPr>
          <a:xfrm rot="336637">
            <a:off x="2062162" y="788987"/>
            <a:ext cx="6638925" cy="4979988"/>
          </a:xfrm>
          <a:prstGeom prst="rect"/>
          <a:ln w="57150">
            <a:solidFill>
              <a:srgbClr val="FEF9E6"/>
            </a:solidFill>
          </a:ln>
        </p:spPr>
      </p:pic>
      <p:sp>
        <p:nvSpPr>
          <p:cNvPr id="3" name=""/>
          <p:cNvSpPr txBox="1"/>
          <p:nvPr>
            <p:ph type="ctrTitle" idx="0"/>
          </p:nvPr>
        </p:nvSpPr>
        <p:spPr>
          <a:xfrm>
            <a:off x="250825" y="187325"/>
            <a:ext cx="573087" cy="649287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 b="1" i="0" u="none" strike="noStrike">
                <a:solidFill>
                  <a:srgbClr val="3D007A"/>
                </a:solidFill>
              </a:rPr>
              <a:t>7.</a:t>
            </a:r>
          </a:p>
        </p:txBody>
      </p:sp>
      <p:sp>
        <p:nvSpPr>
          <p:cNvPr id="4" name=""/>
          <p:cNvSpPr/>
          <p:nvPr/>
        </p:nvSpPr>
        <p:spPr>
          <a:xfrm rot="0">
            <a:off x="180975" y="893762"/>
            <a:ext cx="2087562" cy="3914775"/>
          </a:xfrm>
          <a:prstGeom prst="rect">
            <a:avLst/>
          </a:prstGeom>
        </p:spPr>
        <p:txBody>
          <a:bodyPr wrap="square" anchor="t"/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Также </a:t>
            </a:r>
          </a:p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коричневой </a:t>
            </a:r>
          </a:p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краской </a:t>
            </a:r>
          </a:p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закрашиваем </a:t>
            </a:r>
          </a:p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ствол дерева </a:t>
            </a:r>
          </a:p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стараясь </a:t>
            </a:r>
          </a:p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показать </a:t>
            </a:r>
          </a:p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структуру </a:t>
            </a:r>
          </a:p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коры.</a:t>
            </a:r>
          </a:p>
        </p:txBody>
      </p:sp>
      <p:sp>
        <p:nvSpPr>
          <p:cNvPr id="5" name=""/>
          <p:cNvSpPr txBox="1"/>
          <p:nvPr/>
        </p:nvSpPr>
        <p:spPr>
          <a:xfrm rot="327610">
            <a:off x="4430712" y="5621337"/>
            <a:ext cx="3959225" cy="246063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/>
            <a:r>
              <a:rPr sz="1000" b="1" i="0" u="none" strike="noStrike">
                <a:solidFill>
                  <a:srgbClr val="FFFFFF"/>
                </a:solidFill>
                <a:latin typeface="Adventure"/>
              </a:rPr>
              <a:t>Мастер-класс от Арт-студии «Фантазия», педагог Корниенко Н.В.</a:t>
            </a:r>
          </a:p>
        </p:txBody>
      </p:sp>
    </p:spTree>
  </p:cSld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ctrTitle" idx="0"/>
          </p:nvPr>
        </p:nvSpPr>
        <p:spPr>
          <a:xfrm>
            <a:off x="250825" y="169862"/>
            <a:ext cx="573087" cy="649288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 b="1" i="0" u="none" strike="noStrike">
                <a:solidFill>
                  <a:srgbClr val="3D007A"/>
                </a:solidFill>
              </a:rPr>
              <a:t>8.</a:t>
            </a:r>
          </a:p>
        </p:txBody>
      </p:sp>
      <p:sp>
        <p:nvSpPr>
          <p:cNvPr id="3" name=""/>
          <p:cNvSpPr txBox="1"/>
          <p:nvPr>
            <p:ph type="subTitle" idx="1"/>
          </p:nvPr>
        </p:nvSpPr>
        <p:spPr>
          <a:xfrm>
            <a:off x="322262" y="5300662"/>
            <a:ext cx="8135938" cy="719138"/>
          </a:xfrm>
          <a:prstGeom prst="rect"/>
          <a:noFill/>
          <a:ln>
            <a:noFill/>
          </a:ln>
        </p:spPr>
        <p:txBody>
          <a:bodyPr wrap="square" anchor="t"/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Тонкой кисточкой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прорисовываем ветки дерева,  проглядывающие через </a:t>
            </a:r>
          </a:p>
          <a:p>
            <a:pPr lvl="0" algn="just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листья и оставляем работу сохнуть.</a:t>
            </a:r>
          </a:p>
        </p:txBody>
      </p:sp>
      <p:pic>
        <p:nvPicPr>
          <p:cNvPr id="4" name=""/>
          <p:cNvPicPr/>
          <p:nvPr/>
        </p:nvPicPr>
        <p:blipFill>
          <a:blip r:embed="rId1"/>
          <a:srcRect/>
          <a:stretch>
            <a:fillRect/>
          </a:stretch>
        </p:blipFill>
        <p:spPr>
          <a:xfrm rot="402007">
            <a:off x="1874837" y="490537"/>
            <a:ext cx="6718300" cy="5038725"/>
          </a:xfrm>
          <a:prstGeom prst="rect"/>
          <a:ln w="57150">
            <a:solidFill>
              <a:srgbClr val="FEF9E6"/>
            </a:solidFill>
          </a:ln>
        </p:spPr>
      </p:pic>
      <p:sp>
        <p:nvSpPr>
          <p:cNvPr id="5" name=""/>
          <p:cNvSpPr txBox="1"/>
          <p:nvPr/>
        </p:nvSpPr>
        <p:spPr>
          <a:xfrm rot="419099">
            <a:off x="4297362" y="5418137"/>
            <a:ext cx="3959225" cy="246063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/>
            <a:r>
              <a:rPr sz="1000" b="1" i="0" u="none" strike="noStrike">
                <a:solidFill>
                  <a:srgbClr val="FFFFFF"/>
                </a:solidFill>
                <a:latin typeface="Adventure"/>
              </a:rPr>
              <a:t>Мастер-класс от Арт-студии «Фантазия», педагог Корниенко Н.В.</a:t>
            </a:r>
          </a:p>
        </p:txBody>
      </p:sp>
    </p:spTree>
  </p:cSld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1"/>
          <a:srcRect/>
          <a:stretch>
            <a:fillRect/>
          </a:stretch>
        </p:blipFill>
        <p:spPr>
          <a:xfrm rot="279006">
            <a:off x="2141537" y="660400"/>
            <a:ext cx="6646863" cy="4984750"/>
          </a:xfrm>
          <a:prstGeom prst="rect"/>
          <a:ln w="57150">
            <a:solidFill>
              <a:srgbClr val="FEF9E6"/>
            </a:solidFill>
          </a:ln>
        </p:spPr>
      </p:pic>
      <p:sp>
        <p:nvSpPr>
          <p:cNvPr id="3" name=""/>
          <p:cNvSpPr txBox="1"/>
          <p:nvPr>
            <p:ph type="ctrTitle" idx="0"/>
          </p:nvPr>
        </p:nvSpPr>
        <p:spPr>
          <a:xfrm>
            <a:off x="250825" y="198437"/>
            <a:ext cx="573087" cy="649288"/>
          </a:xfrm>
          <a:prstGeom prst="rect"/>
          <a:noFill/>
          <a:ln>
            <a:noFill/>
          </a:ln>
        </p:spPr>
        <p:txBody>
          <a:bodyPr wrap="square" anchor="t"/>
          <a:p>
            <a:pPr lvl="0"/>
            <a:r>
              <a:rPr sz="2800" b="1" i="0" u="none" strike="noStrike">
                <a:solidFill>
                  <a:srgbClr val="3D007A"/>
                </a:solidFill>
              </a:rPr>
              <a:t>9.</a:t>
            </a:r>
          </a:p>
        </p:txBody>
      </p:sp>
      <p:sp>
        <p:nvSpPr>
          <p:cNvPr id="4" name=""/>
          <p:cNvSpPr txBox="1"/>
          <p:nvPr>
            <p:ph type="subTitle" idx="1"/>
          </p:nvPr>
        </p:nvSpPr>
        <p:spPr>
          <a:xfrm>
            <a:off x="322262" y="763587"/>
            <a:ext cx="2519363" cy="719138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На высохшей работе при помощи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линера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или </a:t>
            </a:r>
            <a:r>
              <a:rPr sz="2400">
                <a:solidFill>
                  <a:srgbClr val="3D007A"/>
                </a:solidFill>
                <a:latin typeface="Times New Roman"/>
              </a:rPr>
              <a:t>чёрной </a:t>
            </a:r>
            <a:r>
              <a:rPr sz="2400">
                <a:solidFill>
                  <a:srgbClr val="3D007A"/>
                </a:solidFill>
                <a:latin typeface="Times New Roman"/>
              </a:rPr>
              <a:t>гелевой</a:t>
            </a:r>
            <a:r>
              <a:rPr sz="2400">
                <a:solidFill>
                  <a:srgbClr val="3D007A"/>
                </a:solidFill>
                <a:latin typeface="Times New Roman"/>
              </a:rPr>
              <a:t>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ручки</a:t>
            </a:r>
            <a:r>
              <a:rPr sz="2400">
                <a:solidFill>
                  <a:srgbClr val="3D007A"/>
                </a:solidFill>
                <a:latin typeface="Times New Roman"/>
              </a:rPr>
              <a:t>,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добавляем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детали </a:t>
            </a:r>
          </a:p>
          <a:p>
            <a:pPr lvl="0" algn="l" marL="0" indent="0">
              <a:lnSpc>
                <a:spcPct val="115000"/>
              </a:lnSpc>
              <a:buNone/>
            </a:pPr>
            <a:r>
              <a:rPr sz="2400">
                <a:solidFill>
                  <a:srgbClr val="3D007A"/>
                </a:solidFill>
                <a:latin typeface="Times New Roman"/>
              </a:rPr>
              <a:t>графики</a:t>
            </a:r>
            <a:r>
              <a:rPr sz="2400">
                <a:solidFill>
                  <a:srgbClr val="3D007A"/>
                </a:solidFill>
                <a:latin typeface="Times New Roman"/>
              </a:rPr>
              <a:t>. </a:t>
            </a:r>
          </a:p>
        </p:txBody>
      </p:sp>
      <p:sp>
        <p:nvSpPr>
          <p:cNvPr id="5" name=""/>
          <p:cNvSpPr/>
          <p:nvPr/>
        </p:nvSpPr>
        <p:spPr>
          <a:xfrm>
            <a:off x="322262" y="5613400"/>
            <a:ext cx="7608888" cy="987425"/>
          </a:xfrm>
          <a:prstGeom prst="rect">
            <a:avLst/>
          </a:prstGeom>
        </p:spPr>
        <p:txBody>
          <a:bodyPr wrap="square" anchor="t"/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Прорисовываем траву под деревом </a:t>
            </a:r>
            <a:r>
              <a:rPr sz="2400">
                <a:solidFill>
                  <a:srgbClr val="3D007A"/>
                </a:solidFill>
                <a:latin typeface="Times New Roman"/>
              </a:rPr>
              <a:t>и</a:t>
            </a:r>
          </a:p>
          <a:p>
            <a:pPr lvl="0" algn="just" marL="0" indent="0">
              <a:lnSpc>
                <a:spcPct val="115000"/>
              </a:lnSpc>
            </a:pPr>
            <a:r>
              <a:rPr sz="2400">
                <a:solidFill>
                  <a:srgbClr val="3D007A"/>
                </a:solidFill>
                <a:latin typeface="Times New Roman"/>
              </a:rPr>
              <a:t>волнистыми </a:t>
            </a:r>
            <a:r>
              <a:rPr sz="2400">
                <a:solidFill>
                  <a:srgbClr val="3D007A"/>
                </a:solidFill>
                <a:latin typeface="Times New Roman"/>
              </a:rPr>
              <a:t>линиями уточняем крону дерева.</a:t>
            </a:r>
          </a:p>
        </p:txBody>
      </p:sp>
      <p:sp>
        <p:nvSpPr>
          <p:cNvPr id="6" name=""/>
          <p:cNvSpPr txBox="1"/>
          <p:nvPr/>
        </p:nvSpPr>
        <p:spPr>
          <a:xfrm rot="236745">
            <a:off x="4430712" y="5343525"/>
            <a:ext cx="3959225" cy="246062"/>
          </a:xfrm>
          <a:prstGeom prst="rect"/>
          <a:noFill/>
          <a:ln>
            <a:noFill/>
          </a:ln>
        </p:spPr>
        <p:txBody>
          <a:bodyPr wrap="square" anchor="t"/>
          <a:p>
            <a:pPr lvl="0" algn="l" marL="0" indent="0"/>
            <a:r>
              <a:rPr sz="1000" b="1" i="0" u="none" strike="noStrike">
                <a:solidFill>
                  <a:srgbClr val="FFFFFF"/>
                </a:solidFill>
                <a:latin typeface="Adventure"/>
              </a:rPr>
              <a:t>Мастер-класс от Арт-студии «Фантазия», педагог Корниенко Н.В.</a:t>
            </a:r>
          </a:p>
        </p:txBody>
      </p:sp>
    </p:spTree>
  </p:cSld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