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6" r:id="rId2"/>
    <p:sldId id="256" r:id="rId3"/>
    <p:sldId id="264" r:id="rId4"/>
    <p:sldId id="260" r:id="rId5"/>
    <p:sldId id="267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42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79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726C5-A48C-4048-A85E-CD2A6B1415B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446FB-71AF-4501-BB6E-62CFCFFF5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446FB-71AF-4501-BB6E-62CFCFFF54E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57158" y="4000504"/>
            <a:ext cx="4714908" cy="2214578"/>
          </a:xfrm>
        </p:spPr>
        <p:txBody>
          <a:bodyPr>
            <a:normAutofit/>
          </a:bodyPr>
          <a:lstStyle/>
          <a:p>
            <a:pPr algn="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Разработала: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Шагалкина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Наталия Вячеславовна</a:t>
            </a:r>
          </a:p>
          <a:p>
            <a:pPr algn="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технологии, </a:t>
            </a:r>
          </a:p>
          <a:p>
            <a:pPr algn="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</a:p>
          <a:p>
            <a:pPr algn="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Мильково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Камчатский край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4386266" cy="126205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Мастер-класс «Праздничная упаковка шоколада»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работа\20191216_153027_Film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14290"/>
            <a:ext cx="3643338" cy="635798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500034" y="2500306"/>
            <a:ext cx="4214842" cy="3857652"/>
          </a:xfrm>
        </p:spPr>
        <p:txBody>
          <a:bodyPr>
            <a:normAutofit lnSpcReduction="10000"/>
          </a:bodyPr>
          <a:lstStyle/>
          <a:p>
            <a:pPr marL="342900" indent="-342900" algn="l">
              <a:buAutoNum type="arabicPeriod"/>
            </a:pP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 </a:t>
            </a: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ШАПКИ (ФОАМИРАН, ФЕТР, ФЛИСС)</a:t>
            </a:r>
          </a:p>
          <a:p>
            <a:pPr marL="342900" indent="-342900" algn="l">
              <a:buAutoNum type="arabicPeriod"/>
            </a:pP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КЛЕЙ-КАРАНДАШ</a:t>
            </a:r>
          </a:p>
          <a:p>
            <a:pPr marL="342900" indent="-342900" algn="l">
              <a:buAutoNum type="arabicPeriod"/>
            </a:pP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ПИСТОЛЕТ- «ГОРЯЧИЙ КЛЕЙ»</a:t>
            </a:r>
          </a:p>
          <a:p>
            <a:pPr marL="342900" indent="-342900" algn="l">
              <a:buAutoNum type="arabicPeriod"/>
            </a:pP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ГЛАЗКИ ПЛАСТМАССОВЫЕ</a:t>
            </a:r>
          </a:p>
          <a:p>
            <a:pPr marL="342900" indent="-342900" algn="l">
              <a:buAutoNum type="arabicPeriod"/>
            </a:pP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ЦВЕТНАЯ БУМАГА (ДЛЯ ИЗГОТОВЛЕНИЯ РУК, ПУГОВИЦ, ГЛАЗ, НОСА-МОРКОВКИ, ЁЛОЧКИ И Т.Д)</a:t>
            </a:r>
          </a:p>
          <a:p>
            <a:pPr marL="342900" indent="-342900" algn="l">
              <a:buAutoNum type="arabicPeriod"/>
            </a:pP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Элементы декора (мишура, маленькие ёлочные игрушки, </a:t>
            </a:r>
          </a:p>
          <a:p>
            <a:pPr marL="342900" indent="-342900" algn="l">
              <a:buAutoNum type="arabicPeriod"/>
            </a:pP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ПРОСТОЙ КАРАНДАШ</a:t>
            </a:r>
          </a:p>
          <a:p>
            <a:pPr marL="342900" indent="-342900" algn="l">
              <a:buAutoNum type="arabicPeriod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ЛИСТ БЕЛОЙ БУМАГИ</a:t>
            </a:r>
          </a:p>
          <a:p>
            <a:pPr marL="342900" indent="-342900" algn="l">
              <a:buAutoNum type="arabicPeriod"/>
            </a:pP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НОЖНИЦЫ</a:t>
            </a:r>
            <a:endPara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AutoNum type="arabicPeriod"/>
            </a:pPr>
            <a:endParaRPr lang="ru-RU" b="0" dirty="0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4171952" cy="119061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Материалы и инструменты</a:t>
            </a:r>
            <a:endParaRPr lang="ru-RU" sz="3200" b="1" dirty="0"/>
          </a:p>
        </p:txBody>
      </p:sp>
      <p:pic>
        <p:nvPicPr>
          <p:cNvPr id="4" name="Picture 2" descr="F:\работа\20191216_122910_Film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85728"/>
            <a:ext cx="3857625" cy="621510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F:\работа\20191216_124032_Film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214290"/>
            <a:ext cx="8643966" cy="635798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357158" y="2357430"/>
            <a:ext cx="3857652" cy="3643338"/>
          </a:xfrm>
        </p:spPr>
        <p:txBody>
          <a:bodyPr/>
          <a:lstStyle/>
          <a:p>
            <a:pPr marL="800100" lvl="1" indent="-34290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Обернуть шоколад листом белой бумаги, предварительно завернув сверху и снизу по размеру шоколада.</a:t>
            </a:r>
          </a:p>
          <a:p>
            <a:pPr marL="800100" lvl="1" indent="-34290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Заклеить с обратной стороны, используя клей-карандаш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428596" y="381000"/>
            <a:ext cx="3714776" cy="12620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Исаева\Рабочий стол\с флешки\TRANSCEND (F)\работа\20191216_124404_Film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214290"/>
            <a:ext cx="4429156" cy="635798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8" name="Picture 4" descr="C:\Documents and Settings\Исаева\Рабочий стол\с флешки\TRANSCEND (F)\работа\20191216_124746_Film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933546" y="-10787162"/>
            <a:ext cx="29718000" cy="396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57158" y="2643182"/>
            <a:ext cx="4071966" cy="3500462"/>
          </a:xfrm>
        </p:spPr>
        <p:txBody>
          <a:bodyPr>
            <a:normAutofit lnSpcReduction="10000"/>
          </a:bodyPr>
          <a:lstStyle/>
          <a:p>
            <a:pPr marL="342900" indent="-342900" algn="l">
              <a:buAutoNum type="arabicPeriod"/>
            </a:pPr>
            <a:r>
              <a:rPr lang="ru-RU" b="0" dirty="0" smtClean="0">
                <a:solidFill>
                  <a:schemeClr val="tx1"/>
                </a:solidFill>
              </a:rPr>
              <a:t>Обернуть шоколад материалом, склеить его с обратной стороны на горячий клей. Можно сделать складку как отворот внизу шапочки</a:t>
            </a:r>
          </a:p>
          <a:p>
            <a:pPr marL="342900" indent="-342900" algn="l">
              <a:buAutoNum type="arabicPeriod"/>
            </a:pPr>
            <a:r>
              <a:rPr lang="ru-RU" b="0" dirty="0" smtClean="0">
                <a:solidFill>
                  <a:schemeClr val="tx1"/>
                </a:solidFill>
              </a:rPr>
              <a:t>Верх завязать шнурком, лентой, можно завязать бант, приклеить бубон, сделать кисть, добавить любые украшения </a:t>
            </a:r>
            <a:r>
              <a:rPr lang="ru-RU" dirty="0" smtClean="0"/>
              <a:t>.  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3529010" cy="1762116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Для изготовления шапочки  можно использовать </a:t>
            </a:r>
            <a:r>
              <a:rPr lang="ru-RU" sz="1800" dirty="0" err="1" smtClean="0"/>
              <a:t>флисс</a:t>
            </a:r>
            <a:r>
              <a:rPr lang="ru-RU" sz="1800" dirty="0" smtClean="0"/>
              <a:t>, </a:t>
            </a:r>
            <a:r>
              <a:rPr lang="ru-RU" sz="1800" dirty="0" err="1" smtClean="0"/>
              <a:t>фоамиран</a:t>
            </a:r>
            <a:r>
              <a:rPr lang="ru-RU" sz="1800" dirty="0" smtClean="0"/>
              <a:t>, ткань (</a:t>
            </a:r>
            <a:r>
              <a:rPr lang="ru-RU" sz="1800" dirty="0" err="1" smtClean="0"/>
              <a:t>стрейч</a:t>
            </a:r>
            <a:r>
              <a:rPr lang="ru-RU" sz="1800" dirty="0" smtClean="0"/>
              <a:t>), гофрированную бумагу.</a:t>
            </a:r>
            <a:br>
              <a:rPr lang="ru-RU" sz="1800" dirty="0" smtClean="0"/>
            </a:br>
            <a:r>
              <a:rPr lang="ru-RU" sz="1800" dirty="0" smtClean="0"/>
              <a:t>Для соединения деталей использовать «горячий» клей-пистолет</a:t>
            </a:r>
            <a:endParaRPr lang="ru-RU" sz="1800" dirty="0"/>
          </a:p>
        </p:txBody>
      </p:sp>
      <p:pic>
        <p:nvPicPr>
          <p:cNvPr id="2050" name="Picture 2" descr="C:\Documents and Settings\Исаева\Рабочий стол\с флешки\TRANSCEND (F)\работа\20191216_124746_Film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14290"/>
            <a:ext cx="4286280" cy="614362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21442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Ручки-веточки, </a:t>
            </a:r>
            <a:r>
              <a:rPr lang="ru-RU" sz="1800" dirty="0" err="1" smtClean="0">
                <a:solidFill>
                  <a:schemeClr val="tx1"/>
                </a:solidFill>
              </a:rPr>
              <a:t>ножки-снежные</a:t>
            </a:r>
            <a:r>
              <a:rPr lang="ru-RU" sz="1800" dirty="0" smtClean="0">
                <a:solidFill>
                  <a:schemeClr val="tx1"/>
                </a:solidFill>
              </a:rPr>
              <a:t> комочки, пуговички и нос-морковку делаем из бумаги. Глазки можно нарисовать, приклеить готовые пластмассовые,  ли сделать из бумаги. Рисуем улыбку и добавляем аксессуары (мешок с подарками, ёлочку, метлу и т. </a:t>
            </a:r>
            <a:r>
              <a:rPr lang="ru-RU" sz="1800" dirty="0" err="1" smtClean="0">
                <a:solidFill>
                  <a:schemeClr val="tx1"/>
                </a:solidFill>
              </a:rPr>
              <a:t>д</a:t>
            </a:r>
            <a:r>
              <a:rPr lang="ru-RU" sz="1800" dirty="0" smtClean="0">
                <a:solidFill>
                  <a:schemeClr val="tx1"/>
                </a:solidFill>
              </a:rPr>
              <a:t> )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3075" name="Picture 3" descr="F:\работа\20191216_125300_Film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14422"/>
            <a:ext cx="3786214" cy="521497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Picture 2" descr="F:\работа\20191216_130744_Film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214422"/>
            <a:ext cx="3786214" cy="521497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128</TotalTime>
  <Words>197</Words>
  <PresentationFormat>Экран (4:3)</PresentationFormat>
  <Paragraphs>26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Официальная</vt:lpstr>
      <vt:lpstr>Мастер-класс «Праздничная упаковка шоколада»</vt:lpstr>
      <vt:lpstr>Материалы и инструменты</vt:lpstr>
      <vt:lpstr>Слайд 3</vt:lpstr>
      <vt:lpstr>Слайд 4</vt:lpstr>
      <vt:lpstr>Для изготовления шапочки  можно использовать флисс, фоамиран, ткань (стрейч), гофрированную бумагу. Для соединения деталей использовать «горячий» клей-пистолет</vt:lpstr>
      <vt:lpstr>Ручки-веточки, ножки-снежные комочки, пуговички и нос-морковку делаем из бумаги. Глазки можно нарисовать, приклеить готовые пластмассовые,  ли сделать из бумаги. Рисуем улыбку и добавляем аксессуары (мешок с подарками, ёлочку, метлу и т. д 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school25</cp:lastModifiedBy>
  <cp:revision>9</cp:revision>
  <dcterms:modified xsi:type="dcterms:W3CDTF">2020-04-02T10:09:41Z</dcterms:modified>
</cp:coreProperties>
</file>