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571E-38A7-4673-86A5-6B42E7CE09D2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64D57-37D9-4980-9EE9-4F98988C0C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826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571E-38A7-4673-86A5-6B42E7CE09D2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64D57-37D9-4980-9EE9-4F98988C0C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957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571E-38A7-4673-86A5-6B42E7CE09D2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64D57-37D9-4980-9EE9-4F98988C0C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249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571E-38A7-4673-86A5-6B42E7CE09D2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64D57-37D9-4980-9EE9-4F98988C0C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365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571E-38A7-4673-86A5-6B42E7CE09D2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64D57-37D9-4980-9EE9-4F98988C0C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948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571E-38A7-4673-86A5-6B42E7CE09D2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64D57-37D9-4980-9EE9-4F98988C0C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800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571E-38A7-4673-86A5-6B42E7CE09D2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64D57-37D9-4980-9EE9-4F98988C0C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054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571E-38A7-4673-86A5-6B42E7CE09D2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64D57-37D9-4980-9EE9-4F98988C0C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942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571E-38A7-4673-86A5-6B42E7CE09D2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64D57-37D9-4980-9EE9-4F98988C0C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310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571E-38A7-4673-86A5-6B42E7CE09D2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64D57-37D9-4980-9EE9-4F98988C0C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681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571E-38A7-4673-86A5-6B42E7CE09D2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64D57-37D9-4980-9EE9-4F98988C0C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166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8571E-38A7-4673-86A5-6B42E7CE09D2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64D57-37D9-4980-9EE9-4F98988C0C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988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Инструкция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ОГЭ Информатика 2022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045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59" b="39803"/>
          <a:stretch/>
        </p:blipFill>
        <p:spPr>
          <a:xfrm>
            <a:off x="146765" y="1676400"/>
            <a:ext cx="12481316" cy="4191000"/>
          </a:xfrm>
        </p:spPr>
      </p:pic>
    </p:spTree>
    <p:extLst>
      <p:ext uri="{BB962C8B-B14F-4D97-AF65-F5344CB8AC3E}">
        <p14:creationId xmlns:p14="http://schemas.microsoft.com/office/powerpoint/2010/main" val="3429861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7" t="65716" r="7890" b="9449"/>
          <a:stretch/>
        </p:blipFill>
        <p:spPr>
          <a:xfrm>
            <a:off x="702733" y="888521"/>
            <a:ext cx="10861940" cy="4699479"/>
          </a:xfrm>
        </p:spPr>
      </p:pic>
    </p:spTree>
    <p:extLst>
      <p:ext uri="{BB962C8B-B14F-4D97-AF65-F5344CB8AC3E}">
        <p14:creationId xmlns:p14="http://schemas.microsoft.com/office/powerpoint/2010/main" val="3444315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9" b="56297"/>
          <a:stretch/>
        </p:blipFill>
        <p:spPr>
          <a:xfrm>
            <a:off x="276716" y="355599"/>
            <a:ext cx="11045136" cy="582506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32467" y="5257800"/>
            <a:ext cx="9160933" cy="9228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513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4" t="15668" r="7738" b="54445"/>
          <a:stretch/>
        </p:blipFill>
        <p:spPr>
          <a:xfrm>
            <a:off x="812799" y="567267"/>
            <a:ext cx="10311979" cy="5334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82134" y="1566334"/>
            <a:ext cx="10261599" cy="165946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82134" y="3869267"/>
            <a:ext cx="10261599" cy="97366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51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7" t="45062" r="7883" b="9957"/>
          <a:stretch/>
        </p:blipFill>
        <p:spPr>
          <a:xfrm>
            <a:off x="1480070" y="216837"/>
            <a:ext cx="7122064" cy="562823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07069" y="702733"/>
            <a:ext cx="8094130" cy="14152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507067" y="3249457"/>
            <a:ext cx="8094132" cy="13733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2" t="6494" r="7339" b="83971"/>
          <a:stretch/>
        </p:blipFill>
        <p:spPr>
          <a:xfrm>
            <a:off x="2006599" y="5855453"/>
            <a:ext cx="6817964" cy="1121079"/>
          </a:xfrm>
        </p:spPr>
      </p:pic>
      <p:sp>
        <p:nvSpPr>
          <p:cNvPr id="7" name="Прямоугольник 6"/>
          <p:cNvSpPr/>
          <p:nvPr/>
        </p:nvSpPr>
        <p:spPr>
          <a:xfrm>
            <a:off x="1480070" y="5528732"/>
            <a:ext cx="8121129" cy="144779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676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2" t="15838" r="7339" b="41547"/>
          <a:stretch/>
        </p:blipFill>
        <p:spPr>
          <a:xfrm>
            <a:off x="1320801" y="365125"/>
            <a:ext cx="8568266" cy="6296815"/>
          </a:xfrm>
        </p:spPr>
      </p:pic>
    </p:spTree>
    <p:extLst>
      <p:ext uri="{BB962C8B-B14F-4D97-AF65-F5344CB8AC3E}">
        <p14:creationId xmlns:p14="http://schemas.microsoft.com/office/powerpoint/2010/main" val="4043594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4" t="11359" r="7063" b="24626"/>
          <a:stretch/>
        </p:blipFill>
        <p:spPr>
          <a:xfrm>
            <a:off x="2565400" y="465666"/>
            <a:ext cx="5384800" cy="6087969"/>
          </a:xfrm>
        </p:spPr>
      </p:pic>
    </p:spTree>
    <p:extLst>
      <p:ext uri="{BB962C8B-B14F-4D97-AF65-F5344CB8AC3E}">
        <p14:creationId xmlns:p14="http://schemas.microsoft.com/office/powerpoint/2010/main" val="1374072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4</Words>
  <Application>Microsoft Office PowerPoint</Application>
  <PresentationFormat>Широкоэкранный</PresentationFormat>
  <Paragraphs>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Инструкция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Инструкция</dc:title>
  <dc:creator>EGE43</dc:creator>
  <cp:lastModifiedBy>EGE43</cp:lastModifiedBy>
  <cp:revision>4</cp:revision>
  <dcterms:created xsi:type="dcterms:W3CDTF">2022-06-02T05:58:14Z</dcterms:created>
  <dcterms:modified xsi:type="dcterms:W3CDTF">2022-06-02T06:16:37Z</dcterms:modified>
</cp:coreProperties>
</file>