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66" r:id="rId15"/>
    <p:sldId id="265" r:id="rId16"/>
    <p:sldId id="271" r:id="rId17"/>
    <p:sldId id="272" r:id="rId18"/>
    <p:sldId id="275" r:id="rId19"/>
    <p:sldId id="274" r:id="rId20"/>
    <p:sldId id="276" r:id="rId21"/>
    <p:sldId id="277" r:id="rId22"/>
    <p:sldId id="281" r:id="rId23"/>
    <p:sldId id="282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EFB8DE-2B3A-4380-8AE6-C1E70D77B4EB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CCE78-4764-4031-A70F-C7DC409EE16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EFB8DE-2B3A-4380-8AE6-C1E70D77B4EB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CCE78-4764-4031-A70F-C7DC409EE1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EFB8DE-2B3A-4380-8AE6-C1E70D77B4EB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CCE78-4764-4031-A70F-C7DC409EE1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EFB8DE-2B3A-4380-8AE6-C1E70D77B4EB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CCE78-4764-4031-A70F-C7DC409EE1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EFB8DE-2B3A-4380-8AE6-C1E70D77B4EB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CCE78-4764-4031-A70F-C7DC409EE16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EFB8DE-2B3A-4380-8AE6-C1E70D77B4EB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CCE78-4764-4031-A70F-C7DC409EE1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EFB8DE-2B3A-4380-8AE6-C1E70D77B4EB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CCE78-4764-4031-A70F-C7DC409EE1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EFB8DE-2B3A-4380-8AE6-C1E70D77B4EB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CCE78-4764-4031-A70F-C7DC409EE1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EFB8DE-2B3A-4380-8AE6-C1E70D77B4EB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CCE78-4764-4031-A70F-C7DC409EE16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EFB8DE-2B3A-4380-8AE6-C1E70D77B4EB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CCE78-4764-4031-A70F-C7DC409EE1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EFB8DE-2B3A-4380-8AE6-C1E70D77B4EB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CCE78-4764-4031-A70F-C7DC409EE16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1EFB8DE-2B3A-4380-8AE6-C1E70D77B4EB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20CCE78-4764-4031-A70F-C7DC409EE16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«Моя национальность»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ученица 2 «А» класса</a:t>
            </a:r>
          </a:p>
          <a:p>
            <a:r>
              <a:rPr lang="ru-RU" dirty="0" err="1" smtClean="0"/>
              <a:t>Езерская</a:t>
            </a:r>
            <a:r>
              <a:rPr lang="ru-RU" dirty="0" smtClean="0"/>
              <a:t> Варвара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кулеш с рыбой</a:t>
            </a:r>
            <a:endParaRPr lang="ru-RU" dirty="0"/>
          </a:p>
        </p:txBody>
      </p:sp>
      <p:pic>
        <p:nvPicPr>
          <p:cNvPr id="4" name="Содержимое 3" descr="Depositphotos_169069514_m-2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6124" y="1447800"/>
            <a:ext cx="7197301" cy="4800600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dirty="0" smtClean="0"/>
              <a:t>бурсаки </a:t>
            </a:r>
            <a:r>
              <a:rPr lang="ru-RU" dirty="0" smtClean="0"/>
              <a:t>(</a:t>
            </a:r>
            <a:r>
              <a:rPr lang="ru-RU" dirty="0" err="1" smtClean="0"/>
              <a:t>бурсачки</a:t>
            </a:r>
            <a:r>
              <a:rPr lang="ru-RU" dirty="0" smtClean="0"/>
              <a:t>) </a:t>
            </a:r>
            <a:endParaRPr lang="ru-RU" dirty="0"/>
          </a:p>
        </p:txBody>
      </p:sp>
      <p:pic>
        <p:nvPicPr>
          <p:cNvPr id="4" name="Содержимое 3" descr="46692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9125" y="1447800"/>
            <a:ext cx="7191299" cy="4800600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паляныца</a:t>
            </a:r>
            <a:endParaRPr lang="ru-RU" dirty="0"/>
          </a:p>
        </p:txBody>
      </p:sp>
      <p:pic>
        <p:nvPicPr>
          <p:cNvPr id="4" name="Содержимое 3" descr="859050a8767ea1ac9488673bd52bb6e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4475" y="1447800"/>
            <a:ext cx="4800600" cy="4800600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Ирьян</a:t>
            </a:r>
            <a:r>
              <a:rPr lang="ru-RU" dirty="0" smtClean="0"/>
              <a:t> — казачий вариант айрана из </a:t>
            </a:r>
            <a:r>
              <a:rPr lang="ru-RU" dirty="0" err="1" smtClean="0"/>
              <a:t>сузьмы</a:t>
            </a:r>
            <a:endParaRPr lang="ru-RU" dirty="0"/>
          </a:p>
        </p:txBody>
      </p:sp>
      <p:pic>
        <p:nvPicPr>
          <p:cNvPr id="4" name="Содержимое 3" descr="m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4475" y="1447800"/>
            <a:ext cx="4800600" cy="480060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 нардек — арбузный мёд</a:t>
            </a:r>
            <a:endParaRPr lang="ru-RU" dirty="0"/>
          </a:p>
        </p:txBody>
      </p:sp>
      <p:pic>
        <p:nvPicPr>
          <p:cNvPr id="4" name="Содержимое 3" descr="5d94539b69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3446" y="1447800"/>
            <a:ext cx="7202658" cy="480060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4e14c.f3o8bv.4l16.rs.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8122" y="764704"/>
            <a:ext cx="7696365" cy="5141172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«Чем </a:t>
            </a:r>
            <a:r>
              <a:rPr lang="ru-RU" dirty="0" smtClean="0"/>
              <a:t>дальше в будущее входим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Тем </a:t>
            </a:r>
            <a:r>
              <a:rPr lang="ru-RU" dirty="0" smtClean="0"/>
              <a:t>больше прошлым дорожим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И </a:t>
            </a:r>
            <a:r>
              <a:rPr lang="ru-RU" dirty="0" smtClean="0"/>
              <a:t>в старом красоту находим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Хоть </a:t>
            </a:r>
            <a:r>
              <a:rPr lang="ru-RU" dirty="0" smtClean="0"/>
              <a:t>новому </a:t>
            </a:r>
            <a:r>
              <a:rPr lang="ru-RU" dirty="0" smtClean="0"/>
              <a:t>принадлежим…»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/>
              <a:t>				</a:t>
            </a:r>
            <a:r>
              <a:rPr lang="ru-RU" dirty="0" err="1" smtClean="0"/>
              <a:t>В.С.Шефнер</a:t>
            </a:r>
            <a:endParaRPr lang="ru-RU" dirty="0" smtClean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«Традиции», «обряды» и «обычаи»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Важнейшие элементы культуры каждого народа, эти слова всем знакомы, вызывают в памяти определенные ассоциации и воспоминания.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</a:t>
            </a:r>
            <a:r>
              <a:rPr lang="ru-RU" dirty="0" err="1" smtClean="0"/>
              <a:t>осажение</a:t>
            </a:r>
            <a:r>
              <a:rPr lang="ru-RU" dirty="0" smtClean="0"/>
              <a:t> </a:t>
            </a:r>
            <a:r>
              <a:rPr lang="ru-RU" dirty="0" smtClean="0"/>
              <a:t>на </a:t>
            </a:r>
            <a:r>
              <a:rPr lang="ru-RU" dirty="0" smtClean="0"/>
              <a:t>коня</a:t>
            </a:r>
            <a:endParaRPr lang="ru-RU" dirty="0"/>
          </a:p>
        </p:txBody>
      </p:sp>
      <p:pic>
        <p:nvPicPr>
          <p:cNvPr id="5" name="Содержимое 4" descr="05-1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638056"/>
            <a:ext cx="3657600" cy="243596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Издревле у казаков существует обычай «</a:t>
            </a:r>
            <a:r>
              <a:rPr lang="ru-RU" dirty="0" err="1" smtClean="0"/>
              <a:t>посажения</a:t>
            </a:r>
            <a:r>
              <a:rPr lang="ru-RU" dirty="0" smtClean="0"/>
              <a:t> на коня» (посвящения в казаки), символизировавший принятие ребёнка в казачью общину. Обычно этот обряд совершался, когда мальчику исполнялся год, или когда прорезывался первый зуб. В этот же день казачонку крёстный «подрезал чуб» – срезал прядку </a:t>
            </a:r>
            <a:r>
              <a:rPr lang="ru-RU" dirty="0" smtClean="0"/>
              <a:t>волос.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Праздник первых штанов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В прежние времена казаки следовали дедовскому обычаю: когда сын в семье достигал пятилетнего возраста, ему преподносили его первые в жизни казачьи штаны. Да не простые, а с лампасами, т.е. нашивкой на боковом шве шаровар. Цвет нашивки имел особое значение и означал принадлежность к тому или иному казачьему </a:t>
            </a:r>
            <a:r>
              <a:rPr lang="ru-RU" sz="1600" dirty="0" smtClean="0"/>
              <a:t>войску.</a:t>
            </a:r>
          </a:p>
          <a:p>
            <a:r>
              <a:rPr lang="ru-RU" sz="1600" dirty="0" smtClean="0"/>
              <a:t>Первые </a:t>
            </a:r>
            <a:r>
              <a:rPr lang="ru-RU" sz="1600" dirty="0" smtClean="0"/>
              <a:t>штаны каждого мальчишки становились его начальным символом принадлежности к родовому казачьему сословию. Носить такие штаны разрешалось только казакам, прочий люд не имел подобного права.</a:t>
            </a:r>
            <a:endParaRPr lang="ru-RU" sz="1600" dirty="0"/>
          </a:p>
        </p:txBody>
      </p:sp>
      <p:pic>
        <p:nvPicPr>
          <p:cNvPr id="5" name="Содержимое 4" descr="FABx2vohsCU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6850" y="2637313"/>
            <a:ext cx="3657600" cy="2437448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Россия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ru-RU" dirty="0" smtClean="0"/>
              <a:t>крупнейшее </a:t>
            </a:r>
            <a:r>
              <a:rPr lang="ru-RU" dirty="0" smtClean="0"/>
              <a:t>в мире государство, занимающее 1/8 часть суши и расположенное на северо-востоке Евразии. Россия — страна с многовековой историей, богатым культурным наследием и щедрой </a:t>
            </a:r>
            <a:r>
              <a:rPr lang="ru-RU" dirty="0" smtClean="0"/>
              <a:t>природой.</a:t>
            </a:r>
          </a:p>
          <a:p>
            <a:pPr>
              <a:buFontTx/>
              <a:buChar char="-"/>
            </a:pPr>
            <a:r>
              <a:rPr lang="ru-RU" dirty="0" smtClean="0"/>
              <a:t>является</a:t>
            </a:r>
            <a:r>
              <a:rPr lang="ru-RU" dirty="0" smtClean="0"/>
              <a:t> многонациональным </a:t>
            </a:r>
            <a:r>
              <a:rPr lang="ru-RU" dirty="0" smtClean="0"/>
              <a:t>                 государством. </a:t>
            </a:r>
            <a:r>
              <a:rPr lang="ru-RU" dirty="0" smtClean="0"/>
              <a:t>На территории России проживает более 190 </a:t>
            </a:r>
            <a:r>
              <a:rPr lang="ru-RU" dirty="0" smtClean="0"/>
              <a:t>народов.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Смывание </a:t>
            </a:r>
            <a:r>
              <a:rPr lang="ru-RU" dirty="0" smtClean="0"/>
              <a:t>с дочушки заботы</a:t>
            </a:r>
            <a:endParaRPr lang="ru-RU" dirty="0"/>
          </a:p>
        </p:txBody>
      </p:sp>
      <p:pic>
        <p:nvPicPr>
          <p:cNvPr id="5" name="Содержимое 4" descr="oc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1460" y="1700808"/>
            <a:ext cx="3356296" cy="325479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1524000"/>
            <a:ext cx="4433696" cy="4663440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При </a:t>
            </a:r>
            <a:r>
              <a:rPr lang="ru-RU" sz="2000" dirty="0" smtClean="0"/>
              <a:t>рождении «смывание с дочушки заботы» - тетки, мамки, няньки, крестная первый раз с песнями и добрыми пожеланиями купали </a:t>
            </a:r>
            <a:r>
              <a:rPr lang="ru-RU" sz="2000" dirty="0" smtClean="0"/>
              <a:t>девочку.</a:t>
            </a:r>
          </a:p>
          <a:p>
            <a:r>
              <a:rPr lang="ru-RU" sz="2000" dirty="0" smtClean="0"/>
              <a:t>А </a:t>
            </a:r>
            <a:r>
              <a:rPr lang="ru-RU" sz="2000" dirty="0" smtClean="0"/>
              <a:t>в это время поедание «отцовской каши»: отец - единственный мужчина, допускавшийся на этот праздник, должен был съесть, не поморщившись специально приготовленную кашу: горелую, пересоленную, наперченную, политую горчицей, «чтобы девочке меньше горького в жизни досталось».</a:t>
            </a:r>
            <a:endParaRPr lang="ru-RU" sz="20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Рождение девочки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Рождение девочки в казачьей семье не праздновалось так широко и торжественно, как рождение мальчика, но тоже было радостью − </a:t>
            </a:r>
            <a:r>
              <a:rPr lang="ru-RU" dirty="0" smtClean="0"/>
              <a:t>тихой,</a:t>
            </a:r>
          </a:p>
          <a:p>
            <a:r>
              <a:rPr lang="ru-RU" dirty="0" smtClean="0"/>
              <a:t>Тем </a:t>
            </a:r>
            <a:r>
              <a:rPr lang="ru-RU" dirty="0" smtClean="0"/>
              <a:t>не менее, появление на свет дочери не проходило не замеченным. В честь рождения девочки отец или дед сажал иву или яблоньку. Дерево росло вместе с той, в честь которой было посажено на родимом подворье. Отныне оно как бы опекало новоявленную казачку.</a:t>
            </a:r>
            <a:endParaRPr lang="ru-RU" dirty="0"/>
          </a:p>
        </p:txBody>
      </p:sp>
      <p:pic>
        <p:nvPicPr>
          <p:cNvPr id="5" name="Содержимое 4" descr="19900367454_3527da738e_z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6850" y="2027237"/>
            <a:ext cx="3657600" cy="3657600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Мой прадед – </a:t>
            </a:r>
            <a:br>
              <a:rPr lang="ru-RU" dirty="0" smtClean="0"/>
            </a:br>
            <a:r>
              <a:rPr lang="ru-RU" dirty="0" err="1" smtClean="0"/>
              <a:t>Езерский</a:t>
            </a:r>
            <a:r>
              <a:rPr lang="ru-RU" dirty="0" smtClean="0"/>
              <a:t> Петр </a:t>
            </a:r>
            <a:r>
              <a:rPr lang="ru-RU" dirty="0" err="1" smtClean="0"/>
              <a:t>Емельянович</a:t>
            </a:r>
            <a:endParaRPr lang="ru-RU" dirty="0"/>
          </a:p>
        </p:txBody>
      </p:sp>
      <p:pic>
        <p:nvPicPr>
          <p:cNvPr id="4" name="Содержимое 3" descr="LERg2fAFSFKixWGrAHfUMEtW_g4zw1wBdXas5XCmnBsYFTsSKgjxihXfUh7fWJOxmym_u3BHJwxyoc4_JFebkc4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1963" y="1447800"/>
            <a:ext cx="3525623" cy="4800600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роду я Терская казачка. </a:t>
            </a:r>
            <a:endParaRPr lang="ru-RU" dirty="0"/>
          </a:p>
        </p:txBody>
      </p:sp>
      <p:pic>
        <p:nvPicPr>
          <p:cNvPr id="4" name="Содержимое 3" descr="bDLrBsxSFffEclZ6LqKUjeeu33cfU-iFR5jrEYX5V9ns9uoa1Xm_IufDT-EMPwgKG3z4vG8eF8Cyjr8mf1Qcx9-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77857" y="1447800"/>
            <a:ext cx="4013835" cy="4800600"/>
          </a:xfr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 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598491"/>
            <a:ext cx="7499350" cy="470271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Национальность -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исторически сложившаяся на определённой территории устойчивая совокупность людей, которая обладает общими чертами и особенностями культуры, языка, самосознания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национальный состав </a:t>
            </a:r>
            <a:r>
              <a:rPr lang="ru-RU" dirty="0" err="1" smtClean="0"/>
              <a:t>россии</a:t>
            </a:r>
            <a:endParaRPr lang="ru-RU" dirty="0"/>
          </a:p>
        </p:txBody>
      </p:sp>
      <p:pic>
        <p:nvPicPr>
          <p:cNvPr id="4" name="Содержимое 3" descr="Ethnic_groups_in_Russia_more_than_1_million_people_2010_Cens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478920"/>
            <a:ext cx="7499350" cy="4738359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Казаки-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ru-RU" dirty="0" smtClean="0"/>
              <a:t> В российской истории казаки – уникальное явление. Это социум, ставший одной из причин, позволивших Российской империи дорасти до столь огромных размеров, и главное – закрепить новые земли, превратив их в полноправные составляющие одной великой страны.</a:t>
            </a:r>
          </a:p>
          <a:p>
            <a:pPr fontAlgn="base"/>
            <a:r>
              <a:rPr lang="ru-RU" dirty="0" smtClean="0"/>
              <a:t>На счет термина «казаки» имеется такое количество гипотез, что становится понятно – его происхождение неизвестно, и спорить о нем без появления новых данных, бесполезно. 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Казаки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- </a:t>
            </a:r>
            <a:r>
              <a:rPr lang="ru-RU" dirty="0" smtClean="0"/>
              <a:t>хранители поистине уникальных истории и культуры. Свободолюбивые предки представителей современного казачества оставили своим потомкам неповторимое наследие. Оно в некотором роде повторяет русские традиции, однако имеет настолько самобытный колорит, что способно удивить каждого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Казачий национальный костюм</a:t>
            </a:r>
            <a:endParaRPr lang="ru-RU" dirty="0"/>
          </a:p>
        </p:txBody>
      </p:sp>
      <p:pic>
        <p:nvPicPr>
          <p:cNvPr id="4" name="Содержимое 3" descr="i-99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4320480" cy="3240360"/>
          </a:xfrm>
        </p:spPr>
      </p:pic>
      <p:pic>
        <p:nvPicPr>
          <p:cNvPr id="2050" name="Picture 2" descr="C:\Users\1\Desktop\hello_html_4ce8605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218605"/>
            <a:ext cx="3327883" cy="423473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Кухня казаков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Многие казачьи войска именовались по именам рек (Амур, Волга, Дон, Енисей, Кубань, Терек, Уссури, Яик). В рационе казаков преобладают обилие рыбных блюд. Донские казаки запекают карпа или леща, варят уху (</a:t>
            </a:r>
            <a:r>
              <a:rPr lang="ru-RU" dirty="0" err="1" smtClean="0"/>
              <a:t>щербу</a:t>
            </a:r>
            <a:r>
              <a:rPr lang="ru-RU" dirty="0" smtClean="0"/>
              <a:t>), </a:t>
            </a:r>
            <a:r>
              <a:rPr lang="ru-RU" dirty="0" smtClean="0"/>
              <a:t>готовят кулеш с рыбой. Вместе с тем, они любят есть каши, лапшу, хлеб и пироги, которые запивают взваром (компот сухофруктов) и квасом. Также они готовят голубцы и </a:t>
            </a:r>
            <a:r>
              <a:rPr lang="ru-RU" dirty="0" smtClean="0"/>
              <a:t>холодец.</a:t>
            </a:r>
            <a:endParaRPr lang="ru-RU" dirty="0" smtClean="0"/>
          </a:p>
          <a:p>
            <a:r>
              <a:rPr lang="ru-RU" dirty="0" smtClean="0"/>
              <a:t>Традиционным казачьим десертом считается нардек — арбузный </a:t>
            </a:r>
            <a:r>
              <a:rPr lang="ru-RU" dirty="0" smtClean="0"/>
              <a:t>мёд. </a:t>
            </a:r>
            <a:r>
              <a:rPr lang="ru-RU" dirty="0" smtClean="0"/>
              <a:t>Обычно его ели с </a:t>
            </a:r>
            <a:r>
              <a:rPr lang="ru-RU" dirty="0" smtClean="0"/>
              <a:t>бурсаками (</a:t>
            </a:r>
            <a:r>
              <a:rPr lang="ru-RU" dirty="0" err="1" smtClean="0"/>
              <a:t>бурсачками</a:t>
            </a:r>
            <a:r>
              <a:rPr lang="ru-RU" dirty="0" smtClean="0"/>
              <a:t>). </a:t>
            </a:r>
            <a:r>
              <a:rPr lang="ru-RU" dirty="0" smtClean="0"/>
              <a:t>Влияние восточной кухни также проявлялось в употреблении изюма, который добавляли в кашу.</a:t>
            </a:r>
          </a:p>
          <a:p>
            <a:r>
              <a:rPr lang="ru-RU" dirty="0" smtClean="0"/>
              <a:t>Терские казаки едят</a:t>
            </a:r>
            <a:r>
              <a:rPr lang="ru-RU" dirty="0" smtClean="0"/>
              <a:t> борщ, вареники, блины и шашлыки. Широко известен в кухне казаков Юга России гуляш. Из супов распространены окрошка и </a:t>
            </a:r>
            <a:r>
              <a:rPr lang="ru-RU" dirty="0" err="1" smtClean="0"/>
              <a:t>шулюм</a:t>
            </a:r>
            <a:r>
              <a:rPr lang="ru-RU" dirty="0" smtClean="0"/>
              <a:t> (густой суп на основе бульона, мяса и картофеля). Мясо (свинина, птица) обыкновенно запекали в печи. Почетом окружали круглый хлеб (каравай, </a:t>
            </a:r>
            <a:r>
              <a:rPr lang="ru-RU" dirty="0" err="1" smtClean="0"/>
              <a:t>паляныца</a:t>
            </a:r>
            <a:r>
              <a:rPr lang="ru-RU" dirty="0" smtClean="0"/>
              <a:t>). Пили кисели и взвары. Также известен </a:t>
            </a:r>
            <a:r>
              <a:rPr lang="ru-RU" dirty="0" err="1" smtClean="0"/>
              <a:t>Ирьян</a:t>
            </a:r>
            <a:r>
              <a:rPr lang="ru-RU" dirty="0" smtClean="0"/>
              <a:t> — казачий вариант айрана из </a:t>
            </a:r>
            <a:r>
              <a:rPr lang="ru-RU" dirty="0" err="1" smtClean="0"/>
              <a:t>сузьмы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125</TotalTime>
  <Words>485</Words>
  <Application>Microsoft Office PowerPoint</Application>
  <PresentationFormat>Экран (4:3)</PresentationFormat>
  <Paragraphs>45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Солнцестояние</vt:lpstr>
      <vt:lpstr>«Моя национальность»</vt:lpstr>
      <vt:lpstr>Россия </vt:lpstr>
      <vt:lpstr>Слайд 3</vt:lpstr>
      <vt:lpstr>Национальность - </vt:lpstr>
      <vt:lpstr>национальный состав россии</vt:lpstr>
      <vt:lpstr>Казаки-</vt:lpstr>
      <vt:lpstr>Казаки</vt:lpstr>
      <vt:lpstr>Казачий национальный костюм</vt:lpstr>
      <vt:lpstr>Кухня казаков</vt:lpstr>
      <vt:lpstr>кулеш с рыбой</vt:lpstr>
      <vt:lpstr> бурсаки (бурсачки) </vt:lpstr>
      <vt:lpstr>паляныца</vt:lpstr>
      <vt:lpstr>Ирьян — казачий вариант айрана из сузьмы</vt:lpstr>
      <vt:lpstr> нардек — арбузный мёд</vt:lpstr>
      <vt:lpstr>Слайд 15</vt:lpstr>
      <vt:lpstr>Слайд 16</vt:lpstr>
      <vt:lpstr>«Традиции», «обряды» и «обычаи»</vt:lpstr>
      <vt:lpstr>Посажение на коня</vt:lpstr>
      <vt:lpstr>Праздник первых штанов </vt:lpstr>
      <vt:lpstr>Смывание с дочушки заботы</vt:lpstr>
      <vt:lpstr>Рождение девочки</vt:lpstr>
      <vt:lpstr>Мой прадед –  Езерский Петр Емельянович</vt:lpstr>
      <vt:lpstr>По роду я Терская казачка. </vt:lpstr>
      <vt:lpstr>Спасибо за внимание 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«Моя национальность»</dc:title>
  <dc:creator>1</dc:creator>
  <cp:lastModifiedBy>1</cp:lastModifiedBy>
  <cp:revision>13</cp:revision>
  <dcterms:created xsi:type="dcterms:W3CDTF">2022-05-03T10:22:53Z</dcterms:created>
  <dcterms:modified xsi:type="dcterms:W3CDTF">2022-05-03T12:28:05Z</dcterms:modified>
</cp:coreProperties>
</file>