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62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C8B261-A982-C94A-BA5C-D0362C74C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6A8308E-3236-10D5-7135-02F64640C6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3AA18C-FEE5-1937-C4A4-746C7616B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6AA-3080-4111-B59B-0F4C691ED40C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B48F03F-2AAF-503E-78F6-93BC968C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645EE8-58C4-FC22-339F-A540BD07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914D-FE97-45AA-B4B9-50B8065D9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1047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3E6FE5-3641-455B-4B18-112146296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9810480-A132-119D-C928-EA3544754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3D2639-A5CF-8692-7CC1-86D873E5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6AA-3080-4111-B59B-0F4C691ED40C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E8DC21-54AD-CC40-9396-B2799C27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BA447EC-1147-5A95-6F52-F9B2F62F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914D-FE97-45AA-B4B9-50B8065D9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2213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1831E00-5819-65EA-FD0C-EDBBCB592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908D406-87A3-412F-470F-4450BBA30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153550-390C-032B-B6F5-685891127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6AA-3080-4111-B59B-0F4C691ED40C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756FEC-DDBF-ABC9-948C-79CB57646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F5008D5-1DF5-E321-ADBF-2010CBE3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914D-FE97-45AA-B4B9-50B8065D9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343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A5D982-2517-E36C-628B-15F84A70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176E130-E639-CD94-3C51-15E028028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F876224-3F70-8BC4-92B4-3223902DF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6AA-3080-4111-B59B-0F4C691ED40C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A00C87A-1E1D-157A-EF3C-8178E2AA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7769A1F-64D5-C193-D92E-1365475B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914D-FE97-45AA-B4B9-50B8065D9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929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8BB982-A404-78BB-B388-2B0ED673C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32F7829-7D9F-35F4-FB80-5E31CA2A6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150313-86C1-DEB4-3EAF-3E8F6B42C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6AA-3080-4111-B59B-0F4C691ED40C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0F67772-6208-BA60-6BF8-937C5C6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0FA0E79-77C8-8A95-6BEF-E5EE0E576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914D-FE97-45AA-B4B9-50B8065D9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153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673611-6D92-1D4F-4399-022BAE376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BC750B-C858-0D6D-0ACC-3CEBC4F689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F37DB27-0566-634F-5391-3E669B180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C02ACCC-E4E7-B50E-2DDA-98EC5DA0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6AA-3080-4111-B59B-0F4C691ED40C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3CFF52C-EB33-486F-1615-6CF67BC07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4C2E1F-D735-A2DD-27B5-D3FDDED0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914D-FE97-45AA-B4B9-50B8065D9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2030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1DB8D0-FE32-C9CE-CA69-F4753B9D2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38B44F5-1233-B625-C594-11FC718FD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C53C59E-A470-8E34-9AD9-F6DA002C0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72D066A-920E-9724-5E61-FDC68CD51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93A8D9E-E138-6500-57A9-D5E6EB2A2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C34BD2C-4EF9-08B0-DE20-844E7C630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6AA-3080-4111-B59B-0F4C691ED40C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4C4511D-FEC3-B1E8-25AB-A8FCC44FA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38FAB4B-FCD4-0489-6772-677FB639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914D-FE97-45AA-B4B9-50B8065D9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488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72FD76-BCEE-BF8B-14FB-7AA2DBD65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E4A3AB5-8736-99D1-C532-8FE9C157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6AA-3080-4111-B59B-0F4C691ED40C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579CCE1-B21A-72A4-F1DC-18C7D520A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82BBF98-2180-C52C-6F27-58FD71570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914D-FE97-45AA-B4B9-50B8065D9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7435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9DDAE86-3887-6368-AB8C-18D0B9C4D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6AA-3080-4111-B59B-0F4C691ED40C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43B5F59-AC32-C3CB-C3E4-088D3E505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78C899D-508F-1160-40CF-59C76684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914D-FE97-45AA-B4B9-50B8065D9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200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702DFA-40FE-BD40-9D31-942CBABE7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7655D3-7D83-74E2-D81C-E3F5A9175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604B401-5F8D-B38A-46DF-3342026F5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A5599AB-9A28-C2D3-5D83-57EAC2F9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6AA-3080-4111-B59B-0F4C691ED40C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DBE3329-54AD-DD51-50C1-6FE7FD0A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725EA14-FC80-3D15-BADD-63B24ECA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914D-FE97-45AA-B4B9-50B8065D9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2008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E3876C-882E-9343-DB39-2F395D215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44AD464-7E40-C7F7-F3B4-DCE0F00D5D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EE5B3B2-96B4-CF0A-9523-F1C53BF08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CD5E23D-9DF9-7D9C-216E-575E7C29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6AA-3080-4111-B59B-0F4C691ED40C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77F8FD6-5CE5-1831-6487-7FB1C7FA4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6ABEC88-94F9-DFA7-E761-8CEA75BDA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914D-FE97-45AA-B4B9-50B8065D9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8184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8C7374-834F-C826-3007-3C2512945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471F280-BFF3-562D-B145-B15DA454D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08AC206-9459-2BD6-9E79-FF35B834F5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056AA-3080-4111-B59B-0F4C691ED40C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17958A2-611B-0F0C-4A66-794B4F8E9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336639-1436-348A-EC39-87B04A03D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914D-FE97-45AA-B4B9-50B8065D9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703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D22AAF-8EB3-8F8C-D088-B9C7FD44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4171"/>
            <a:ext cx="11082252" cy="1388622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rgbClr val="C00000"/>
                </a:solidFill>
                <a:latin typeface="Arial Black" panose="020B0A04020102020204" pitchFamily="34" charset="0"/>
              </a:rPr>
              <a:t>Педсовет</a:t>
            </a:r>
            <a:br>
              <a:rPr lang="ru-RU" i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i="1" dirty="0">
                <a:solidFill>
                  <a:srgbClr val="C00000"/>
                </a:solidFill>
                <a:latin typeface="Arial Black" panose="020B0A04020102020204" pitchFamily="34" charset="0"/>
              </a:rPr>
              <a:t>«Особенности обновлённых стандартов ФГОС  НОО и ФГОС ООО»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D52320A-2B76-FE80-3B73-088FABD09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3" r="42185"/>
          <a:stretch/>
        </p:blipFill>
        <p:spPr>
          <a:xfrm>
            <a:off x="555568" y="1773867"/>
            <a:ext cx="4536375" cy="471900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1D3940C-0919-11D3-2AAA-41D652263B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93" t="-23414" r="5021" b="28308"/>
          <a:stretch/>
        </p:blipFill>
        <p:spPr>
          <a:xfrm>
            <a:off x="5091943" y="267154"/>
            <a:ext cx="2784780" cy="622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4758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1BF93A-1875-F36A-108E-B877D605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Проблема </a:t>
            </a:r>
            <a:r>
              <a:rPr lang="ru-RU" sz="3200" b="1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буллинга</a:t>
            </a:r>
            <a:r>
              <a:rPr lang="ru-RU" sz="32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 в школах.</a:t>
            </a:r>
            <a:br>
              <a:rPr lang="ru-RU" sz="3200" b="1" i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Семинар с педагогами.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0479321-0BD4-CFCB-68E3-DB76EE4E7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95" t="22630" r="865" b="5573"/>
          <a:stretch/>
        </p:blipFill>
        <p:spPr>
          <a:xfrm>
            <a:off x="4522519" y="1959429"/>
            <a:ext cx="6831281" cy="42840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95D677-9FEA-3B13-B826-F319A8153F9C}"/>
              </a:ext>
            </a:extLst>
          </p:cNvPr>
          <p:cNvSpPr txBox="1"/>
          <p:nvPr/>
        </p:nvSpPr>
        <p:spPr>
          <a:xfrm>
            <a:off x="234539" y="2967335"/>
            <a:ext cx="36843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  <a:latin typeface="Arial Black" panose="020B0A04020102020204" pitchFamily="34" charset="0"/>
              </a:rPr>
              <a:t>Выступают психолог Павлова Л.В. Социальный педагог Калябина С.И.</a:t>
            </a:r>
          </a:p>
        </p:txBody>
      </p:sp>
    </p:spTree>
    <p:extLst>
      <p:ext uri="{BB962C8B-B14F-4D97-AF65-F5344CB8AC3E}">
        <p14:creationId xmlns:p14="http://schemas.microsoft.com/office/powerpoint/2010/main" xmlns="" val="2743131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CCECC9-03DF-6D23-F4D2-4EAA6C08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42" y="22650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Открытые уроки в рамках районного мероприятия «Молодые –молодым»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14AEB68-A84D-8A2D-E036-7138E56B0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70" r="13300"/>
          <a:stretch/>
        </p:blipFill>
        <p:spPr>
          <a:xfrm>
            <a:off x="370115" y="1557658"/>
            <a:ext cx="5682343" cy="4366478"/>
          </a:xfrm>
          <a:ln>
            <a:solidFill>
              <a:srgbClr val="00B05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55A6165-AE12-D9C6-75E3-13084AC35F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04" t="8235" r="18363" b="25313"/>
          <a:stretch/>
        </p:blipFill>
        <p:spPr>
          <a:xfrm>
            <a:off x="6193970" y="1595452"/>
            <a:ext cx="5504212" cy="441148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DBAD64-150A-99F1-1E58-372765C747CD}"/>
              </a:ext>
            </a:extLst>
          </p:cNvPr>
          <p:cNvSpPr txBox="1"/>
          <p:nvPr/>
        </p:nvSpPr>
        <p:spPr>
          <a:xfrm>
            <a:off x="482931" y="5985164"/>
            <a:ext cx="348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Урок </a:t>
            </a:r>
            <a:r>
              <a:rPr lang="ru-RU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кубановедения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b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Булавко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 А.И.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DAA1A8-2089-1424-4012-B676B6D5187B}"/>
              </a:ext>
            </a:extLst>
          </p:cNvPr>
          <p:cNvSpPr txBox="1"/>
          <p:nvPr/>
        </p:nvSpPr>
        <p:spPr>
          <a:xfrm>
            <a:off x="7086105" y="5975255"/>
            <a:ext cx="388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Урок физической культуры</a:t>
            </a:r>
            <a:b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Гетманская Я.Э.</a:t>
            </a:r>
          </a:p>
        </p:txBody>
      </p:sp>
    </p:spTree>
    <p:extLst>
      <p:ext uri="{BB962C8B-B14F-4D97-AF65-F5344CB8AC3E}">
        <p14:creationId xmlns:p14="http://schemas.microsoft.com/office/powerpoint/2010/main" xmlns="" val="35921629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32</Words>
  <Application>Microsoft Office PowerPoint</Application>
  <PresentationFormat>Произвольный</PresentationFormat>
  <Paragraphs>6</Paragraphs>
  <Slides>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Педсовет «Особенности обновлённых стандартов ФГОС  НОО и ФГОС ООО»</vt:lpstr>
      <vt:lpstr>Проблема буллинга в школах. Семинар с педагогами.</vt:lpstr>
      <vt:lpstr>Открытые уроки в рамках районного мероприятия «Молодые –молодым»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Admin</cp:lastModifiedBy>
  <cp:revision>10</cp:revision>
  <cp:lastPrinted>2022-05-02T15:38:23Z</cp:lastPrinted>
  <dcterms:created xsi:type="dcterms:W3CDTF">2022-05-01T19:22:57Z</dcterms:created>
  <dcterms:modified xsi:type="dcterms:W3CDTF">2022-05-24T12:25:15Z</dcterms:modified>
</cp:coreProperties>
</file>