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4" r:id="rId11"/>
    <p:sldId id="265" r:id="rId12"/>
    <p:sldId id="266" r:id="rId13"/>
    <p:sldId id="267" r:id="rId14"/>
    <p:sldId id="268" r:id="rId15"/>
    <p:sldId id="271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9" autoAdjust="0"/>
    <p:restoredTop sz="86387" autoAdjust="0"/>
  </p:normalViewPr>
  <p:slideViewPr>
    <p:cSldViewPr>
      <p:cViewPr varScale="1">
        <p:scale>
          <a:sx n="67" d="100"/>
          <a:sy n="67" d="100"/>
        </p:scale>
        <p:origin x="-123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AF8AA-2C66-4718-89EC-D814D57B1D55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A9224-D04B-4A7D-AD39-3EAD2B8B65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0EE1C-E632-435A-81A6-25EFB5971636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011E2-0E54-47DA-B12D-6778645AB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4B782-6686-449F-96CE-2B6FF4C5EE91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A5E48-A66D-4397-9A9F-8993FFB371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AB045-9B28-441A-9CC6-88BE3EE85F51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219A3-9546-4A85-9EA8-C7ECC49E92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7A44B-FBCA-478A-9AA4-ACB79885E64C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978EC-ABC2-4D7E-A779-4BEF599907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EF83C-8039-4F87-89BB-6ABF56C902FD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11F6D-EAA5-4760-856D-B73CA77349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4FC15-BAC3-4A73-A856-1238091294B3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46974-0D71-4A29-8B28-6B686A9796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A7908-C089-4358-AAE2-2950A8D81D4B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A5DD2-8A81-48C3-BFC1-411295FF7B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ACD92-6BD7-4D71-9BE9-2BDFC86DE7C0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18772-95CC-4527-AE6A-16DCF7657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BAAAA-BC1F-4447-8186-6282FDBF01E5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0EB92-59F0-4B49-9C72-879A730D2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2DFED-1ED8-4A94-8D88-2631C5F4D7D8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A620D-A416-4152-8E1F-7ED8CF0123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3555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9BA1D8-DBA5-49DF-802B-2A0A0CE56EE3}" type="datetimeFigureOut">
              <a:rPr lang="ru-RU"/>
              <a:pPr>
                <a:defRPr/>
              </a:pPr>
              <a:t>28.11.2021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815DE7-7687-4E80-A147-3AC73CACC8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nstantia" pitchFamily="18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640960" cy="511256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i="1" dirty="0" smtClean="0">
                <a:solidFill>
                  <a:schemeClr val="accent5">
                    <a:lumMod val="25000"/>
                  </a:schemeClr>
                </a:solidFill>
              </a:rPr>
              <a:t>ПОРТФОЛИО</a:t>
            </a:r>
            <a:r>
              <a:rPr lang="ru-RU" sz="6000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6000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3200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5300" i="1" dirty="0" smtClean="0">
                <a:solidFill>
                  <a:schemeClr val="accent5">
                    <a:lumMod val="25000"/>
                  </a:schemeClr>
                </a:solidFill>
              </a:rPr>
              <a:t>МАЙОРОВОЙ </a:t>
            </a:r>
            <a:br>
              <a:rPr lang="ru-RU" sz="5300" i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5300" i="1" dirty="0" smtClean="0">
                <a:solidFill>
                  <a:schemeClr val="accent5">
                    <a:lumMod val="25000"/>
                  </a:schemeClr>
                </a:solidFill>
              </a:rPr>
              <a:t>ОЛЕСИ АЛЕКСАНДРОВНЫ</a:t>
            </a:r>
            <a:r>
              <a:rPr lang="ru-RU" sz="4000" i="1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4000" i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4000" i="1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4000" i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000" i="1" dirty="0" smtClean="0">
                <a:solidFill>
                  <a:schemeClr val="accent5">
                    <a:lumMod val="25000"/>
                  </a:schemeClr>
                </a:solidFill>
              </a:rPr>
              <a:t>ПРЕПОДАВАТЕЛЯ ВОКАЛЬНО-ХОРОВЫХ  </a:t>
            </a:r>
            <a:br>
              <a:rPr lang="ru-RU" sz="2000" i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000" i="1" dirty="0" smtClean="0">
                <a:solidFill>
                  <a:schemeClr val="accent5">
                    <a:lumMod val="25000"/>
                  </a:schemeClr>
                </a:solidFill>
              </a:rPr>
              <a:t>и теоретических ДИСЦИПЛИН</a:t>
            </a:r>
            <a:br>
              <a:rPr lang="ru-RU" sz="2000" i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000" i="1" dirty="0" smtClean="0">
                <a:solidFill>
                  <a:schemeClr val="accent5">
                    <a:lumMod val="25000"/>
                  </a:schemeClr>
                </a:solidFill>
              </a:rPr>
              <a:t> МБУ ДО «АРДАТОВСКАЯ ДШИ №1»</a:t>
            </a:r>
            <a:br>
              <a:rPr lang="ru-RU" sz="2000" i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000" i="1" dirty="0" smtClean="0">
                <a:solidFill>
                  <a:schemeClr val="accent5">
                    <a:lumMod val="25000"/>
                  </a:schemeClr>
                </a:solidFill>
              </a:rPr>
              <a:t/>
            </a:r>
            <a:br>
              <a:rPr lang="ru-RU" sz="2000" i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000" i="1" dirty="0" smtClean="0">
                <a:solidFill>
                  <a:schemeClr val="accent5">
                    <a:lumMod val="25000"/>
                  </a:schemeClr>
                </a:solidFill>
              </a:rPr>
              <a:t>г. Ардатов</a:t>
            </a:r>
            <a:br>
              <a:rPr lang="ru-RU" sz="2000" i="1" dirty="0" smtClean="0">
                <a:solidFill>
                  <a:schemeClr val="accent5">
                    <a:lumMod val="25000"/>
                  </a:schemeClr>
                </a:solidFill>
              </a:rPr>
            </a:br>
            <a:r>
              <a:rPr lang="ru-RU" sz="2000" i="1" dirty="0" smtClean="0">
                <a:solidFill>
                  <a:schemeClr val="accent5">
                    <a:lumMod val="25000"/>
                  </a:schemeClr>
                </a:solidFill>
              </a:rPr>
              <a:t>2021 </a:t>
            </a:r>
            <a:br>
              <a:rPr lang="ru-RU" sz="2000" i="1" dirty="0" smtClean="0">
                <a:solidFill>
                  <a:schemeClr val="accent5">
                    <a:lumMod val="25000"/>
                  </a:schemeClr>
                </a:solidFill>
              </a:rPr>
            </a:br>
            <a:endParaRPr lang="ru-RU" sz="2000" i="1" dirty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95288" y="1484313"/>
          <a:ext cx="3140075" cy="4064000"/>
        </p:xfrm>
        <a:graphic>
          <a:graphicData uri="http://schemas.openxmlformats.org/presentationml/2006/ole">
            <p:oleObj spid="_x0000_s1027" name="Acrobat Document" r:id="rId3" imgW="7779960" imgH="10051560" progId="AcroExch.Document.DC">
              <p:embed/>
            </p:oleObj>
          </a:graphicData>
        </a:graphic>
      </p:graphicFrame>
      <p:pic>
        <p:nvPicPr>
          <p:cNvPr id="1029" name="Заголовок 1"/>
          <p:cNvPicPr>
            <a:picLocks noGrp="1" noChangeArrowheads="1"/>
          </p:cNvPicPr>
          <p:nvPr>
            <p:ph type="title"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47813" y="0"/>
            <a:ext cx="6480175" cy="1412875"/>
          </a:xfrm>
        </p:spPr>
      </p:pic>
      <p:pic>
        <p:nvPicPr>
          <p:cNvPr id="1030" name="Picture 8" descr="диплом1 ЗИМНЯЯ КАРУСЕЛЬ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844675"/>
            <a:ext cx="2935288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2000" i="1" smtClean="0">
                <a:ln>
                  <a:noFill/>
                </a:ln>
                <a:solidFill>
                  <a:srgbClr val="003300"/>
                </a:solidFill>
                <a:effectLst/>
                <a:latin typeface="Georgia" pitchFamily="18" charset="0"/>
              </a:rPr>
              <a:t>Результаты участия обучающихся в мероприятиях различных уровней по учебной деятельности</a:t>
            </a:r>
          </a:p>
        </p:txBody>
      </p:sp>
      <p:sp>
        <p:nvSpPr>
          <p:cNvPr id="2" name="Rectangle 3"/>
          <p:cNvSpPr>
            <a:spLocks noGrp="1"/>
          </p:cNvSpPr>
          <p:nvPr>
            <p:ph type="body" idx="1"/>
          </p:nvPr>
        </p:nvSpPr>
        <p:spPr>
          <a:xfrm>
            <a:off x="2916238" y="3357563"/>
            <a:ext cx="4103687" cy="17272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4579" name="Picture 4" descr="НАСЛЕДИЕ Д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1557338"/>
            <a:ext cx="4897438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КИ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068638"/>
            <a:ext cx="4897437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2000" i="1" smtClean="0">
                <a:ln>
                  <a:noFill/>
                </a:ln>
                <a:solidFill>
                  <a:srgbClr val="003300"/>
                </a:solidFill>
                <a:effectLst/>
                <a:latin typeface="Georgia" pitchFamily="18" charset="0"/>
              </a:rPr>
              <a:t>Количество учащихся (коллективов), принимающих участие в конкурсах, фестивалях, выставках различного уровня</a:t>
            </a:r>
          </a:p>
        </p:txBody>
      </p:sp>
      <p:sp>
        <p:nvSpPr>
          <p:cNvPr id="2" name="Rectangle 3"/>
          <p:cNvSpPr>
            <a:spLocks noGrp="1"/>
          </p:cNvSpPr>
          <p:nvPr>
            <p:ph type="body" idx="1"/>
          </p:nvPr>
        </p:nvSpPr>
        <p:spPr>
          <a:xfrm>
            <a:off x="2771775" y="1600200"/>
            <a:ext cx="3744913" cy="47085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5603" name="Picture 4" descr="ХОРФЕСТ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1484313"/>
            <a:ext cx="3508375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2000" i="1" smtClean="0">
                <a:ln>
                  <a:noFill/>
                </a:ln>
                <a:solidFill>
                  <a:srgbClr val="003300"/>
                </a:solidFill>
                <a:effectLst/>
                <a:latin typeface="Georgia" pitchFamily="18" charset="0"/>
              </a:rPr>
              <a:t>Участие преподавателя в</a:t>
            </a:r>
            <a:r>
              <a:rPr lang="ru-RU" sz="200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ru-RU" sz="2000" i="1" smtClean="0">
                <a:ln>
                  <a:noFill/>
                </a:ln>
                <a:solidFill>
                  <a:srgbClr val="003300"/>
                </a:solidFill>
                <a:effectLst/>
                <a:latin typeface="Georgia" pitchFamily="18" charset="0"/>
              </a:rPr>
              <a:t>мероприятиях концертно-просветительского, художественно-творческого характера</a:t>
            </a:r>
          </a:p>
        </p:txBody>
      </p:sp>
      <p:sp>
        <p:nvSpPr>
          <p:cNvPr id="2" name="Rectangle 3"/>
          <p:cNvSpPr>
            <a:spLocks noGrp="1"/>
          </p:cNvSpPr>
          <p:nvPr>
            <p:ph type="body" idx="1"/>
          </p:nvPr>
        </p:nvSpPr>
        <p:spPr>
          <a:xfrm>
            <a:off x="2771775" y="1600200"/>
            <a:ext cx="3529013" cy="47085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6627" name="Picture 4" descr="Олеся Майорова шумбрат 20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1628775"/>
            <a:ext cx="3425825" cy="48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2000" i="1" smtClean="0">
                <a:ln>
                  <a:noFill/>
                </a:ln>
                <a:solidFill>
                  <a:srgbClr val="003300"/>
                </a:solidFill>
                <a:effectLst/>
                <a:latin typeface="Georgia" pitchFamily="18" charset="0"/>
              </a:rPr>
              <a:t>Признание высокого профессионализма, в т.ч.: наличие грамот, благодарственных писем, полученных за работу преподавателя</a:t>
            </a:r>
          </a:p>
        </p:txBody>
      </p:sp>
      <p:sp>
        <p:nvSpPr>
          <p:cNvPr id="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Picture 4" descr="ВИКТОРИЯ БЛА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84313"/>
            <a:ext cx="2224088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КРЫЛЬЯ БЛАГ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141663"/>
            <a:ext cx="233045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НАСЛЕДИЕ БЛАГ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1484313"/>
            <a:ext cx="35274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 descr="КИМРЫ БЛАГ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9700" y="3716338"/>
            <a:ext cx="3743325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2400" i="1" smtClean="0">
                <a:ln>
                  <a:noFill/>
                </a:ln>
                <a:solidFill>
                  <a:srgbClr val="003300"/>
                </a:solidFill>
                <a:effectLst/>
                <a:latin typeface="Georgia" pitchFamily="18" charset="0"/>
              </a:rPr>
              <a:t>Наличие грамот, полученных за работу в области культуры и искусства</a:t>
            </a:r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>
          <a:xfrm>
            <a:off x="2484438" y="1600200"/>
            <a:ext cx="4032250" cy="4708525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8675" name="Picture 4" descr="ПОЧЕТН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1268413"/>
            <a:ext cx="385603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Содержимое 2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7594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500" b="1" i="1" smtClean="0">
                <a:solidFill>
                  <a:srgbClr val="003300"/>
                </a:solidFill>
              </a:rPr>
              <a:t>Министерство образования РМ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500" b="1" smtClean="0">
              <a:solidFill>
                <a:srgbClr val="0033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500" b="1" i="1" smtClean="0">
                <a:solidFill>
                  <a:srgbClr val="003300"/>
                </a:solidFill>
              </a:rPr>
              <a:t>ПОРТФОЛИО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b="1" i="1" smtClean="0">
                <a:solidFill>
                  <a:srgbClr val="003300"/>
                </a:solidFill>
              </a:rPr>
              <a:t>Майоровой Олеси Александровны</a:t>
            </a: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600" b="1" smtClean="0">
              <a:solidFill>
                <a:srgbClr val="0033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500" b="1" i="1" smtClean="0">
                <a:solidFill>
                  <a:srgbClr val="003300"/>
                </a:solidFill>
              </a:rPr>
              <a:t>Преподавателя вокально-хоровых и теоретических дисциплин</a:t>
            </a:r>
            <a:endParaRPr lang="ru-RU" sz="1500" smtClean="0">
              <a:solidFill>
                <a:srgbClr val="003300"/>
              </a:solidFill>
            </a:endParaRPr>
          </a:p>
          <a:p>
            <a:pPr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500" b="1" i="1" smtClean="0">
                <a:solidFill>
                  <a:srgbClr val="003300"/>
                </a:solidFill>
              </a:rPr>
              <a:t>МБУ ДО «Ардатовская ДШИ №1»</a:t>
            </a:r>
            <a:endParaRPr lang="ru-RU" sz="1500" smtClean="0">
              <a:solidFill>
                <a:srgbClr val="003300"/>
              </a:solidFill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500" b="1" i="1" smtClean="0">
                <a:solidFill>
                  <a:srgbClr val="003300"/>
                </a:solidFill>
              </a:rPr>
              <a:t> </a:t>
            </a:r>
            <a:endParaRPr lang="ru-RU" sz="1500" smtClean="0">
              <a:solidFill>
                <a:srgbClr val="003300"/>
              </a:solidFill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500" b="1" i="1" smtClean="0">
                <a:solidFill>
                  <a:srgbClr val="003300"/>
                </a:solidFill>
              </a:rPr>
              <a:t>Дата рождения: 14.04.1981 г.</a:t>
            </a:r>
            <a:endParaRPr lang="ru-RU" sz="1500" smtClean="0">
              <a:solidFill>
                <a:srgbClr val="003300"/>
              </a:solidFill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500" b="1" i="1" smtClean="0">
                <a:solidFill>
                  <a:srgbClr val="003300"/>
                </a:solidFill>
              </a:rPr>
              <a:t> </a:t>
            </a:r>
            <a:endParaRPr lang="ru-RU" sz="1500" smtClean="0">
              <a:solidFill>
                <a:srgbClr val="003300"/>
              </a:solidFill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500" b="1" i="1" smtClean="0">
                <a:solidFill>
                  <a:srgbClr val="003300"/>
                </a:solidFill>
              </a:rPr>
              <a:t>Профессиональное образование:</a:t>
            </a:r>
          </a:p>
          <a:p>
            <a:pPr eaLnBrk="1" hangingPunct="1">
              <a:lnSpc>
                <a:spcPct val="80000"/>
              </a:lnSpc>
              <a:buFont typeface="Constantia" pitchFamily="18" charset="0"/>
              <a:buAutoNum type="arabicPeriod"/>
            </a:pPr>
            <a:r>
              <a:rPr lang="ru-RU" sz="1500" i="1" smtClean="0">
                <a:solidFill>
                  <a:srgbClr val="003300"/>
                </a:solidFill>
              </a:rPr>
              <a:t>Руководитель хора и творческого коллектива, преподаватель хоровых дисциплин, артист хора и ансамбля, ГОУ СПО «Саранское музыкальное училище имени Л.П. Кирюкова», диплом 13 ПА 0000337 дата выдачи 23 июня 2009 года.</a:t>
            </a:r>
          </a:p>
          <a:p>
            <a:pPr eaLnBrk="1" hangingPunct="1">
              <a:lnSpc>
                <a:spcPct val="80000"/>
              </a:lnSpc>
              <a:buFont typeface="Constantia" pitchFamily="18" charset="0"/>
              <a:buAutoNum type="arabicPeriod"/>
            </a:pPr>
            <a:endParaRPr lang="ru-RU" sz="1500" i="1" smtClean="0">
              <a:solidFill>
                <a:srgbClr val="0033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500" smtClean="0">
              <a:solidFill>
                <a:srgbClr val="003300"/>
              </a:solidFill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500" i="1" smtClean="0">
                <a:solidFill>
                  <a:srgbClr val="003300"/>
                </a:solidFill>
              </a:rPr>
              <a:t> </a:t>
            </a:r>
            <a:endParaRPr lang="ru-RU" sz="1500" smtClean="0">
              <a:solidFill>
                <a:srgbClr val="003300"/>
              </a:solidFill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500" b="1" i="1" smtClean="0">
                <a:solidFill>
                  <a:srgbClr val="003300"/>
                </a:solidFill>
              </a:rPr>
              <a:t>Стаж педагогической деятельности (по специальности)</a:t>
            </a:r>
            <a:r>
              <a:rPr lang="ru-RU" sz="1500" i="1" smtClean="0">
                <a:solidFill>
                  <a:srgbClr val="003300"/>
                </a:solidFill>
              </a:rPr>
              <a:t>: </a:t>
            </a:r>
            <a:r>
              <a:rPr lang="ru-RU" sz="2100" b="1" i="1" smtClean="0">
                <a:solidFill>
                  <a:srgbClr val="003300"/>
                </a:solidFill>
              </a:rPr>
              <a:t>7 лет</a:t>
            </a:r>
            <a:endParaRPr lang="ru-RU" sz="2100" b="1" smtClean="0">
              <a:solidFill>
                <a:srgbClr val="0033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500" smtClean="0">
              <a:solidFill>
                <a:srgbClr val="003300"/>
              </a:solidFill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500" b="1" i="1" smtClean="0">
                <a:solidFill>
                  <a:srgbClr val="003300"/>
                </a:solidFill>
              </a:rPr>
              <a:t>Наличие квалификационной категории:  </a:t>
            </a:r>
            <a:r>
              <a:rPr lang="ru-RU" sz="2100" b="1" i="1" smtClean="0">
                <a:solidFill>
                  <a:srgbClr val="003300"/>
                </a:solidFill>
              </a:rPr>
              <a:t>первая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500" b="1" i="1" smtClean="0">
              <a:solidFill>
                <a:srgbClr val="003300"/>
              </a:solidFill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500" b="1" i="1" smtClean="0">
                <a:solidFill>
                  <a:srgbClr val="003300"/>
                </a:solidFill>
              </a:rPr>
              <a:t>Дата последней аттестации: </a:t>
            </a:r>
            <a:r>
              <a:rPr lang="ru-RU" sz="2000" b="1" i="1" smtClean="0">
                <a:solidFill>
                  <a:srgbClr val="003300"/>
                </a:solidFill>
              </a:rPr>
              <a:t>22. 05. 2019 г.</a:t>
            </a:r>
            <a:endParaRPr lang="ru-RU" sz="2000" smtClean="0">
              <a:solidFill>
                <a:srgbClr val="0033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150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</a:rPr>
              <a:t>Повышение квалификации</a:t>
            </a:r>
            <a:br>
              <a:rPr lang="ru-RU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</a:rPr>
              <a:t>для преподавателей вокально-хоровых дисциплин</a:t>
            </a:r>
            <a:endParaRPr lang="ru-RU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43013" y="1600200"/>
            <a:ext cx="6657975" cy="47085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Содержимое 2"/>
          <p:cNvSpPr>
            <a:spLocks noGrp="1"/>
          </p:cNvSpPr>
          <p:nvPr>
            <p:ph idx="1"/>
          </p:nvPr>
        </p:nvSpPr>
        <p:spPr>
          <a:xfrm>
            <a:off x="1187450" y="1628775"/>
            <a:ext cx="6840538" cy="47085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6" name="Picture 2" descr="D:\Майорова О.А\вы уверены, что вам сюда можно\портфолио\курсы\теоретич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628775"/>
            <a:ext cx="6697662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</a:rPr>
              <a:t>Повышение квалификации</a:t>
            </a:r>
            <a:br>
              <a:rPr lang="ru-RU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</a:rPr>
              <a:t>для преподавателей музыкально-теоретических дисциплин</a:t>
            </a:r>
            <a:endParaRPr lang="ru-RU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2"/>
          <p:cNvSpPr>
            <a:spLocks noGrp="1"/>
          </p:cNvSpPr>
          <p:nvPr>
            <p:ph idx="1"/>
          </p:nvPr>
        </p:nvSpPr>
        <p:spPr>
          <a:xfrm>
            <a:off x="1187450" y="1628775"/>
            <a:ext cx="6913563" cy="47085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chemeClr val="accent4">
                    <a:lumMod val="50000"/>
                  </a:schemeClr>
                </a:solidFill>
              </a:rPr>
              <a:t>Повышение квалификации</a:t>
            </a:r>
            <a:br>
              <a:rPr lang="ru-RU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400" i="1" dirty="0" smtClean="0">
                <a:solidFill>
                  <a:schemeClr val="accent4">
                    <a:lumMod val="50000"/>
                  </a:schemeClr>
                </a:solidFill>
              </a:rPr>
              <a:t>слушатель Республиканского методического семинара</a:t>
            </a:r>
            <a:endParaRPr lang="ru-RU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7411" name="Picture 2" descr="D:\Майорова О.А\вы уверены, что вам сюда можно\портфолио\курсы\слушатель 2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628775"/>
            <a:ext cx="6769100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950" y="26828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i="1" dirty="0" smtClean="0">
                <a:solidFill>
                  <a:schemeClr val="accent4">
                    <a:lumMod val="50000"/>
                  </a:schemeClr>
                </a:solidFill>
              </a:rPr>
              <a:t>Выступление на научно-практических конференциях, семинарах, секциях</a:t>
            </a:r>
            <a:endParaRPr lang="ru-RU" sz="32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2843213" y="1628775"/>
            <a:ext cx="3313112" cy="47085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5" name="Picture 2" descr="D:\Майорова О.А\вы уверены, что вам сюда можно\портфолио\курсы\участник на республиканском уровне 2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1773238"/>
            <a:ext cx="3097213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chemeClr val="accent4">
                    <a:lumMod val="50000"/>
                  </a:schemeClr>
                </a:solidFill>
              </a:rPr>
              <a:t>Позитивная динамика доли учащихся, успевающих на «4» и «5» за предшествующий год</a:t>
            </a:r>
            <a:endParaRPr lang="ru-RU" sz="28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2555875" y="1628775"/>
            <a:ext cx="3816350" cy="470852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9" name="Picture 2" descr="D:\Майорова О.А\вы уверены, что вам сюда можно\портфолио\аттестация\справ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1628775"/>
            <a:ext cx="3384550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263" y="338137"/>
            <a:ext cx="8229600" cy="15701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</a:rPr>
              <a:t>Результаты участия обучающихся </a:t>
            </a:r>
            <a:br>
              <a:rPr lang="ru-RU" sz="2000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000" i="1" dirty="0" smtClean="0">
                <a:solidFill>
                  <a:schemeClr val="accent4">
                    <a:lumMod val="50000"/>
                  </a:schemeClr>
                </a:solidFill>
              </a:rPr>
              <a:t>в профессиональных конкурсах, проводимых под патронатом Министерств культуры</a:t>
            </a:r>
            <a:endParaRPr lang="ru-RU" sz="20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6084888" y="2492375"/>
            <a:ext cx="2601912" cy="38163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Picture 2" descr="D:\Майорова О.А\вы уверены, что вам сюда можно\портфолио\дипломы\звонкие голоса\ЗГ юность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73238"/>
            <a:ext cx="2916237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 descr="D:\ДОКУМЕНТЫ ДШИ\дипломы\2020-2021\валдо кине семуше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1989138"/>
            <a:ext cx="2951163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8" descr="ПЕ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2276475"/>
            <a:ext cx="2840037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МАЙОР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8413"/>
            <a:ext cx="3363913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 descr="МАЙОРОВ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9450" y="1268413"/>
            <a:ext cx="33845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47813" y="0"/>
            <a:ext cx="6480175" cy="1398588"/>
          </a:xfrm>
        </p:spPr>
      </p:pic>
      <p:pic>
        <p:nvPicPr>
          <p:cNvPr id="21510" name="Picture 9" descr="семушева"/>
          <p:cNvPicPr>
            <a:picLocks noChangeAspect="1" noChangeArrowheads="1"/>
          </p:cNvPicPr>
          <p:nvPr>
            <p:ph type="body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2843213" y="1916113"/>
            <a:ext cx="3298825" cy="4537075"/>
          </a:xfr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зелень">
      <a:dk1>
        <a:srgbClr val="E5E5E5"/>
      </a:dk1>
      <a:lt1>
        <a:sysClr val="window" lastClr="FFFFFF"/>
      </a:lt1>
      <a:dk2>
        <a:srgbClr val="9BBB59"/>
      </a:dk2>
      <a:lt2>
        <a:srgbClr val="EEECE1"/>
      </a:lt2>
      <a:accent1>
        <a:srgbClr val="9999FF"/>
      </a:accent1>
      <a:accent2>
        <a:srgbClr val="FE66FF"/>
      </a:accent2>
      <a:accent3>
        <a:srgbClr val="9BBB59"/>
      </a:accent3>
      <a:accent4>
        <a:srgbClr val="68B7CE"/>
      </a:accent4>
      <a:accent5>
        <a:srgbClr val="B7DDE8"/>
      </a:accent5>
      <a:accent6>
        <a:srgbClr val="FAC08F"/>
      </a:accent6>
      <a:hlink>
        <a:srgbClr val="7F7FFF"/>
      </a:hlink>
      <a:folHlink>
        <a:srgbClr val="FE19F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495</TotalTime>
  <Words>71</Words>
  <Application>Microsoft Office PowerPoint</Application>
  <PresentationFormat>Экран (4:3)</PresentationFormat>
  <Paragraphs>20</Paragraphs>
  <Slides>15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Constantia</vt:lpstr>
      <vt:lpstr>Wingdings 2</vt:lpstr>
      <vt:lpstr>Wingdings</vt:lpstr>
      <vt:lpstr>Wingdings 3</vt:lpstr>
      <vt:lpstr>Calibri</vt:lpstr>
      <vt:lpstr>Апекс</vt:lpstr>
      <vt:lpstr>Апекс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olesya</cp:lastModifiedBy>
  <cp:revision>55</cp:revision>
  <dcterms:created xsi:type="dcterms:W3CDTF">2021-11-22T10:56:18Z</dcterms:created>
  <dcterms:modified xsi:type="dcterms:W3CDTF">2021-11-28T09:58:15Z</dcterms:modified>
</cp:coreProperties>
</file>