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72" r:id="rId6"/>
    <p:sldId id="275" r:id="rId7"/>
    <p:sldId id="260" r:id="rId8"/>
    <p:sldId id="261" r:id="rId9"/>
    <p:sldId id="262" r:id="rId10"/>
    <p:sldId id="264" r:id="rId11"/>
    <p:sldId id="265" r:id="rId12"/>
    <p:sldId id="267" r:id="rId13"/>
    <p:sldId id="268" r:id="rId14"/>
    <p:sldId id="274" r:id="rId15"/>
    <p:sldId id="269" r:id="rId16"/>
    <p:sldId id="271" r:id="rId17"/>
    <p:sldId id="266" r:id="rId18"/>
    <p:sldId id="273" r:id="rId19"/>
    <p:sldId id="27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-84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6707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9096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1282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476963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4200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8020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0108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2810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7265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16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1191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338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480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2586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785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214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6627-29A5-428D-BB4C-0043B2F42302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627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0056627-29A5-428D-BB4C-0043B2F42302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6D87E-3EDF-4153-B808-5083CE72B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5203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5424" y="905256"/>
            <a:ext cx="3236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Портфолио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7984" y="1554480"/>
            <a:ext cx="8829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Щегловой Екатерины Евгеньевны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5094" y="2331720"/>
            <a:ext cx="7279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преподавателя  Декоративно-прикладного искусства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108" y="2695254"/>
            <a:ext cx="6891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 ДО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Ардатовская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детская школа искусств №1»</a:t>
            </a:r>
          </a:p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г.Ардатов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2416" y="3814847"/>
            <a:ext cx="3150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07.07.1997 г.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2416" y="4379076"/>
            <a:ext cx="10616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педагогическое художественное БАКАЛАВР,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РФ ФГБОУ ВО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«МГПИ им. М.Е.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г. Саранск,  диплом №101324 4769680, выдан: 08 февраля 2020 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2416" y="5119740"/>
            <a:ext cx="7302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в должности преподавателя ДПИ: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года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2416" y="5614183"/>
            <a:ext cx="3135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лет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9597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38760" y="884372"/>
            <a:ext cx="4182130" cy="5751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59083" y="884373"/>
            <a:ext cx="4182130" cy="5751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2536" y="576072"/>
            <a:ext cx="7580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езультаты участия в конкурсах, выставках, мастер-классах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Всероссийского, Зонального, Межрегионального и др.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5752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77" y="121805"/>
            <a:ext cx="4653971" cy="65778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632" y="121805"/>
            <a:ext cx="4653971" cy="65778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90120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28600" y="694945"/>
            <a:ext cx="3803904" cy="53583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224528" y="1261872"/>
            <a:ext cx="3803904" cy="5340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8202167" y="694944"/>
            <a:ext cx="3803905" cy="53675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7964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-343"/>
          <a:stretch/>
        </p:blipFill>
        <p:spPr>
          <a:xfrm>
            <a:off x="1225295" y="411657"/>
            <a:ext cx="4377427" cy="61537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199631" y="411657"/>
            <a:ext cx="4379977" cy="61537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1442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242816" y="786384"/>
            <a:ext cx="4242816" cy="5980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1635" y="328878"/>
            <a:ext cx="681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Награды и достижения в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культуры и искусства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012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1314" y="410747"/>
            <a:ext cx="7921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Участие преподавателя в творческих конкурсах,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выставка, мастер-классах Республиканского, Муниципального значениях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873" y="1292189"/>
            <a:ext cx="3948549" cy="5430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319" y="1477868"/>
            <a:ext cx="3678528" cy="50590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7028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359" y="448056"/>
            <a:ext cx="4328173" cy="6117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87" y="331102"/>
            <a:ext cx="4474073" cy="6332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23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462" y="400843"/>
            <a:ext cx="4455220" cy="6127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038028" y="400843"/>
            <a:ext cx="4443135" cy="61272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2765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3512" y="438912"/>
            <a:ext cx="6742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Наличие публикаций в том числе интернет-публикаций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862" y="954546"/>
            <a:ext cx="3881850" cy="58028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6829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649" y="1062471"/>
            <a:ext cx="4087639" cy="56217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44496" y="260711"/>
            <a:ext cx="7997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Признание высокого профессионализма, наличие грамот, благодарственных писем, полученных за работу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преподавателя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00" y="1383816"/>
            <a:ext cx="3522781" cy="49790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8192856" y="1383816"/>
            <a:ext cx="3502320" cy="49748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1773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014216" y="251933"/>
            <a:ext cx="4663440" cy="64323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3380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672" y="656172"/>
            <a:ext cx="8416155" cy="6119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0532" y="195400"/>
            <a:ext cx="3690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ПОВЫШЕНИЕ КВАЛИФИКАЦИИ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35222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7456" y="3900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учащихся успеваемость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«4» и «5» за прошедший учебный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101" y="1123954"/>
            <a:ext cx="4076710" cy="56066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5817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072" y="906434"/>
            <a:ext cx="4123679" cy="5831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1197" y="176124"/>
            <a:ext cx="7425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научно-практических конференциях, семинарах,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педагогических чтениях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5513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а участие в Жюри Одарен.дети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147457" y="667535"/>
            <a:ext cx="4441828" cy="6108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7414" y="244930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жюри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-1"/>
          <a:stretch/>
        </p:blipFill>
        <p:spPr>
          <a:xfrm>
            <a:off x="131582" y="347472"/>
            <a:ext cx="3873490" cy="54091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139" y="969264"/>
            <a:ext cx="4046005" cy="5760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512" y="347472"/>
            <a:ext cx="3953768" cy="55797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0256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310" y="409226"/>
            <a:ext cx="4378139" cy="6185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1859" y="409226"/>
            <a:ext cx="4445793" cy="61854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0604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5730" y="259018"/>
            <a:ext cx="82942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участия в конкурсах Республиканского значения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 руководством Министерства РМ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360" y="1077127"/>
            <a:ext cx="4131595" cy="5682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11" y="1251962"/>
            <a:ext cx="3803972" cy="52315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4732" y="1270624"/>
            <a:ext cx="3796626" cy="52214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00471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412</TotalTime>
  <Words>172</Words>
  <Application>Microsoft Office PowerPoint</Application>
  <PresentationFormat>Произвольный</PresentationFormat>
  <Paragraphs>24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Ион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Ekaterina</dc:creator>
  <cp:lastModifiedBy>admin</cp:lastModifiedBy>
  <cp:revision>49</cp:revision>
  <dcterms:created xsi:type="dcterms:W3CDTF">2021-11-18T13:52:20Z</dcterms:created>
  <dcterms:modified xsi:type="dcterms:W3CDTF">2021-12-22T13:35:13Z</dcterms:modified>
</cp:coreProperties>
</file>