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64" r:id="rId10"/>
    <p:sldId id="273" r:id="rId11"/>
    <p:sldId id="265" r:id="rId12"/>
    <p:sldId id="266" r:id="rId13"/>
    <p:sldId id="267" r:id="rId14"/>
    <p:sldId id="274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AEAE"/>
    <a:srgbClr val="E71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63532-698B-47AF-8D16-E837630DD54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064D6-05C0-4B99-B42F-149217014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97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064D6-05C0-4B99-B42F-1492170141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0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 ?><Relationships xmlns="http://schemas.openxmlformats.org/package/2006/relationships"><Relationship Id="rId3" Target="../media/image58.jpeg" Type="http://schemas.openxmlformats.org/officeDocument/2006/relationships/image"/><Relationship Id="rId2" Target="../media/image57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60.png" Type="http://schemas.openxmlformats.org/officeDocument/2006/relationships/image"/><Relationship Id="rId4" Target="../media/image59.pn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ЦЕНТРЫ  ДВИГАТЕЛЬНОЙ АКТИВНОСТИ  В  ДОУ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8" name="Picture 4" descr="https://pandia.ru/text/85/398/images/img1_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8245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.jimcdn.com/app/cms/image/transf/none/path/s2987925a105748ea/image/i315dee7f6a890f19/version/1400264188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3779912" cy="422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3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группа 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«Теремок» </a:t>
            </a:r>
            <a:r>
              <a:rPr lang="ru-RU" sz="2400" dirty="0"/>
              <a:t>(</a:t>
            </a:r>
            <a:r>
              <a:rPr lang="ru-RU" sz="2000" dirty="0"/>
              <a:t>средняя</a:t>
            </a:r>
            <a:r>
              <a:rPr lang="ru-RU" sz="2400" dirty="0" smtClean="0"/>
              <a:t>) </a:t>
            </a:r>
            <a:r>
              <a:rPr lang="ru-RU" sz="1600" dirty="0" smtClean="0"/>
              <a:t>слайд 2</a:t>
            </a:r>
            <a:endParaRPr lang="ru-RU" sz="1600" dirty="0"/>
          </a:p>
        </p:txBody>
      </p:sp>
      <p:pic>
        <p:nvPicPr>
          <p:cNvPr id="8194" name="Picture 2" descr="C:\Users\Ilia\Desktop\ФОТО  ДА\IMG_20201014_1342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1"/>
          <a:stretch/>
        </p:blipFill>
        <p:spPr bwMode="auto">
          <a:xfrm>
            <a:off x="179512" y="1052736"/>
            <a:ext cx="3167349" cy="56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lia\Desktop\ФОТО  ДА\IMG_20201014_1357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59766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Ilia\Desktop\ФОТО  ДА\IMG_20201014_14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83680"/>
            <a:ext cx="5976664" cy="281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21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группа 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«Всезнайки» </a:t>
            </a:r>
            <a:r>
              <a:rPr lang="ru-RU" sz="2400" dirty="0" smtClean="0"/>
              <a:t>(средняя</a:t>
            </a:r>
            <a:r>
              <a:rPr lang="ru-RU" sz="3200" dirty="0" smtClean="0"/>
              <a:t>)</a:t>
            </a:r>
            <a:endParaRPr lang="ru-RU" dirty="0"/>
          </a:p>
        </p:txBody>
      </p:sp>
      <p:pic>
        <p:nvPicPr>
          <p:cNvPr id="9218" name="Picture 2" descr="C:\Users\Ilia\Desktop\ФОТО  ДА\IMG_20201014_1323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/>
          <a:stretch/>
        </p:blipFill>
        <p:spPr bwMode="auto">
          <a:xfrm>
            <a:off x="179512" y="980728"/>
            <a:ext cx="287422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Ilia\Desktop\ФОТО  ДА\IMG_20201014_132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35" y="3933056"/>
            <a:ext cx="5921828" cy="277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Ilia\Desktop\ФОТО  ДА\IMG_20201014_1323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6" t="11015" r="17867" b="8719"/>
          <a:stretch/>
        </p:blipFill>
        <p:spPr bwMode="auto">
          <a:xfrm>
            <a:off x="3060477" y="1008685"/>
            <a:ext cx="5929615" cy="292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группа 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«Берёзка» </a:t>
            </a:r>
            <a:r>
              <a:rPr lang="ru-RU" sz="3200" dirty="0" smtClean="0"/>
              <a:t>(старшая)</a:t>
            </a:r>
            <a:endParaRPr lang="ru-RU" dirty="0"/>
          </a:p>
        </p:txBody>
      </p:sp>
      <p:pic>
        <p:nvPicPr>
          <p:cNvPr id="10242" name="Picture 2" descr="C:\Users\Ilia\Desktop\ФОТО  ДА\IMG_20201013_132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312368" cy="54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Ilia\Desktop\ФОТО  ДА\IMG_20201013_1323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4"/>
          <a:stretch/>
        </p:blipFill>
        <p:spPr bwMode="auto">
          <a:xfrm>
            <a:off x="3472338" y="1268760"/>
            <a:ext cx="3384376" cy="544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Ilia\Desktop\ФОТО  ДА\IMG_20201013_1323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7" t="14597" r="19339" b="56388"/>
          <a:stretch/>
        </p:blipFill>
        <p:spPr bwMode="auto">
          <a:xfrm>
            <a:off x="6856714" y="3482593"/>
            <a:ext cx="2125573" cy="320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Ilia\Desktop\ФОТО  ДА\IMG_20201013_1324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3" t="65409" r="8241" b="6988"/>
          <a:stretch/>
        </p:blipFill>
        <p:spPr bwMode="auto">
          <a:xfrm>
            <a:off x="6852593" y="1268761"/>
            <a:ext cx="2174900" cy="224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9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группа 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«Весёлые человечки» </a:t>
            </a:r>
            <a:r>
              <a:rPr lang="ru-RU" sz="3200" dirty="0" smtClean="0"/>
              <a:t>(старшая)</a:t>
            </a:r>
            <a:endParaRPr lang="ru-RU" dirty="0"/>
          </a:p>
        </p:txBody>
      </p:sp>
      <p:pic>
        <p:nvPicPr>
          <p:cNvPr id="1026" name="Picture 2" descr="C:\Users\Ilia\Desktop\ФОТО  ДА\IMG_20201014_1508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2" b="5836"/>
          <a:stretch/>
        </p:blipFill>
        <p:spPr bwMode="auto">
          <a:xfrm>
            <a:off x="179512" y="1124744"/>
            <a:ext cx="302433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lia\Desktop\ФОТО  ДА\IMG_20201014_145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99" y="1124744"/>
            <a:ext cx="5832648" cy="264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lia\Desktop\ФОТО  ДА\IMG_20201014_1508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99" y="3768419"/>
            <a:ext cx="5832648" cy="29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группа 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«Весёлые человечки» </a:t>
            </a:r>
            <a:r>
              <a:rPr lang="ru-RU" sz="3600" dirty="0"/>
              <a:t>(</a:t>
            </a:r>
            <a:r>
              <a:rPr lang="ru-RU" sz="2700" dirty="0" smtClean="0"/>
              <a:t>старшая) </a:t>
            </a:r>
            <a:r>
              <a:rPr lang="en-US" sz="2700" dirty="0" smtClean="0"/>
              <a:t>2</a:t>
            </a:r>
            <a:endParaRPr lang="ru-RU" sz="2700" dirty="0"/>
          </a:p>
        </p:txBody>
      </p:sp>
      <p:pic>
        <p:nvPicPr>
          <p:cNvPr id="2050" name="Picture 2" descr="C:\Users\Ilia\Desktop\ФОТО  ДА\IMG_20201014_1510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41"/>
          <a:stretch/>
        </p:blipFill>
        <p:spPr bwMode="auto">
          <a:xfrm>
            <a:off x="179511" y="980728"/>
            <a:ext cx="6192689" cy="286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lia\Desktop\ФОТО  ДА\IMG_20201014_1510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/>
          <a:stretch/>
        </p:blipFill>
        <p:spPr bwMode="auto">
          <a:xfrm>
            <a:off x="179511" y="3840805"/>
            <a:ext cx="6192689" cy="260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Ilia\Desktop\ФОТО  ДА\IMG_20201014_1454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3" t="17723" r="28238" b="35111"/>
          <a:stretch/>
        </p:blipFill>
        <p:spPr bwMode="auto">
          <a:xfrm>
            <a:off x="6372200" y="980728"/>
            <a:ext cx="2583588" cy="286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Ilia\Desktop\ФОТО  ДА\IMG_20201014_1508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16" r="25004" b="5837"/>
          <a:stretch/>
        </p:blipFill>
        <p:spPr bwMode="auto">
          <a:xfrm>
            <a:off x="6372200" y="3840805"/>
            <a:ext cx="2583588" cy="260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00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группа 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«Солнышко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» </a:t>
            </a:r>
            <a:r>
              <a:rPr lang="ru-RU" sz="3200" dirty="0" smtClean="0"/>
              <a:t>(</a:t>
            </a:r>
            <a:r>
              <a:rPr lang="ru-RU" sz="2400" dirty="0" smtClean="0"/>
              <a:t>подготовительная</a:t>
            </a:r>
            <a:r>
              <a:rPr lang="ru-RU" sz="3200" dirty="0" smtClean="0"/>
              <a:t>)</a:t>
            </a:r>
            <a:endParaRPr lang="ru-RU" dirty="0"/>
          </a:p>
        </p:txBody>
      </p:sp>
      <p:pic>
        <p:nvPicPr>
          <p:cNvPr id="3074" name="Picture 2" descr="C:\Users\Ilia\Desktop\ФОТО  ДА\IMG_20201013_1331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1" r="4630"/>
          <a:stretch/>
        </p:blipFill>
        <p:spPr bwMode="auto">
          <a:xfrm>
            <a:off x="173492" y="1019627"/>
            <a:ext cx="5306888" cy="38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lia\Desktop\ФОТО  ДА\IMG_20201013_1331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2" b="19435"/>
          <a:stretch/>
        </p:blipFill>
        <p:spPr bwMode="auto">
          <a:xfrm>
            <a:off x="188912" y="4827889"/>
            <a:ext cx="5307065" cy="186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lia\Desktop\ФОТО  ДА\IMG_20201013_133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380" y="997521"/>
            <a:ext cx="3522936" cy="569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036496" cy="758952"/>
          </a:xfrm>
        </p:spPr>
        <p:txBody>
          <a:bodyPr>
            <a:normAutofit fontScale="90000"/>
          </a:bodyPr>
          <a:lstStyle/>
          <a:p>
            <a:r>
              <a:rPr lang="ru-RU" dirty="0"/>
              <a:t>группа 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E719AC"/>
                </a:solidFill>
              </a:rPr>
              <a:t>«Буратино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E719AC"/>
                </a:solidFill>
              </a:rPr>
              <a:t>» </a:t>
            </a:r>
            <a:r>
              <a:rPr lang="ru-RU" sz="4400" dirty="0"/>
              <a:t>(</a:t>
            </a:r>
            <a:r>
              <a:rPr lang="ru-RU" sz="2700" dirty="0"/>
              <a:t>подготовительная</a:t>
            </a:r>
            <a:r>
              <a:rPr lang="ru-RU" sz="4400" dirty="0"/>
              <a:t>)</a:t>
            </a:r>
            <a:endParaRPr lang="ru-RU" dirty="0"/>
          </a:p>
        </p:txBody>
      </p:sp>
      <p:pic>
        <p:nvPicPr>
          <p:cNvPr id="4098" name="Picture 2" descr="C:\Users\Ilia\Desktop\ФОТО  ДА\IMG_20201014_142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b="9899"/>
          <a:stretch/>
        </p:blipFill>
        <p:spPr bwMode="auto">
          <a:xfrm>
            <a:off x="179512" y="980728"/>
            <a:ext cx="3061492" cy="574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lia\Desktop\ФОТО  ДА\IMG_20201014_142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04" y="4135433"/>
            <a:ext cx="5795492" cy="257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lia\Desktop\ФОТО  ДА\IMG_20201014_142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 bwMode="auto">
          <a:xfrm>
            <a:off x="7199885" y="980730"/>
            <a:ext cx="1836611" cy="317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Ilia\Desktop\ФОТО  ДА\IMG_20201014_1420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t="21146" b="17575"/>
          <a:stretch/>
        </p:blipFill>
        <p:spPr bwMode="auto">
          <a:xfrm>
            <a:off x="5220072" y="980729"/>
            <a:ext cx="1979813" cy="315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Ilia\Desktop\ФОТО  ДА\IMG_20201014_14203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35157" r="54133" b="49636"/>
          <a:stretch/>
        </p:blipFill>
        <p:spPr bwMode="auto">
          <a:xfrm>
            <a:off x="3229528" y="980729"/>
            <a:ext cx="2065431" cy="315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1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758952"/>
          </a:xfrm>
        </p:spPr>
        <p:txBody>
          <a:bodyPr>
            <a:normAutofit fontScale="90000"/>
          </a:bodyPr>
          <a:lstStyle/>
          <a:p>
            <a:r>
              <a:rPr lang="ru-RU" dirty="0"/>
              <a:t>группа </a:t>
            </a:r>
            <a:r>
              <a:rPr lang="ru-RU" sz="4900" b="1" dirty="0" smtClean="0">
                <a:ln>
                  <a:solidFill>
                    <a:schemeClr val="tx1"/>
                  </a:solidFill>
                </a:ln>
                <a:solidFill>
                  <a:srgbClr val="52AEAE"/>
                </a:solidFill>
              </a:rPr>
              <a:t>«Почемучки» </a:t>
            </a:r>
            <a:r>
              <a:rPr lang="ru-RU" sz="4400" dirty="0"/>
              <a:t>(</a:t>
            </a:r>
            <a:r>
              <a:rPr lang="ru-RU" sz="2700" dirty="0"/>
              <a:t>подготовительная</a:t>
            </a:r>
            <a:r>
              <a:rPr lang="ru-RU" sz="4400" dirty="0"/>
              <a:t>)</a:t>
            </a:r>
            <a:endParaRPr lang="ru-RU" dirty="0"/>
          </a:p>
        </p:txBody>
      </p:sp>
      <p:pic>
        <p:nvPicPr>
          <p:cNvPr id="5122" name="Picture 2" descr="C:\Users\Ilia\Desktop\ФОТО  ДА\IMG_20201014_143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44827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lia\Desktop\ФОТО  ДА\IMG_20201014_1441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4108"/>
          <a:stretch/>
        </p:blipFill>
        <p:spPr bwMode="auto">
          <a:xfrm>
            <a:off x="2627783" y="1222291"/>
            <a:ext cx="3167349" cy="551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Ilia\Desktop\ФОТО  ДА\IMG_20201014_1433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6" b="4504"/>
          <a:stretch/>
        </p:blipFill>
        <p:spPr bwMode="auto">
          <a:xfrm>
            <a:off x="5795132" y="1222291"/>
            <a:ext cx="3241364" cy="32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Ilia\Desktop\ФОТО  ДА\IMG_20201014_14385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88" r="31920" b="24175"/>
          <a:stretch/>
        </p:blipFill>
        <p:spPr bwMode="auto">
          <a:xfrm>
            <a:off x="5795132" y="4437112"/>
            <a:ext cx="319110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8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94421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Спасибо   за   участие,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до   новых   встреч!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076" name="Picture 4" descr="https://st3.depositphotos.com/7885522/19220/v/950/depositphotos_192206340-stock-illustration-children-do-yoga-with-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9214" r="2978" b="18710"/>
          <a:stretch/>
        </p:blipFill>
        <p:spPr bwMode="auto">
          <a:xfrm>
            <a:off x="3491880" y="2636912"/>
            <a:ext cx="5616624" cy="3559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xn----8sbfg6avbahb.xn--p1ai/wp-content/uploads/2020/06/razminka-768x45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6" t="8072" r="22344" b="6331"/>
          <a:stretch/>
        </p:blipFill>
        <p:spPr bwMode="auto">
          <a:xfrm>
            <a:off x="107504" y="2616175"/>
            <a:ext cx="3703781" cy="3666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rasler.ru/wp-content/uploads/2019/04/%D0%9A%D0%B0%D1%80%D1%82%D0%B8%D0%BD%D0%BA%D0%B0-%D0%BE%D0%B1%D0%BB%D0%B0%D0%BA%D0%BE-%D0%B4%D0%BB%D1%8F-%D0%B4%D0%B5%D1%82%D0%B5%D0%B9-%D0%BD%D0%B0-%D0%BF%D1%80%D0%BE%D0%B7%D1%80%D0%B0%D1%87%D0%BD%D0%BE%D0%BC-%D1%84%D0%BE%D0%BD%D0%B5-%D0%BF%D0%BE%D0%B4%D0%B1%D0%BE%D1%80%D0%BA%D0%B0-%D1%80%D0%B8%D1%81%D1%83%D0%BD%D0%BA%D0%BE%D0%B2-1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349">
            <a:off x="6567090" y="634739"/>
            <a:ext cx="2294865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nachalo4ka.ru/wp-content/uploads/2014/08/solnyishko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6" y="55322"/>
            <a:ext cx="2048920" cy="207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534400" cy="172819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Цель:</a:t>
            </a: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sz="2700" b="1" dirty="0" smtClean="0">
                <a:solidFill>
                  <a:srgbClr val="002060"/>
                </a:solidFill>
              </a:rPr>
              <a:t>формирование потребности в 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</a:rPr>
              <a:t>                 двигательной активности 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                  и физическом  развитии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://ddu388.minsk.edu.by/ru/sm_full.aspx?guid=69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9183"/>
            <a:ext cx="4104456" cy="12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94114" y="2924944"/>
            <a:ext cx="8534400" cy="2592288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Задачи: </a:t>
            </a:r>
            <a:r>
              <a:rPr lang="ru-RU" sz="25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- активизация интереса к движению,</a:t>
            </a:r>
          </a:p>
          <a:p>
            <a:pPr algn="l"/>
            <a:r>
              <a:rPr lang="ru-RU" sz="25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                     - развитие умения управлять движениями,</a:t>
            </a:r>
            <a:endParaRPr lang="ru-RU" sz="25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ru-RU" sz="25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5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                    - обогащение состава движения и содержания</a:t>
            </a:r>
          </a:p>
          <a:p>
            <a:pPr algn="l"/>
            <a:r>
              <a:rPr lang="ru-RU" sz="25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5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                       двигательной деятельности в целом,</a:t>
            </a:r>
          </a:p>
          <a:p>
            <a:pPr algn="l"/>
            <a:r>
              <a:rPr lang="ru-RU" sz="25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5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                    - развитие двигательного творчества. </a:t>
            </a:r>
          </a:p>
        </p:txBody>
      </p:sp>
    </p:spTree>
    <p:extLst>
      <p:ext uri="{BB962C8B-B14F-4D97-AF65-F5344CB8AC3E}">
        <p14:creationId xmlns:p14="http://schemas.microsoft.com/office/powerpoint/2010/main" val="38920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группа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«Пчёлки» </a:t>
            </a:r>
            <a:r>
              <a:rPr lang="ru-RU" sz="2000" dirty="0" smtClean="0"/>
              <a:t>(ясельная)</a:t>
            </a:r>
            <a:endParaRPr lang="ru-RU" sz="2000" dirty="0"/>
          </a:p>
        </p:txBody>
      </p:sp>
      <p:pic>
        <p:nvPicPr>
          <p:cNvPr id="1026" name="Picture 2" descr="C:\Users\Ilia\Desktop\ФОТО  ДА\IMG_20201013_1316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r="23312"/>
          <a:stretch/>
        </p:blipFill>
        <p:spPr bwMode="auto">
          <a:xfrm>
            <a:off x="179512" y="3231339"/>
            <a:ext cx="4023033" cy="34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lia\Desktop\ФОТО  ДА\IMG_20201013_1316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2" r="18232"/>
          <a:stretch/>
        </p:blipFill>
        <p:spPr bwMode="auto">
          <a:xfrm>
            <a:off x="4202545" y="1292138"/>
            <a:ext cx="4761943" cy="54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lia\Desktop\ФОТО  ДА\IMG_20201013_131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0" t="40446" b="42606"/>
          <a:stretch/>
        </p:blipFill>
        <p:spPr bwMode="auto">
          <a:xfrm>
            <a:off x="180225" y="1292137"/>
            <a:ext cx="4022320" cy="204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группа 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«</a:t>
            </a:r>
            <a:r>
              <a:rPr lang="ru-RU" sz="4400" b="1" dirty="0" smtClean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Ромашки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» </a:t>
            </a:r>
            <a:r>
              <a:rPr lang="ru-RU" sz="3600" dirty="0" smtClean="0"/>
              <a:t>( </a:t>
            </a:r>
            <a:r>
              <a:rPr lang="en-US" sz="3100" dirty="0" smtClean="0"/>
              <a:t>I </a:t>
            </a:r>
            <a:r>
              <a:rPr lang="ru-RU" sz="3100" dirty="0" smtClean="0"/>
              <a:t>младшая</a:t>
            </a:r>
            <a:r>
              <a:rPr lang="ru-RU" sz="3600" dirty="0" smtClean="0"/>
              <a:t>)</a:t>
            </a:r>
            <a:endParaRPr lang="ru-RU" dirty="0"/>
          </a:p>
        </p:txBody>
      </p:sp>
      <p:pic>
        <p:nvPicPr>
          <p:cNvPr id="2050" name="Picture 2" descr="C:\Users\Ilia\Desktop\ФОТО  ДА\IMG_20201014_1418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 bwMode="auto">
          <a:xfrm>
            <a:off x="179512" y="1052736"/>
            <a:ext cx="8784976" cy="56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758952"/>
          </a:xfrm>
        </p:spPr>
        <p:txBody>
          <a:bodyPr>
            <a:normAutofit fontScale="90000"/>
          </a:bodyPr>
          <a:lstStyle/>
          <a:p>
            <a:r>
              <a:rPr lang="ru-RU" dirty="0"/>
              <a:t>группа </a:t>
            </a:r>
            <a:r>
              <a:rPr lang="ru-RU" sz="4400" b="1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«Колокольчики» </a:t>
            </a:r>
            <a:r>
              <a:rPr lang="ru-RU" sz="3600" dirty="0" smtClean="0"/>
              <a:t>(</a:t>
            </a:r>
            <a:r>
              <a:rPr lang="en-US" sz="2700" dirty="0" smtClean="0"/>
              <a:t>II</a:t>
            </a:r>
            <a:r>
              <a:rPr lang="ru-RU" sz="2700" dirty="0" smtClean="0"/>
              <a:t> младшая</a:t>
            </a:r>
            <a:r>
              <a:rPr lang="ru-RU" sz="3600" dirty="0" smtClean="0"/>
              <a:t>)</a:t>
            </a:r>
            <a:endParaRPr lang="ru-RU" dirty="0"/>
          </a:p>
        </p:txBody>
      </p:sp>
      <p:pic>
        <p:nvPicPr>
          <p:cNvPr id="3074" name="Picture 2" descr="C:\Users\Ilia\Desktop\ФОТО  ДА\IMG_20201014_1317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 r="17298"/>
          <a:stretch/>
        </p:blipFill>
        <p:spPr bwMode="auto">
          <a:xfrm>
            <a:off x="7578041" y="1268760"/>
            <a:ext cx="140598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lia\Desktop\ФОТО  ДА\IMG_20201014_1313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/>
          <a:stretch/>
        </p:blipFill>
        <p:spPr bwMode="auto">
          <a:xfrm>
            <a:off x="179512" y="1268761"/>
            <a:ext cx="175409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lia\Desktop\ФОТО  ДА\IMG_20201014_1313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1" b="21572"/>
          <a:stretch/>
        </p:blipFill>
        <p:spPr bwMode="auto">
          <a:xfrm>
            <a:off x="165340" y="4763571"/>
            <a:ext cx="1768266" cy="183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Ilia\Desktop\ФОТО  ДА\IMG_20201014_1301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41" y="1294300"/>
            <a:ext cx="2449200" cy="530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Ilia\Desktop\ФОТО  ДА\IMG_20201014_1301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05" y="1268761"/>
            <a:ext cx="319523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группа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«Дельфинчики» </a:t>
            </a:r>
            <a:r>
              <a:rPr lang="ru-RU" sz="2700" dirty="0" smtClean="0"/>
              <a:t>(</a:t>
            </a:r>
            <a:r>
              <a:rPr lang="en-US" sz="2700" dirty="0"/>
              <a:t>II</a:t>
            </a:r>
            <a:r>
              <a:rPr lang="ru-RU" sz="2700" dirty="0"/>
              <a:t> </a:t>
            </a:r>
            <a:r>
              <a:rPr lang="ru-RU" sz="2700" dirty="0" smtClean="0"/>
              <a:t>младшая</a:t>
            </a:r>
            <a:r>
              <a:rPr lang="ru-RU" sz="3600" dirty="0" smtClean="0"/>
              <a:t>)</a:t>
            </a:r>
            <a:endParaRPr lang="ru-RU" dirty="0"/>
          </a:p>
        </p:txBody>
      </p:sp>
      <p:pic>
        <p:nvPicPr>
          <p:cNvPr id="4098" name="Picture 2" descr="C:\Users\Ilia\Desktop\ФОТО  ДА\IMG_20201013_1356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9"/>
          <a:stretch/>
        </p:blipFill>
        <p:spPr bwMode="auto">
          <a:xfrm>
            <a:off x="698274" y="987343"/>
            <a:ext cx="3657702" cy="572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lia\Desktop\ФОТО  ДА\IMG_20201013_1356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2"/>
          <a:stretch/>
        </p:blipFill>
        <p:spPr bwMode="auto">
          <a:xfrm>
            <a:off x="4362617" y="987344"/>
            <a:ext cx="3833168" cy="572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группа 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«Гномики» </a:t>
            </a:r>
            <a:r>
              <a:rPr lang="ru-RU" sz="2400" dirty="0" smtClean="0"/>
              <a:t>(средняя</a:t>
            </a:r>
            <a:r>
              <a:rPr lang="ru-RU" sz="3200" dirty="0" smtClean="0"/>
              <a:t>)</a:t>
            </a:r>
            <a:endParaRPr lang="ru-RU" dirty="0"/>
          </a:p>
        </p:txBody>
      </p:sp>
      <p:pic>
        <p:nvPicPr>
          <p:cNvPr id="5122" name="Picture 2" descr="C:\Users\Ilia\Desktop\ФОТО  ДА\IMG_20201013_135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5362837" cy="297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lia\Desktop\ФОТО  ДА\IMG_20201013_1345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2" b="6263"/>
          <a:stretch/>
        </p:blipFill>
        <p:spPr bwMode="auto">
          <a:xfrm>
            <a:off x="251520" y="980727"/>
            <a:ext cx="3384375" cy="571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Ilia\Desktop\ФОТО  ДА\IMG_20201013_134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1" b="32440"/>
          <a:stretch/>
        </p:blipFill>
        <p:spPr bwMode="auto">
          <a:xfrm>
            <a:off x="3635896" y="980729"/>
            <a:ext cx="295232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Ilia\Desktop\ФОТО  ДА\IMG_20201013_1344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3" b="19309"/>
          <a:stretch/>
        </p:blipFill>
        <p:spPr bwMode="auto">
          <a:xfrm>
            <a:off x="6588225" y="980729"/>
            <a:ext cx="235099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группа 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«Гномики» </a:t>
            </a:r>
            <a:r>
              <a:rPr lang="ru-RU" sz="2000" dirty="0"/>
              <a:t>(средняя</a:t>
            </a:r>
            <a:r>
              <a:rPr lang="ru-RU" sz="2800" dirty="0" smtClean="0"/>
              <a:t>)</a:t>
            </a:r>
            <a:r>
              <a:rPr lang="en-US" sz="2800" dirty="0" smtClean="0"/>
              <a:t> </a:t>
            </a:r>
            <a:r>
              <a:rPr lang="ru-RU" sz="1400" dirty="0" smtClean="0"/>
              <a:t>слайд 2</a:t>
            </a:r>
            <a:endParaRPr lang="ru-RU" sz="1400" dirty="0"/>
          </a:p>
        </p:txBody>
      </p:sp>
      <p:pic>
        <p:nvPicPr>
          <p:cNvPr id="3" name="Picture 5" descr="C:\Users\Ilia\Desktop\ФОТО  ДА\IMG_20201013_1344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r="4189"/>
          <a:stretch/>
        </p:blipFill>
        <p:spPr bwMode="auto">
          <a:xfrm>
            <a:off x="179512" y="3573015"/>
            <a:ext cx="3456384" cy="311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Ilia\Desktop\ФОТО  ДА\IMG_20201013_134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12" y="1028433"/>
            <a:ext cx="261463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lia\Desktop\ФОТО  ДА\IMG_20201013_1354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 b="17037"/>
          <a:stretch/>
        </p:blipFill>
        <p:spPr bwMode="auto">
          <a:xfrm>
            <a:off x="5868144" y="1028433"/>
            <a:ext cx="3167349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Ilia\Desktop\ФОТО  ДА\IMG_20201013_13454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0" t="66263" r="25212" b="19461"/>
          <a:stretch/>
        </p:blipFill>
        <p:spPr bwMode="auto">
          <a:xfrm>
            <a:off x="179512" y="1028434"/>
            <a:ext cx="3074000" cy="25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06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группа 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«Теремок» </a:t>
            </a:r>
            <a:r>
              <a:rPr lang="ru-RU" sz="3200" dirty="0" smtClean="0"/>
              <a:t>(</a:t>
            </a:r>
            <a:r>
              <a:rPr lang="ru-RU" sz="2700" dirty="0" smtClean="0"/>
              <a:t>средняя</a:t>
            </a:r>
            <a:r>
              <a:rPr lang="ru-RU" sz="3200" dirty="0" smtClean="0"/>
              <a:t>)</a:t>
            </a:r>
            <a:endParaRPr lang="ru-RU" dirty="0"/>
          </a:p>
        </p:txBody>
      </p:sp>
      <p:pic>
        <p:nvPicPr>
          <p:cNvPr id="7170" name="Picture 2" descr="C:\Users\Ilia\Desktop\ФОТО  ДА\IMG_20201014_134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991" y="1075044"/>
            <a:ext cx="284749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lia\Desktop\ФОТО  ДА\IMG_20201014_1342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2"/>
          <a:stretch/>
        </p:blipFill>
        <p:spPr bwMode="auto">
          <a:xfrm>
            <a:off x="3059832" y="1052736"/>
            <a:ext cx="305715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Ilia\Desktop\ФОТО  ДА\IMG_20201014_1342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880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168</TotalTime>
  <Words>165</Words>
  <Application>Microsoft Office PowerPoint</Application>
  <PresentationFormat>Экран (4:3)</PresentationFormat>
  <Paragraphs>24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ЦЕНТРЫ  ДВИГАТЕЛЬНОЙ АКТИВНОСТИ  В  ДОУ</vt:lpstr>
      <vt:lpstr>Цель:    формирование потребности в                    двигательной активности                    и физическом  развитии. </vt:lpstr>
      <vt:lpstr> группа «Пчёлки» (ясельная)</vt:lpstr>
      <vt:lpstr>группа «Ромашки» ( I младшая)</vt:lpstr>
      <vt:lpstr>группа «Колокольчики» (II младшая)</vt:lpstr>
      <vt:lpstr>группа «Дельфинчики» (II младшая)</vt:lpstr>
      <vt:lpstr>группа «Гномики» (средняя)</vt:lpstr>
      <vt:lpstr>группа «Гномики» (средняя) слайд 2</vt:lpstr>
      <vt:lpstr>группа «Теремок» (средняя)</vt:lpstr>
      <vt:lpstr>группа «Теремок» (средняя) слайд 2</vt:lpstr>
      <vt:lpstr>группа «Всезнайки» (средняя)</vt:lpstr>
      <vt:lpstr>группа «Берёзка» (старшая)</vt:lpstr>
      <vt:lpstr>группа «Весёлые человечки» (старшая)</vt:lpstr>
      <vt:lpstr>группа «Весёлые человечки» (старшая) 2</vt:lpstr>
      <vt:lpstr>группа «Солнышко» (подготовительная)</vt:lpstr>
      <vt:lpstr>группа «Буратино» (подготовительная)</vt:lpstr>
      <vt:lpstr>группа «Почемучки» (подготовительная)</vt:lpstr>
      <vt:lpstr>Спасибо   за   участие, до   новых  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ЦЕНТРЫ ДВИГАТЕЛЬНОЙ АКТИВНОСТИ В ДОУ</dc:title>
  <dc:creator>Ilia</dc:creator>
  <cp:lastModifiedBy>Ilia</cp:lastModifiedBy>
  <cp:revision>55</cp:revision>
  <dcterms:created xsi:type="dcterms:W3CDTF">2020-10-14T15:30:11Z</dcterms:created>
  <dcterms:modified xsi:type="dcterms:W3CDTF">2020-10-15T15:48:19Z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3620055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